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See more at https://trojancs.org/courses/graphics/test/</a:t>
            </a:r>
          </a:p>
        </p:txBody>
      </p:sp>
      <p:pic>
        <p:nvPicPr>
          <p:cNvPr id="4" name="Picture 3" descr="q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5875" cy="1285875"/>
          </a:xfrm>
          <a:prstGeom prst="rect">
            <a:avLst/>
          </a:prstGeom>
        </p:spPr>
      </p:pic>
      <p:pic>
        <p:nvPicPr>
          <p:cNvPr id="5" name="Picture 4" descr="thumb_b7f96477-e678-11eb-ad11-60f262b60b6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1750"/>
            <a:ext cx="1285875" cy="968693"/>
          </a:xfrm>
          <a:prstGeom prst="rect">
            <a:avLst/>
          </a:prstGeom>
        </p:spPr>
      </p:pic>
      <p:pic>
        <p:nvPicPr>
          <p:cNvPr id="6" name="Picture 5" descr="thumb_b802d8ed-e678-11eb-ac64-60f262b60b6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72" y="2571750"/>
            <a:ext cx="1285875" cy="1285875"/>
          </a:xfrm>
          <a:prstGeom prst="rect">
            <a:avLst/>
          </a:prstGeom>
        </p:spPr>
      </p:pic>
      <p:pic>
        <p:nvPicPr>
          <p:cNvPr id="7" name="Picture 6" descr="thumb_b80915db-e678-11eb-aafc-60f262b60b6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2545" y="2571750"/>
            <a:ext cx="1285875" cy="1285875"/>
          </a:xfrm>
          <a:prstGeom prst="rect">
            <a:avLst/>
          </a:prstGeom>
        </p:spPr>
      </p:pic>
      <p:pic>
        <p:nvPicPr>
          <p:cNvPr id="8" name="Picture 7" descr="thumb_b80ebb27-e678-11eb-800f-60f262b60b6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3818" y="2571750"/>
            <a:ext cx="1285875" cy="1285875"/>
          </a:xfrm>
          <a:prstGeom prst="rect">
            <a:avLst/>
          </a:prstGeom>
        </p:spPr>
      </p:pic>
      <p:pic>
        <p:nvPicPr>
          <p:cNvPr id="9" name="Picture 8" descr="thumb_b8164430-e678-11eb-b023-60f262b60b65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5090" y="2571750"/>
            <a:ext cx="1285875" cy="1208722"/>
          </a:xfrm>
          <a:prstGeom prst="rect">
            <a:avLst/>
          </a:prstGeom>
        </p:spPr>
      </p:pic>
      <p:pic>
        <p:nvPicPr>
          <p:cNvPr id="10" name="Picture 9" descr="thumb_b81bc097-e678-11eb-9a2a-60f262b60b65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6363" y="2571750"/>
            <a:ext cx="1285875" cy="1285875"/>
          </a:xfrm>
          <a:prstGeom prst="rect">
            <a:avLst/>
          </a:prstGeom>
        </p:spPr>
      </p:pic>
      <p:pic>
        <p:nvPicPr>
          <p:cNvPr id="11" name="Picture 10" descr="thumb_b82278f2-e678-11eb-bc0a-60f262b60b65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7636" y="2571750"/>
            <a:ext cx="1285875" cy="1285875"/>
          </a:xfrm>
          <a:prstGeom prst="rect">
            <a:avLst/>
          </a:prstGeom>
        </p:spPr>
      </p:pic>
      <p:pic>
        <p:nvPicPr>
          <p:cNvPr id="12" name="Picture 11" descr="thumb_b827a768-e678-11eb-925f-60f262b60b65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18909" y="2571750"/>
            <a:ext cx="1285875" cy="1285875"/>
          </a:xfrm>
          <a:prstGeom prst="rect">
            <a:avLst/>
          </a:prstGeom>
        </p:spPr>
      </p:pic>
      <p:pic>
        <p:nvPicPr>
          <p:cNvPr id="13" name="Picture 12" descr="thumb_b82ed35a-e678-11eb-8d1b-60f262b60b65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50181" y="2571750"/>
            <a:ext cx="1285875" cy="1122998"/>
          </a:xfrm>
          <a:prstGeom prst="rect">
            <a:avLst/>
          </a:prstGeom>
        </p:spPr>
      </p:pic>
      <p:pic>
        <p:nvPicPr>
          <p:cNvPr id="14" name="Picture 13" descr="thumb_b83737d1-e678-11eb-b2de-60f262b60b65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81454" y="2571750"/>
            <a:ext cx="1285875" cy="1285875"/>
          </a:xfrm>
          <a:prstGeom prst="rect">
            <a:avLst/>
          </a:prstGeom>
        </p:spPr>
      </p:pic>
      <p:pic>
        <p:nvPicPr>
          <p:cNvPr id="15" name="Picture 14" descr="thumb_b83cb602-e678-11eb-897e-60f262b60b65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12727" y="2571750"/>
            <a:ext cx="1285875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