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make-a-monster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See more at https://trojancs.org/courses/graphics/make-a-monster/</a:t>
            </a:r>
          </a:p>
        </p:txBody>
      </p:sp>
      <p:pic>
        <p:nvPicPr>
          <p:cNvPr id="4" name="Picture 3" descr="q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5875" cy="1285875"/>
          </a:xfrm>
          <a:prstGeom prst="rect">
            <a:avLst/>
          </a:prstGeom>
        </p:spPr>
      </p:pic>
      <p:pic>
        <p:nvPicPr>
          <p:cNvPr id="5" name="Picture 4" descr="thumb_155b0104-0452-11ec-8377-1e00f30e008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1750"/>
            <a:ext cx="1285875" cy="1285875"/>
          </a:xfrm>
          <a:prstGeom prst="rect">
            <a:avLst/>
          </a:prstGeom>
        </p:spPr>
      </p:pic>
      <p:pic>
        <p:nvPicPr>
          <p:cNvPr id="6" name="Picture 5" descr="thumb_1563c528-0452-11ec-8377-1e00f30e008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571750"/>
            <a:ext cx="1285875" cy="160734375"/>
          </a:xfrm>
          <a:prstGeom prst="rect">
            <a:avLst/>
          </a:prstGeom>
        </p:spPr>
      </p:pic>
      <p:pic>
        <p:nvPicPr>
          <p:cNvPr id="7" name="Picture 6" descr="thumb_165b622e-0452-11ec-8377-1e00f30e008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2571750"/>
            <a:ext cx="1285875" cy="1236418"/>
          </a:xfrm>
          <a:prstGeom prst="rect">
            <a:avLst/>
          </a:prstGeom>
        </p:spPr>
      </p:pic>
      <p:pic>
        <p:nvPicPr>
          <p:cNvPr id="8" name="Picture 7" descr="thumb_1663dc2e-0452-11ec-8377-1e00f30e008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2571750"/>
            <a:ext cx="1285875" cy="1285875"/>
          </a:xfrm>
          <a:prstGeom prst="rect">
            <a:avLst/>
          </a:prstGeom>
        </p:spPr>
      </p:pic>
      <p:pic>
        <p:nvPicPr>
          <p:cNvPr id="9" name="Picture 8" descr="thumb_16675cb4-0452-11ec-8377-1e00f30e0089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8800" y="2571750"/>
            <a:ext cx="1285875" cy="964406"/>
          </a:xfrm>
          <a:prstGeom prst="rect">
            <a:avLst/>
          </a:prstGeom>
        </p:spPr>
      </p:pic>
      <p:pic>
        <p:nvPicPr>
          <p:cNvPr id="10" name="Picture 9" descr="thumb_17362904-0452-11ec-8377-1e00f30e0089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0" y="2571750"/>
            <a:ext cx="1285875" cy="964406"/>
          </a:xfrm>
          <a:prstGeom prst="rect">
            <a:avLst/>
          </a:prstGeom>
        </p:spPr>
      </p:pic>
      <p:pic>
        <p:nvPicPr>
          <p:cNvPr id="11" name="Picture 10" descr="thumb_173aafe2-0452-11ec-8377-1e00f30e0089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3200" y="2571750"/>
            <a:ext cx="1285875" cy="1285875"/>
          </a:xfrm>
          <a:prstGeom prst="rect">
            <a:avLst/>
          </a:prstGeom>
        </p:spPr>
      </p:pic>
      <p:pic>
        <p:nvPicPr>
          <p:cNvPr id="12" name="Picture 11" descr="thumb_173d5468-0452-11ec-8377-1e00f30e0089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0400" y="2571750"/>
            <a:ext cx="1285875" cy="1285875"/>
          </a:xfrm>
          <a:prstGeom prst="rect">
            <a:avLst/>
          </a:prstGeom>
        </p:spPr>
      </p:pic>
      <p:pic>
        <p:nvPicPr>
          <p:cNvPr id="13" name="Picture 12" descr="thumb_17410086-0452-11ec-8377-1e00f30e0089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0" y="2571750"/>
            <a:ext cx="1285875" cy="964406"/>
          </a:xfrm>
          <a:prstGeom prst="rect">
            <a:avLst/>
          </a:prstGeom>
        </p:spPr>
      </p:pic>
      <p:pic>
        <p:nvPicPr>
          <p:cNvPr id="14" name="Picture 13" descr="thumb_174464c4-0452-11ec-8377-1e00f30e0089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14800" y="2571750"/>
            <a:ext cx="1285875" cy="1285875"/>
          </a:xfrm>
          <a:prstGeom prst="rect">
            <a:avLst/>
          </a:prstGeom>
        </p:spPr>
      </p:pic>
      <p:pic>
        <p:nvPicPr>
          <p:cNvPr id="15" name="Picture 14" descr="thumb_17480a48-0452-11ec-8377-1e00f30e0089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72000" y="2571750"/>
            <a:ext cx="1285875" cy="964406"/>
          </a:xfrm>
          <a:prstGeom prst="rect">
            <a:avLst/>
          </a:prstGeom>
        </p:spPr>
      </p:pic>
      <p:pic>
        <p:nvPicPr>
          <p:cNvPr id="16" name="Picture 15" descr="thumb_174b5cfc-0452-11ec-8377-1e00f30e0089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29200" y="2571750"/>
            <a:ext cx="1285875" cy="964406"/>
          </a:xfrm>
          <a:prstGeom prst="rect">
            <a:avLst/>
          </a:prstGeom>
        </p:spPr>
      </p:pic>
      <p:pic>
        <p:nvPicPr>
          <p:cNvPr id="17" name="Picture 16" descr="thumb_174eb708-0452-11ec-8377-1e00f30e0089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86400" y="2571750"/>
            <a:ext cx="1285875" cy="1141309"/>
          </a:xfrm>
          <a:prstGeom prst="rect">
            <a:avLst/>
          </a:prstGeom>
        </p:spPr>
      </p:pic>
      <p:pic>
        <p:nvPicPr>
          <p:cNvPr id="18" name="Picture 17" descr="thumb_1752729e-0452-11ec-8377-1e00f30e0089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43600" y="2571750"/>
            <a:ext cx="1285875" cy="964406"/>
          </a:xfrm>
          <a:prstGeom prst="rect">
            <a:avLst/>
          </a:prstGeom>
        </p:spPr>
      </p:pic>
      <p:pic>
        <p:nvPicPr>
          <p:cNvPr id="19" name="Picture 18" descr="thumb_1755cae8-0452-11ec-8377-1e00f30e0089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00800" y="2571750"/>
            <a:ext cx="1285875" cy="964406"/>
          </a:xfrm>
          <a:prstGeom prst="rect">
            <a:avLst/>
          </a:prstGeom>
        </p:spPr>
      </p:pic>
      <p:pic>
        <p:nvPicPr>
          <p:cNvPr id="20" name="Picture 19" descr="thumb_17591806-0452-11ec-8377-1e00f30e0089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58000" y="2571750"/>
            <a:ext cx="1285875" cy="1285875"/>
          </a:xfrm>
          <a:prstGeom prst="rect">
            <a:avLst/>
          </a:prstGeom>
        </p:spPr>
      </p:pic>
      <p:pic>
        <p:nvPicPr>
          <p:cNvPr id="21" name="Picture 20" descr="thumb_175c8a40-0452-11ec-8377-1e00f30e0089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15200" y="2571750"/>
            <a:ext cx="1285875" cy="1285875"/>
          </a:xfrm>
          <a:prstGeom prst="rect">
            <a:avLst/>
          </a:prstGeom>
        </p:spPr>
      </p:pic>
      <p:pic>
        <p:nvPicPr>
          <p:cNvPr id="22" name="Picture 21" descr="thumb_176000d0-0452-11ec-8377-1e00f30e0089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772400" y="2571750"/>
            <a:ext cx="1285875" cy="1154978"/>
          </a:xfrm>
          <a:prstGeom prst="rect">
            <a:avLst/>
          </a:prstGeom>
        </p:spPr>
      </p:pic>
      <p:pic>
        <p:nvPicPr>
          <p:cNvPr id="23" name="Picture 22" descr="thumb_177147aa-0452-11ec-8377-1e00f30e0089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229600" y="2571750"/>
            <a:ext cx="1285875" cy="1285875"/>
          </a:xfrm>
          <a:prstGeom prst="rect">
            <a:avLst/>
          </a:prstGeom>
        </p:spPr>
      </p:pic>
      <p:pic>
        <p:nvPicPr>
          <p:cNvPr id="24" name="Picture 23" descr="thumb_1907ff3c-0452-11ec-8377-1e00f30e0089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686800" y="2571750"/>
            <a:ext cx="1285875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