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make-a-monster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See more at https://trojancs.org/courses/graphics/make-a-monster/</a:t>
            </a:r>
          </a:p>
        </p:txBody>
      </p:sp>
      <p:pic>
        <p:nvPicPr>
          <p:cNvPr id="4" name="Picture 3" descr="q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5875" cy="1285875"/>
          </a:xfrm>
          <a:prstGeom prst="rect">
            <a:avLst/>
          </a:prstGeom>
        </p:spPr>
      </p:pic>
      <p:pic>
        <p:nvPicPr>
          <p:cNvPr id="5" name="Picture 4" descr="thumb_6e97a800-045a-11ec-ab3e-1e00f30e008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1750"/>
            <a:ext cx="1285875" cy="1285875"/>
          </a:xfrm>
          <a:prstGeom prst="rect">
            <a:avLst/>
          </a:prstGeom>
        </p:spPr>
      </p:pic>
      <p:pic>
        <p:nvPicPr>
          <p:cNvPr id="6" name="Picture 5" descr="thumb_6e9e3968-045a-11ec-ab3e-1e00f30e008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42" y="2571750"/>
            <a:ext cx="1285875" cy="1236418"/>
          </a:xfrm>
          <a:prstGeom prst="rect">
            <a:avLst/>
          </a:prstGeom>
        </p:spPr>
      </p:pic>
      <p:pic>
        <p:nvPicPr>
          <p:cNvPr id="7" name="Picture 6" descr="thumb_6ea6bfac-045a-11ec-ab3e-1e00f30e008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285" y="2571750"/>
            <a:ext cx="1285875" cy="1285875"/>
          </a:xfrm>
          <a:prstGeom prst="rect">
            <a:avLst/>
          </a:prstGeom>
        </p:spPr>
      </p:pic>
      <p:pic>
        <p:nvPicPr>
          <p:cNvPr id="8" name="Picture 7" descr="thumb_6eaa6026-045a-11ec-ab3e-1e00f30e008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9428" y="2571750"/>
            <a:ext cx="1285875" cy="964406"/>
          </a:xfrm>
          <a:prstGeom prst="rect">
            <a:avLst/>
          </a:prstGeom>
        </p:spPr>
      </p:pic>
      <p:pic>
        <p:nvPicPr>
          <p:cNvPr id="9" name="Picture 8" descr="thumb_6eadd2ba-045a-11ec-ab3e-1e00f30e0089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2571" y="2571750"/>
            <a:ext cx="1285875" cy="1285875"/>
          </a:xfrm>
          <a:prstGeom prst="rect">
            <a:avLst/>
          </a:prstGeom>
        </p:spPr>
      </p:pic>
      <p:pic>
        <p:nvPicPr>
          <p:cNvPr id="10" name="Picture 9" descr="thumb_6eb086f4-045a-11ec-ab3e-1e00f30e0089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5714" y="2571750"/>
            <a:ext cx="1285875" cy="964406"/>
          </a:xfrm>
          <a:prstGeom prst="rect">
            <a:avLst/>
          </a:prstGeom>
        </p:spPr>
      </p:pic>
      <p:pic>
        <p:nvPicPr>
          <p:cNvPr id="11" name="Picture 10" descr="thumb_6eb3f1b8-045a-11ec-ab3e-1e00f30e0089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8857" y="2571750"/>
            <a:ext cx="1285875" cy="1285875"/>
          </a:xfrm>
          <a:prstGeom prst="rect">
            <a:avLst/>
          </a:prstGeom>
        </p:spPr>
      </p:pic>
      <p:pic>
        <p:nvPicPr>
          <p:cNvPr id="12" name="Picture 11" descr="thumb_6eb7967e-045a-11ec-ab3e-1e00f30e0089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0" y="2571750"/>
            <a:ext cx="1285875" cy="964406"/>
          </a:xfrm>
          <a:prstGeom prst="rect">
            <a:avLst/>
          </a:prstGeom>
        </p:spPr>
      </p:pic>
      <p:pic>
        <p:nvPicPr>
          <p:cNvPr id="13" name="Picture 12" descr="thumb_6ebafe40-045a-11ec-ab3e-1e00f30e0089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25142" y="2571750"/>
            <a:ext cx="1285875" cy="964406"/>
          </a:xfrm>
          <a:prstGeom prst="rect">
            <a:avLst/>
          </a:prstGeom>
        </p:spPr>
      </p:pic>
      <p:pic>
        <p:nvPicPr>
          <p:cNvPr id="14" name="Picture 13" descr="thumb_6ebe7b60-045a-11ec-ab3e-1e00f30e0089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78285" y="2571750"/>
            <a:ext cx="1285875" cy="1141309"/>
          </a:xfrm>
          <a:prstGeom prst="rect">
            <a:avLst/>
          </a:prstGeom>
        </p:spPr>
      </p:pic>
      <p:pic>
        <p:nvPicPr>
          <p:cNvPr id="15" name="Picture 14" descr="thumb_6ec24682-045a-11ec-ab3e-1e00f30e0089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31428" y="2571750"/>
            <a:ext cx="1285875" cy="964406"/>
          </a:xfrm>
          <a:prstGeom prst="rect">
            <a:avLst/>
          </a:prstGeom>
        </p:spPr>
      </p:pic>
      <p:pic>
        <p:nvPicPr>
          <p:cNvPr id="16" name="Picture 15" descr="thumb_6eaa6026-045a-11ec-ab3e-1e00f30e008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4571" y="2571750"/>
            <a:ext cx="1285875" cy="964406"/>
          </a:xfrm>
          <a:prstGeom prst="rect">
            <a:avLst/>
          </a:prstGeom>
        </p:spPr>
      </p:pic>
      <p:pic>
        <p:nvPicPr>
          <p:cNvPr id="17" name="Picture 16" descr="thumb_6f0528a8-045a-11ec-ab3e-1e00f30e0089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37714" y="2571750"/>
            <a:ext cx="1285875" cy="1285875"/>
          </a:xfrm>
          <a:prstGeom prst="rect">
            <a:avLst/>
          </a:prstGeom>
        </p:spPr>
      </p:pic>
      <p:pic>
        <p:nvPicPr>
          <p:cNvPr id="18" name="Picture 17" descr="thumb_6f089c40-045a-11ec-ab3e-1e00f30e0089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90857" y="2571750"/>
            <a:ext cx="1285875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