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q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" y="100"/>
            <a:ext cx="5207000" cy="5207000"/>
          </a:xfrm>
          <a:prstGeom prst="rect">
            <a:avLst/>
          </a:prstGeom>
        </p:spPr>
      </p:pic>
      <p:pic>
        <p:nvPicPr>
          <p:cNvPr id="5" name="Picture 4" descr="thumb_73d6ddfc-e675-11eb-a640-60f262b60b6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" y="200"/>
            <a:ext cx="1905000" cy="1435100"/>
          </a:xfrm>
          <a:prstGeom prst="rect">
            <a:avLst/>
          </a:prstGeom>
        </p:spPr>
      </p:pic>
      <p:pic>
        <p:nvPicPr>
          <p:cNvPr id="6" name="Picture 5" descr="thumb_73e00474-e675-11eb-9d9c-60f262b60b6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" y="200"/>
            <a:ext cx="1905000" cy="1905000"/>
          </a:xfrm>
          <a:prstGeom prst="rect">
            <a:avLst/>
          </a:prstGeom>
        </p:spPr>
      </p:pic>
      <p:pic>
        <p:nvPicPr>
          <p:cNvPr id="7" name="Picture 6" descr="thumb_73e5845b-e675-11eb-a938-60f262b60b6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" y="200"/>
            <a:ext cx="1905000" cy="1905000"/>
          </a:xfrm>
          <a:prstGeom prst="rect">
            <a:avLst/>
          </a:prstGeom>
        </p:spPr>
      </p:pic>
      <p:pic>
        <p:nvPicPr>
          <p:cNvPr id="8" name="Picture 7" descr="thumb_73eb9d39-e675-11eb-b87a-60f262b60b6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" y="200"/>
            <a:ext cx="1905000" cy="1905000"/>
          </a:xfrm>
          <a:prstGeom prst="rect">
            <a:avLst/>
          </a:prstGeom>
        </p:spPr>
      </p:pic>
      <p:pic>
        <p:nvPicPr>
          <p:cNvPr id="9" name="Picture 8" descr="thumb_73f14274-e675-11eb-91cb-60f262b60b6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" y="200"/>
            <a:ext cx="1905000" cy="1790700"/>
          </a:xfrm>
          <a:prstGeom prst="rect">
            <a:avLst/>
          </a:prstGeom>
        </p:spPr>
      </p:pic>
      <p:pic>
        <p:nvPicPr>
          <p:cNvPr id="10" name="Picture 9" descr="thumb_73f699a4-e675-11eb-a341-60f262b60b65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" y="200"/>
            <a:ext cx="1905000" cy="1905000"/>
          </a:xfrm>
          <a:prstGeom prst="rect">
            <a:avLst/>
          </a:prstGeom>
        </p:spPr>
      </p:pic>
      <p:pic>
        <p:nvPicPr>
          <p:cNvPr id="11" name="Picture 10" descr="thumb_73fd515c-e675-11eb-8baa-60f262b60b65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" y="200"/>
            <a:ext cx="1905000" cy="1905000"/>
          </a:xfrm>
          <a:prstGeom prst="rect">
            <a:avLst/>
          </a:prstGeom>
        </p:spPr>
      </p:pic>
      <p:pic>
        <p:nvPicPr>
          <p:cNvPr id="12" name="Picture 11" descr="thumb_74025a00-e675-11eb-8e5e-60f262b60b65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0" y="200"/>
            <a:ext cx="1905000" cy="1905000"/>
          </a:xfrm>
          <a:prstGeom prst="rect">
            <a:avLst/>
          </a:prstGeom>
        </p:spPr>
      </p:pic>
      <p:pic>
        <p:nvPicPr>
          <p:cNvPr id="13" name="Picture 12" descr="thumb_740873f1-e675-11eb-832c-60f262b60b65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0" y="200"/>
            <a:ext cx="1905000" cy="1663700"/>
          </a:xfrm>
          <a:prstGeom prst="rect">
            <a:avLst/>
          </a:prstGeom>
        </p:spPr>
      </p:pic>
      <p:pic>
        <p:nvPicPr>
          <p:cNvPr id="14" name="Picture 13" descr="thumb_740fee03-e675-11eb-8a07-60f262b60b65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0" y="200"/>
            <a:ext cx="1905000" cy="1905000"/>
          </a:xfrm>
          <a:prstGeom prst="rect">
            <a:avLst/>
          </a:prstGeom>
        </p:spPr>
      </p:pic>
      <p:pic>
        <p:nvPicPr>
          <p:cNvPr id="15" name="Picture 14" descr="thumb_74174109-e675-11eb-938f-60f262b60b65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0" y="20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