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ode-to-stella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https://trojancs.org/courses/graphics/ode-to-stella/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de3432aa-0f36-11ec-8821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285875"/>
          </a:xfrm>
          <a:prstGeom prst="rect">
            <a:avLst/>
          </a:prstGeom>
        </p:spPr>
      </p:pic>
      <p:pic>
        <p:nvPicPr>
          <p:cNvPr id="6" name="Picture 5" descr="thumb_de3b4dba-0f36-11ec-8821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571750"/>
            <a:ext cx="1285875" cy="1285875"/>
          </a:xfrm>
          <a:prstGeom prst="rect">
            <a:avLst/>
          </a:prstGeom>
        </p:spPr>
      </p:pic>
      <p:pic>
        <p:nvPicPr>
          <p:cNvPr id="7" name="Picture 6" descr="thumb_de3d88dc-0f36-11ec-8821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7175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