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ode-to-mondrian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See more at https://trojancs.org/courses/graphics/ode-to-mondrian/</a:t>
            </a:r>
          </a:p>
        </p:txBody>
      </p:sp>
      <p:pic>
        <p:nvPicPr>
          <p:cNvPr id="4" name="Picture 3" descr="q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85875" cy="1285875"/>
          </a:xfrm>
          <a:prstGeom prst="rect">
            <a:avLst/>
          </a:prstGeom>
        </p:spPr>
      </p:pic>
      <p:pic>
        <p:nvPicPr>
          <p:cNvPr id="5" name="Picture 4" descr="thumb_87a03878-0f34-11ec-b115-1e00f30e008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71750"/>
            <a:ext cx="1285875" cy="1465898"/>
          </a:xfrm>
          <a:prstGeom prst="rect">
            <a:avLst/>
          </a:prstGeom>
        </p:spPr>
      </p:pic>
      <p:pic>
        <p:nvPicPr>
          <p:cNvPr id="6" name="Picture 5" descr="thumb_87b0201c-0f34-11ec-b115-1e00f30e008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2571750"/>
            <a:ext cx="1285875" cy="1465898"/>
          </a:xfrm>
          <a:prstGeom prst="rect">
            <a:avLst/>
          </a:prstGeom>
        </p:spPr>
      </p:pic>
      <p:pic>
        <p:nvPicPr>
          <p:cNvPr id="7" name="Picture 6" descr="thumb_87b1e708-0f34-11ec-b115-1e00f30e0089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000" y="2571750"/>
            <a:ext cx="1285875" cy="1448752"/>
          </a:xfrm>
          <a:prstGeom prst="rect">
            <a:avLst/>
          </a:prstGeom>
        </p:spPr>
      </p:pic>
      <p:pic>
        <p:nvPicPr>
          <p:cNvPr id="8" name="Picture 7" descr="thumb_87b40f42-0f34-11ec-b115-1e00f30e0089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4500" y="2571750"/>
            <a:ext cx="1285875" cy="1465898"/>
          </a:xfrm>
          <a:prstGeom prst="rect">
            <a:avLst/>
          </a:prstGeom>
        </p:spPr>
      </p:pic>
      <p:pic>
        <p:nvPicPr>
          <p:cNvPr id="9" name="Picture 8" descr="thumb_d3b1f774-0f34-11ec-b115-1e00f30e0089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86000" y="2571750"/>
            <a:ext cx="1285875" cy="1285875"/>
          </a:xfrm>
          <a:prstGeom prst="rect">
            <a:avLst/>
          </a:prstGeom>
        </p:spPr>
      </p:pic>
      <p:pic>
        <p:nvPicPr>
          <p:cNvPr id="10" name="Picture 9" descr="thumb_d3b4015e-0f34-11ec-b115-1e00f30e0089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57500" y="2571750"/>
            <a:ext cx="1285875" cy="1500188"/>
          </a:xfrm>
          <a:prstGeom prst="rect">
            <a:avLst/>
          </a:prstGeom>
        </p:spPr>
      </p:pic>
      <p:pic>
        <p:nvPicPr>
          <p:cNvPr id="11" name="Picture 10" descr="thumb_d3b69d7e-0f34-11ec-b115-1e00f30e0089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29000" y="2571750"/>
            <a:ext cx="1285875" cy="1285875"/>
          </a:xfrm>
          <a:prstGeom prst="rect">
            <a:avLst/>
          </a:prstGeom>
        </p:spPr>
      </p:pic>
      <p:pic>
        <p:nvPicPr>
          <p:cNvPr id="12" name="Picture 11" descr="thumb_d3b89462-0f34-11ec-b115-1e00f30e0089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00500" y="2571750"/>
            <a:ext cx="1285875" cy="803672"/>
          </a:xfrm>
          <a:prstGeom prst="rect">
            <a:avLst/>
          </a:prstGeom>
        </p:spPr>
      </p:pic>
      <p:pic>
        <p:nvPicPr>
          <p:cNvPr id="13" name="Picture 12" descr="thumb_d3baceee-0f34-11ec-b115-1e00f30e0089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72000" y="2571750"/>
            <a:ext cx="1285875" cy="1337310"/>
          </a:xfrm>
          <a:prstGeom prst="rect">
            <a:avLst/>
          </a:prstGeom>
        </p:spPr>
      </p:pic>
      <p:pic>
        <p:nvPicPr>
          <p:cNvPr id="14" name="Picture 13" descr="thumb_d3bcdf22-0f34-11ec-b115-1e00f30e0089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43500" y="2571750"/>
            <a:ext cx="1285875" cy="1714500"/>
          </a:xfrm>
          <a:prstGeom prst="rect">
            <a:avLst/>
          </a:prstGeom>
        </p:spPr>
      </p:pic>
      <p:pic>
        <p:nvPicPr>
          <p:cNvPr id="15" name="Picture 14" descr="thumb_d42758f2-0f34-11ec-b115-1e00f30e0089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15000" y="2571750"/>
            <a:ext cx="1285875" cy="1465898"/>
          </a:xfrm>
          <a:prstGeom prst="rect">
            <a:avLst/>
          </a:prstGeom>
        </p:spPr>
      </p:pic>
      <p:pic>
        <p:nvPicPr>
          <p:cNvPr id="16" name="Picture 15" descr="thumb_d42a5778-0f34-11ec-b115-1e00f30e0089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286500" y="2571750"/>
            <a:ext cx="1285875" cy="1397318"/>
          </a:xfrm>
          <a:prstGeom prst="rect">
            <a:avLst/>
          </a:prstGeom>
        </p:spPr>
      </p:pic>
      <p:pic>
        <p:nvPicPr>
          <p:cNvPr id="17" name="Picture 16" descr="thumb_d42ea580-0f34-11ec-b115-1e00f30e0089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858000" y="2571750"/>
            <a:ext cx="1285875" cy="1380172"/>
          </a:xfrm>
          <a:prstGeom prst="rect">
            <a:avLst/>
          </a:prstGeom>
        </p:spPr>
      </p:pic>
      <p:pic>
        <p:nvPicPr>
          <p:cNvPr id="18" name="Picture 17" descr="thumb_d45b2222-0f34-11ec-b115-1e00f30e0089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429500" y="2571750"/>
            <a:ext cx="1285875" cy="1285875"/>
          </a:xfrm>
          <a:prstGeom prst="rect">
            <a:avLst/>
          </a:prstGeom>
        </p:spPr>
      </p:pic>
      <p:pic>
        <p:nvPicPr>
          <p:cNvPr id="19" name="Picture 18" descr="thumb_d45cdcac-0f34-11ec-b115-1e00f30e0089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001000" y="2571750"/>
            <a:ext cx="1285875" cy="1465898"/>
          </a:xfrm>
          <a:prstGeom prst="rect">
            <a:avLst/>
          </a:prstGeom>
        </p:spPr>
      </p:pic>
      <p:pic>
        <p:nvPicPr>
          <p:cNvPr id="20" name="Picture 19" descr="thumb_d45fa1ee-0f34-11ec-b115-1e00f30e0089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572500" y="2571750"/>
            <a:ext cx="1285875" cy="123641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