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make-a-monster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more at https://trojancs.org/courses/graphics/make-a-monster/</a:t>
            </a:r>
          </a:p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" cy="1285875"/>
          </a:xfrm>
          <a:prstGeom prst="rect">
            <a:avLst/>
          </a:prstGeom>
        </p:spPr>
      </p:pic>
      <p:pic>
        <p:nvPicPr>
          <p:cNvPr id="5" name="Picture 4" descr="thumb_5fa760d6-0452-11ec-8615-1e00f30e00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1285875" cy="1285875"/>
          </a:xfrm>
          <a:prstGeom prst="rect">
            <a:avLst/>
          </a:prstGeom>
        </p:spPr>
      </p:pic>
      <p:pic>
        <p:nvPicPr>
          <p:cNvPr id="6" name="Picture 5" descr="thumb_5fa760d6-0452-11ec-8615-1e00f30e00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571750"/>
            <a:ext cx="1285875" cy="1285875"/>
          </a:xfrm>
          <a:prstGeom prst="rect">
            <a:avLst/>
          </a:prstGeom>
        </p:spPr>
      </p:pic>
      <p:pic>
        <p:nvPicPr>
          <p:cNvPr id="7" name="Picture 6" descr="thumb_5fb3df1e-0452-11ec-8615-1e00f30e008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2571750"/>
            <a:ext cx="1285875" cy="1236418"/>
          </a:xfrm>
          <a:prstGeom prst="rect">
            <a:avLst/>
          </a:prstGeom>
        </p:spPr>
      </p:pic>
      <p:pic>
        <p:nvPicPr>
          <p:cNvPr id="8" name="Picture 7" descr="thumb_5fbc9de8-0452-11ec-8615-1e00f30e008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571750"/>
            <a:ext cx="1285875" cy="1285875"/>
          </a:xfrm>
          <a:prstGeom prst="rect">
            <a:avLst/>
          </a:prstGeom>
        </p:spPr>
      </p:pic>
      <p:pic>
        <p:nvPicPr>
          <p:cNvPr id="9" name="Picture 8" descr="thumb_5fc01bbc-0452-11ec-8615-1e00f30e008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00" y="2571750"/>
            <a:ext cx="1285875" cy="964406"/>
          </a:xfrm>
          <a:prstGeom prst="rect">
            <a:avLst/>
          </a:prstGeom>
        </p:spPr>
      </p:pic>
      <p:pic>
        <p:nvPicPr>
          <p:cNvPr id="10" name="Picture 9" descr="thumb_5fc37956-0452-11ec-8615-1e00f30e008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000" y="2571750"/>
            <a:ext cx="1285875" cy="1285875"/>
          </a:xfrm>
          <a:prstGeom prst="rect">
            <a:avLst/>
          </a:prstGeom>
        </p:spPr>
      </p:pic>
      <p:pic>
        <p:nvPicPr>
          <p:cNvPr id="11" name="Picture 10" descr="thumb_5fc627a0-0452-11ec-8615-1e00f30e008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0" y="2571750"/>
            <a:ext cx="1285875" cy="1285875"/>
          </a:xfrm>
          <a:prstGeom prst="rect">
            <a:avLst/>
          </a:prstGeom>
        </p:spPr>
      </p:pic>
      <p:pic>
        <p:nvPicPr>
          <p:cNvPr id="12" name="Picture 11" descr="thumb_5fc9d72e-0452-11ec-8615-1e00f30e008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6000" y="2571750"/>
            <a:ext cx="1285875" cy="964406"/>
          </a:xfrm>
          <a:prstGeom prst="rect">
            <a:avLst/>
          </a:prstGeom>
        </p:spPr>
      </p:pic>
      <p:pic>
        <p:nvPicPr>
          <p:cNvPr id="13" name="Picture 12" descr="thumb_5fcd4a1c-0452-11ec-8615-1e00f30e008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4000" y="2571750"/>
            <a:ext cx="1285875" cy="1285875"/>
          </a:xfrm>
          <a:prstGeom prst="rect">
            <a:avLst/>
          </a:prstGeom>
        </p:spPr>
      </p:pic>
      <p:pic>
        <p:nvPicPr>
          <p:cNvPr id="14" name="Picture 13" descr="thumb_5fd0d9f2-0452-11ec-8615-1e00f30e0089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0" y="2571750"/>
            <a:ext cx="1285875" cy="964406"/>
          </a:xfrm>
          <a:prstGeom prst="rect">
            <a:avLst/>
          </a:prstGeom>
        </p:spPr>
      </p:pic>
      <p:pic>
        <p:nvPicPr>
          <p:cNvPr id="15" name="Picture 14" descr="thumb_5fd434ee-0452-11ec-8615-1e00f30e0089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0000" y="2571750"/>
            <a:ext cx="1285875" cy="964406"/>
          </a:xfrm>
          <a:prstGeom prst="rect">
            <a:avLst/>
          </a:prstGeom>
        </p:spPr>
      </p:pic>
      <p:pic>
        <p:nvPicPr>
          <p:cNvPr id="16" name="Picture 15" descr="thumb_5fd79030-0452-11ec-8615-1e00f30e0089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88000" y="2571750"/>
            <a:ext cx="1285875" cy="1141309"/>
          </a:xfrm>
          <a:prstGeom prst="rect">
            <a:avLst/>
          </a:prstGeom>
        </p:spPr>
      </p:pic>
      <p:pic>
        <p:nvPicPr>
          <p:cNvPr id="17" name="Picture 16" descr="thumb_5fdb57f6-0452-11ec-8615-1e00f30e0089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0" y="2571750"/>
            <a:ext cx="1285875" cy="964406"/>
          </a:xfrm>
          <a:prstGeom prst="rect">
            <a:avLst/>
          </a:prstGeom>
        </p:spPr>
      </p:pic>
      <p:pic>
        <p:nvPicPr>
          <p:cNvPr id="18" name="Picture 17" descr="thumb_5fdead70-0452-11ec-8615-1e00f30e0089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4000" y="2571750"/>
            <a:ext cx="1285875" cy="964406"/>
          </a:xfrm>
          <a:prstGeom prst="rect">
            <a:avLst/>
          </a:prstGeom>
        </p:spPr>
      </p:pic>
      <p:pic>
        <p:nvPicPr>
          <p:cNvPr id="19" name="Picture 18" descr="thumb_5fe20790-0452-11ec-8615-1e00f30e0089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12000" y="2571750"/>
            <a:ext cx="1285875" cy="1285875"/>
          </a:xfrm>
          <a:prstGeom prst="rect">
            <a:avLst/>
          </a:prstGeom>
        </p:spPr>
      </p:pic>
      <p:pic>
        <p:nvPicPr>
          <p:cNvPr id="20" name="Picture 19" descr="thumb_5fe57efc-0452-11ec-8615-1e00f30e0089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20000" y="2571750"/>
            <a:ext cx="1285875" cy="1285875"/>
          </a:xfrm>
          <a:prstGeom prst="rect">
            <a:avLst/>
          </a:prstGeom>
        </p:spPr>
      </p:pic>
      <p:pic>
        <p:nvPicPr>
          <p:cNvPr id="21" name="Picture 20" descr="thumb_5fe90040-0452-11ec-8615-1e00f30e0089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28000" y="2571750"/>
            <a:ext cx="1285875" cy="1154978"/>
          </a:xfrm>
          <a:prstGeom prst="rect">
            <a:avLst/>
          </a:prstGeom>
        </p:spPr>
      </p:pic>
      <p:pic>
        <p:nvPicPr>
          <p:cNvPr id="22" name="Picture 21" descr="thumb_5ffa007a-0452-11ec-8615-1e00f30e0089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36000" y="2571750"/>
            <a:ext cx="1285875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