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a1625136-0671-11ec-a7fe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a1683bc8-0671-11ec-a7fe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2571750"/>
            <a:ext cx="1285875" cy="1236418"/>
          </a:xfrm>
          <a:prstGeom prst="rect">
            <a:avLst/>
          </a:prstGeom>
        </p:spPr>
      </p:pic>
      <p:pic>
        <p:nvPicPr>
          <p:cNvPr id="7" name="Picture 6" descr="thumb_a170e296-0671-11ec-a7fe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26" y="2571750"/>
            <a:ext cx="1285875" cy="1285875"/>
          </a:xfrm>
          <a:prstGeom prst="rect">
            <a:avLst/>
          </a:prstGeom>
        </p:spPr>
      </p:pic>
      <p:pic>
        <p:nvPicPr>
          <p:cNvPr id="8" name="Picture 7" descr="thumb_a1746f2e-0671-11ec-a7fe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789" y="2571750"/>
            <a:ext cx="1285875" cy="964406"/>
          </a:xfrm>
          <a:prstGeom prst="rect">
            <a:avLst/>
          </a:prstGeom>
        </p:spPr>
      </p:pic>
      <p:pic>
        <p:nvPicPr>
          <p:cNvPr id="9" name="Picture 8" descr="thumb_a177db14-0671-11ec-a7fe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052" y="2571750"/>
            <a:ext cx="1285875" cy="1285875"/>
          </a:xfrm>
          <a:prstGeom prst="rect">
            <a:avLst/>
          </a:prstGeom>
        </p:spPr>
      </p:pic>
      <p:pic>
        <p:nvPicPr>
          <p:cNvPr id="10" name="Picture 9" descr="thumb_a17aaa38-0671-11ec-a7fe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315" y="2571750"/>
            <a:ext cx="1285875" cy="1285875"/>
          </a:xfrm>
          <a:prstGeom prst="rect">
            <a:avLst/>
          </a:prstGeom>
        </p:spPr>
      </p:pic>
      <p:pic>
        <p:nvPicPr>
          <p:cNvPr id="11" name="Picture 10" descr="thumb_a17e4df0-0671-11ec-a7fe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7578" y="2571750"/>
            <a:ext cx="1285875" cy="964406"/>
          </a:xfrm>
          <a:prstGeom prst="rect">
            <a:avLst/>
          </a:prstGeom>
        </p:spPr>
      </p:pic>
      <p:pic>
        <p:nvPicPr>
          <p:cNvPr id="12" name="Picture 11" descr="thumb_a181b76a-0671-11ec-a7fe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842" y="2571750"/>
            <a:ext cx="1285875" cy="1285875"/>
          </a:xfrm>
          <a:prstGeom prst="rect">
            <a:avLst/>
          </a:prstGeom>
        </p:spPr>
      </p:pic>
      <p:pic>
        <p:nvPicPr>
          <p:cNvPr id="13" name="Picture 12" descr="thumb_a1855672-0671-11ec-a7fe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0105" y="2571750"/>
            <a:ext cx="1285875" cy="964406"/>
          </a:xfrm>
          <a:prstGeom prst="rect">
            <a:avLst/>
          </a:prstGeom>
        </p:spPr>
      </p:pic>
      <p:pic>
        <p:nvPicPr>
          <p:cNvPr id="14" name="Picture 13" descr="thumb_a188908a-0671-11ec-a7fe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1368" y="2571750"/>
            <a:ext cx="1285875" cy="1025964"/>
          </a:xfrm>
          <a:prstGeom prst="rect">
            <a:avLst/>
          </a:prstGeom>
        </p:spPr>
      </p:pic>
      <p:pic>
        <p:nvPicPr>
          <p:cNvPr id="15" name="Picture 14" descr="thumb_a18c9496-0671-11ec-a7fe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2631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a18fe272-0671-11ec-a7fe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3894" y="2571750"/>
            <a:ext cx="1285875" cy="1141309"/>
          </a:xfrm>
          <a:prstGeom prst="rect">
            <a:avLst/>
          </a:prstGeom>
        </p:spPr>
      </p:pic>
      <p:pic>
        <p:nvPicPr>
          <p:cNvPr id="17" name="Picture 16" descr="thumb_a193a600-0671-11ec-a7fe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5157" y="2571750"/>
            <a:ext cx="1285875" cy="964406"/>
          </a:xfrm>
          <a:prstGeom prst="rect">
            <a:avLst/>
          </a:prstGeom>
        </p:spPr>
      </p:pic>
      <p:pic>
        <p:nvPicPr>
          <p:cNvPr id="18" name="Picture 17" descr="thumb_a196f06c-0671-11ec-a7fe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56421" y="2571750"/>
            <a:ext cx="1285875" cy="964406"/>
          </a:xfrm>
          <a:prstGeom prst="rect">
            <a:avLst/>
          </a:prstGeom>
        </p:spPr>
      </p:pic>
      <p:pic>
        <p:nvPicPr>
          <p:cNvPr id="19" name="Picture 18" descr="thumb_a19a80ec-0671-11ec-a7fe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7684" y="2571750"/>
            <a:ext cx="1285875" cy="1285875"/>
          </a:xfrm>
          <a:prstGeom prst="rect">
            <a:avLst/>
          </a:prstGeom>
        </p:spPr>
      </p:pic>
      <p:pic>
        <p:nvPicPr>
          <p:cNvPr id="20" name="Picture 19" descr="thumb_a19df952-0671-11ec-a7fe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8947" y="2571750"/>
            <a:ext cx="1285875" cy="1285875"/>
          </a:xfrm>
          <a:prstGeom prst="rect">
            <a:avLst/>
          </a:prstGeom>
        </p:spPr>
      </p:pic>
      <p:pic>
        <p:nvPicPr>
          <p:cNvPr id="21" name="Picture 20" descr="thumb_a1a16f2e-0671-11ec-a7fe-1e00f30e008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00210" y="2571750"/>
            <a:ext cx="1285875" cy="964406"/>
          </a:xfrm>
          <a:prstGeom prst="rect">
            <a:avLst/>
          </a:prstGeom>
        </p:spPr>
      </p:pic>
      <p:pic>
        <p:nvPicPr>
          <p:cNvPr id="22" name="Picture 21" descr="thumb_a1a4b364-0671-11ec-a7fe-1e00f30e0089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1473" y="2571750"/>
            <a:ext cx="1285875" cy="1285875"/>
          </a:xfrm>
          <a:prstGeom prst="rect">
            <a:avLst/>
          </a:prstGeom>
        </p:spPr>
      </p:pic>
      <p:pic>
        <p:nvPicPr>
          <p:cNvPr id="23" name="Picture 22" descr="thumb_a2138e38-0671-11ec-a7fe-1e00f30e0089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2736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