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75" r:id="rId5"/>
    <p:sldId id="276" r:id="rId6"/>
    <p:sldId id="269" r:id="rId7"/>
    <p:sldId id="277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6743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8" orient="horz" pos="2772" userDrawn="1">
          <p15:clr>
            <a:srgbClr val="A4A3A4"/>
          </p15:clr>
        </p15:guide>
        <p15:guide id="10" pos="551" userDrawn="1">
          <p15:clr>
            <a:srgbClr val="A4A3A4"/>
          </p15:clr>
        </p15:guide>
        <p15:guide id="11" pos="7129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D9"/>
    <a:srgbClr val="1E82D9"/>
    <a:srgbClr val="72558D"/>
    <a:srgbClr val="997EB2"/>
    <a:srgbClr val="BFB7B0"/>
    <a:srgbClr val="272636"/>
    <a:srgbClr val="88C9F2"/>
    <a:srgbClr val="0583F2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570" autoAdjust="0"/>
  </p:normalViewPr>
  <p:slideViewPr>
    <p:cSldViewPr snapToGrid="0" showGuides="1">
      <p:cViewPr varScale="1">
        <p:scale>
          <a:sx n="104" d="100"/>
          <a:sy n="104" d="100"/>
        </p:scale>
        <p:origin x="834" y="-60"/>
      </p:cViewPr>
      <p:guideLst>
        <p:guide pos="3840"/>
        <p:guide pos="6743"/>
        <p:guide orient="horz" pos="1094"/>
        <p:guide orient="horz" pos="2772"/>
        <p:guide pos="551"/>
        <p:guide pos="712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6E5EC-9B1A-411C-9A14-DC123068603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99A94-21C0-4736-8287-7DA237652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9A94-21C0-4736-8287-7DA2376525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9A94-21C0-4736-8287-7DA2376525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9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9A94-21C0-4736-8287-7DA2376525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3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9A94-21C0-4736-8287-7DA2376525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9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9A94-21C0-4736-8287-7DA2376525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3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9A94-21C0-4736-8287-7DA2376525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4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8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1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6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37B5E-068B-4EF1-9C53-6D00574C9A3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CA9E-8D83-4035-9403-9605AB89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13141" y="2681857"/>
            <a:ext cx="7128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蓝鸥午间分享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-JavaScript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cxnSp>
        <p:nvCxnSpPr>
          <p:cNvPr id="7" name="直接连接符 6"/>
          <p:cNvCxnSpPr>
            <a:stCxn id="742" idx="45"/>
          </p:cNvCxnSpPr>
          <p:nvPr/>
        </p:nvCxnSpPr>
        <p:spPr>
          <a:xfrm flipV="1">
            <a:off x="1134126" y="3718367"/>
            <a:ext cx="9901736" cy="8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316350" y="1153219"/>
            <a:ext cx="1559300" cy="1108449"/>
          </a:xfrm>
          <a:custGeom>
            <a:avLst/>
            <a:gdLst>
              <a:gd name="T0" fmla="*/ 662 w 1323"/>
              <a:gd name="T1" fmla="*/ 355 h 941"/>
              <a:gd name="T2" fmla="*/ 318 w 1323"/>
              <a:gd name="T3" fmla="*/ 554 h 941"/>
              <a:gd name="T4" fmla="*/ 318 w 1323"/>
              <a:gd name="T5" fmla="*/ 807 h 941"/>
              <a:gd name="T6" fmla="*/ 319 w 1323"/>
              <a:gd name="T7" fmla="*/ 806 h 941"/>
              <a:gd name="T8" fmla="*/ 318 w 1323"/>
              <a:gd name="T9" fmla="*/ 809 h 941"/>
              <a:gd name="T10" fmla="*/ 662 w 1323"/>
              <a:gd name="T11" fmla="*/ 941 h 941"/>
              <a:gd name="T12" fmla="*/ 1006 w 1323"/>
              <a:gd name="T13" fmla="*/ 809 h 941"/>
              <a:gd name="T14" fmla="*/ 1004 w 1323"/>
              <a:gd name="T15" fmla="*/ 806 h 941"/>
              <a:gd name="T16" fmla="*/ 1006 w 1323"/>
              <a:gd name="T17" fmla="*/ 807 h 941"/>
              <a:gd name="T18" fmla="*/ 1006 w 1323"/>
              <a:gd name="T19" fmla="*/ 554 h 941"/>
              <a:gd name="T20" fmla="*/ 662 w 1323"/>
              <a:gd name="T21" fmla="*/ 355 h 941"/>
              <a:gd name="T22" fmla="*/ 662 w 1323"/>
              <a:gd name="T23" fmla="*/ 888 h 941"/>
              <a:gd name="T24" fmla="*/ 360 w 1323"/>
              <a:gd name="T25" fmla="*/ 776 h 941"/>
              <a:gd name="T26" fmla="*/ 662 w 1323"/>
              <a:gd name="T27" fmla="*/ 688 h 941"/>
              <a:gd name="T28" fmla="*/ 963 w 1323"/>
              <a:gd name="T29" fmla="*/ 776 h 941"/>
              <a:gd name="T30" fmla="*/ 662 w 1323"/>
              <a:gd name="T31" fmla="*/ 888 h 941"/>
              <a:gd name="T32" fmla="*/ 953 w 1323"/>
              <a:gd name="T33" fmla="*/ 714 h 941"/>
              <a:gd name="T34" fmla="*/ 662 w 1323"/>
              <a:gd name="T35" fmla="*/ 635 h 941"/>
              <a:gd name="T36" fmla="*/ 371 w 1323"/>
              <a:gd name="T37" fmla="*/ 714 h 941"/>
              <a:gd name="T38" fmla="*/ 371 w 1323"/>
              <a:gd name="T39" fmla="*/ 566 h 941"/>
              <a:gd name="T40" fmla="*/ 662 w 1323"/>
              <a:gd name="T41" fmla="*/ 408 h 941"/>
              <a:gd name="T42" fmla="*/ 953 w 1323"/>
              <a:gd name="T43" fmla="*/ 566 h 941"/>
              <a:gd name="T44" fmla="*/ 953 w 1323"/>
              <a:gd name="T45" fmla="*/ 714 h 941"/>
              <a:gd name="T46" fmla="*/ 662 w 1323"/>
              <a:gd name="T47" fmla="*/ 0 h 941"/>
              <a:gd name="T48" fmla="*/ 0 w 1323"/>
              <a:gd name="T49" fmla="*/ 344 h 941"/>
              <a:gd name="T50" fmla="*/ 53 w 1323"/>
              <a:gd name="T51" fmla="*/ 371 h 941"/>
              <a:gd name="T52" fmla="*/ 53 w 1323"/>
              <a:gd name="T53" fmla="*/ 635 h 941"/>
              <a:gd name="T54" fmla="*/ 27 w 1323"/>
              <a:gd name="T55" fmla="*/ 635 h 941"/>
              <a:gd name="T56" fmla="*/ 27 w 1323"/>
              <a:gd name="T57" fmla="*/ 688 h 941"/>
              <a:gd name="T58" fmla="*/ 53 w 1323"/>
              <a:gd name="T59" fmla="*/ 688 h 941"/>
              <a:gd name="T60" fmla="*/ 53 w 1323"/>
              <a:gd name="T61" fmla="*/ 767 h 941"/>
              <a:gd name="T62" fmla="*/ 27 w 1323"/>
              <a:gd name="T63" fmla="*/ 767 h 941"/>
              <a:gd name="T64" fmla="*/ 27 w 1323"/>
              <a:gd name="T65" fmla="*/ 820 h 941"/>
              <a:gd name="T66" fmla="*/ 133 w 1323"/>
              <a:gd name="T67" fmla="*/ 820 h 941"/>
              <a:gd name="T68" fmla="*/ 133 w 1323"/>
              <a:gd name="T69" fmla="*/ 767 h 941"/>
              <a:gd name="T70" fmla="*/ 106 w 1323"/>
              <a:gd name="T71" fmla="*/ 767 h 941"/>
              <a:gd name="T72" fmla="*/ 106 w 1323"/>
              <a:gd name="T73" fmla="*/ 688 h 941"/>
              <a:gd name="T74" fmla="*/ 133 w 1323"/>
              <a:gd name="T75" fmla="*/ 688 h 941"/>
              <a:gd name="T76" fmla="*/ 133 w 1323"/>
              <a:gd name="T77" fmla="*/ 635 h 941"/>
              <a:gd name="T78" fmla="*/ 106 w 1323"/>
              <a:gd name="T79" fmla="*/ 635 h 941"/>
              <a:gd name="T80" fmla="*/ 106 w 1323"/>
              <a:gd name="T81" fmla="*/ 399 h 941"/>
              <a:gd name="T82" fmla="*/ 267 w 1323"/>
              <a:gd name="T83" fmla="*/ 482 h 941"/>
              <a:gd name="T84" fmla="*/ 300 w 1323"/>
              <a:gd name="T85" fmla="*/ 445 h 941"/>
              <a:gd name="T86" fmla="*/ 106 w 1323"/>
              <a:gd name="T87" fmla="*/ 344 h 941"/>
              <a:gd name="T88" fmla="*/ 662 w 1323"/>
              <a:gd name="T89" fmla="*/ 53 h 941"/>
              <a:gd name="T90" fmla="*/ 1217 w 1323"/>
              <a:gd name="T91" fmla="*/ 344 h 941"/>
              <a:gd name="T92" fmla="*/ 1024 w 1323"/>
              <a:gd name="T93" fmla="*/ 445 h 941"/>
              <a:gd name="T94" fmla="*/ 1057 w 1323"/>
              <a:gd name="T95" fmla="*/ 482 h 941"/>
              <a:gd name="T96" fmla="*/ 1323 w 1323"/>
              <a:gd name="T97" fmla="*/ 344 h 941"/>
              <a:gd name="T98" fmla="*/ 662 w 1323"/>
              <a:gd name="T99" fmla="*/ 0 h 941"/>
              <a:gd name="T100" fmla="*/ 662 w 1323"/>
              <a:gd name="T101" fmla="*/ 0 h 941"/>
              <a:gd name="T102" fmla="*/ 662 w 1323"/>
              <a:gd name="T103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3" h="941">
                <a:moveTo>
                  <a:pt x="662" y="355"/>
                </a:moveTo>
                <a:cubicBezTo>
                  <a:pt x="515" y="355"/>
                  <a:pt x="386" y="435"/>
                  <a:pt x="318" y="554"/>
                </a:cubicBezTo>
                <a:cubicBezTo>
                  <a:pt x="318" y="807"/>
                  <a:pt x="318" y="807"/>
                  <a:pt x="318" y="807"/>
                </a:cubicBezTo>
                <a:cubicBezTo>
                  <a:pt x="318" y="806"/>
                  <a:pt x="319" y="806"/>
                  <a:pt x="319" y="806"/>
                </a:cubicBezTo>
                <a:cubicBezTo>
                  <a:pt x="318" y="809"/>
                  <a:pt x="318" y="809"/>
                  <a:pt x="318" y="809"/>
                </a:cubicBezTo>
                <a:cubicBezTo>
                  <a:pt x="318" y="809"/>
                  <a:pt x="397" y="941"/>
                  <a:pt x="662" y="941"/>
                </a:cubicBezTo>
                <a:cubicBezTo>
                  <a:pt x="926" y="941"/>
                  <a:pt x="1006" y="809"/>
                  <a:pt x="1006" y="809"/>
                </a:cubicBezTo>
                <a:cubicBezTo>
                  <a:pt x="1004" y="806"/>
                  <a:pt x="1004" y="806"/>
                  <a:pt x="1004" y="806"/>
                </a:cubicBezTo>
                <a:cubicBezTo>
                  <a:pt x="1005" y="806"/>
                  <a:pt x="1005" y="806"/>
                  <a:pt x="1006" y="807"/>
                </a:cubicBezTo>
                <a:cubicBezTo>
                  <a:pt x="1006" y="554"/>
                  <a:pt x="1006" y="554"/>
                  <a:pt x="1006" y="554"/>
                </a:cubicBezTo>
                <a:cubicBezTo>
                  <a:pt x="937" y="435"/>
                  <a:pt x="809" y="355"/>
                  <a:pt x="662" y="355"/>
                </a:cubicBezTo>
                <a:close/>
                <a:moveTo>
                  <a:pt x="662" y="888"/>
                </a:moveTo>
                <a:cubicBezTo>
                  <a:pt x="482" y="888"/>
                  <a:pt x="393" y="814"/>
                  <a:pt x="360" y="776"/>
                </a:cubicBezTo>
                <a:cubicBezTo>
                  <a:pt x="447" y="720"/>
                  <a:pt x="551" y="688"/>
                  <a:pt x="662" y="688"/>
                </a:cubicBezTo>
                <a:cubicBezTo>
                  <a:pt x="773" y="688"/>
                  <a:pt x="876" y="720"/>
                  <a:pt x="963" y="776"/>
                </a:cubicBezTo>
                <a:cubicBezTo>
                  <a:pt x="930" y="814"/>
                  <a:pt x="841" y="888"/>
                  <a:pt x="662" y="888"/>
                </a:cubicBezTo>
                <a:close/>
                <a:moveTo>
                  <a:pt x="953" y="714"/>
                </a:moveTo>
                <a:cubicBezTo>
                  <a:pt x="953" y="714"/>
                  <a:pt x="834" y="635"/>
                  <a:pt x="662" y="635"/>
                </a:cubicBezTo>
                <a:cubicBezTo>
                  <a:pt x="490" y="635"/>
                  <a:pt x="371" y="714"/>
                  <a:pt x="371" y="714"/>
                </a:cubicBezTo>
                <a:cubicBezTo>
                  <a:pt x="371" y="566"/>
                  <a:pt x="371" y="566"/>
                  <a:pt x="371" y="566"/>
                </a:cubicBezTo>
                <a:cubicBezTo>
                  <a:pt x="371" y="566"/>
                  <a:pt x="451" y="408"/>
                  <a:pt x="662" y="408"/>
                </a:cubicBezTo>
                <a:cubicBezTo>
                  <a:pt x="873" y="408"/>
                  <a:pt x="953" y="566"/>
                  <a:pt x="953" y="566"/>
                </a:cubicBezTo>
                <a:cubicBezTo>
                  <a:pt x="953" y="714"/>
                  <a:pt x="953" y="714"/>
                  <a:pt x="953" y="714"/>
                </a:cubicBezTo>
                <a:close/>
                <a:moveTo>
                  <a:pt x="662" y="0"/>
                </a:moveTo>
                <a:cubicBezTo>
                  <a:pt x="0" y="344"/>
                  <a:pt x="0" y="344"/>
                  <a:pt x="0" y="34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53" y="635"/>
                  <a:pt x="53" y="635"/>
                  <a:pt x="53" y="635"/>
                </a:cubicBezTo>
                <a:cubicBezTo>
                  <a:pt x="27" y="635"/>
                  <a:pt x="27" y="635"/>
                  <a:pt x="27" y="635"/>
                </a:cubicBezTo>
                <a:cubicBezTo>
                  <a:pt x="27" y="688"/>
                  <a:pt x="27" y="688"/>
                  <a:pt x="27" y="688"/>
                </a:cubicBezTo>
                <a:cubicBezTo>
                  <a:pt x="53" y="688"/>
                  <a:pt x="53" y="688"/>
                  <a:pt x="53" y="688"/>
                </a:cubicBezTo>
                <a:cubicBezTo>
                  <a:pt x="53" y="767"/>
                  <a:pt x="53" y="767"/>
                  <a:pt x="53" y="767"/>
                </a:cubicBezTo>
                <a:cubicBezTo>
                  <a:pt x="27" y="767"/>
                  <a:pt x="27" y="767"/>
                  <a:pt x="27" y="767"/>
                </a:cubicBezTo>
                <a:cubicBezTo>
                  <a:pt x="27" y="820"/>
                  <a:pt x="27" y="820"/>
                  <a:pt x="27" y="820"/>
                </a:cubicBezTo>
                <a:cubicBezTo>
                  <a:pt x="133" y="820"/>
                  <a:pt x="133" y="820"/>
                  <a:pt x="133" y="820"/>
                </a:cubicBezTo>
                <a:cubicBezTo>
                  <a:pt x="133" y="767"/>
                  <a:pt x="133" y="767"/>
                  <a:pt x="133" y="767"/>
                </a:cubicBezTo>
                <a:cubicBezTo>
                  <a:pt x="106" y="767"/>
                  <a:pt x="106" y="767"/>
                  <a:pt x="106" y="767"/>
                </a:cubicBezTo>
                <a:cubicBezTo>
                  <a:pt x="106" y="688"/>
                  <a:pt x="106" y="688"/>
                  <a:pt x="106" y="688"/>
                </a:cubicBezTo>
                <a:cubicBezTo>
                  <a:pt x="133" y="688"/>
                  <a:pt x="133" y="688"/>
                  <a:pt x="133" y="688"/>
                </a:cubicBezTo>
                <a:cubicBezTo>
                  <a:pt x="133" y="635"/>
                  <a:pt x="133" y="635"/>
                  <a:pt x="133" y="635"/>
                </a:cubicBezTo>
                <a:cubicBezTo>
                  <a:pt x="106" y="635"/>
                  <a:pt x="106" y="635"/>
                  <a:pt x="106" y="635"/>
                </a:cubicBezTo>
                <a:cubicBezTo>
                  <a:pt x="106" y="399"/>
                  <a:pt x="106" y="399"/>
                  <a:pt x="106" y="399"/>
                </a:cubicBezTo>
                <a:cubicBezTo>
                  <a:pt x="267" y="482"/>
                  <a:pt x="267" y="482"/>
                  <a:pt x="267" y="482"/>
                </a:cubicBezTo>
                <a:cubicBezTo>
                  <a:pt x="277" y="469"/>
                  <a:pt x="288" y="457"/>
                  <a:pt x="300" y="445"/>
                </a:cubicBezTo>
                <a:cubicBezTo>
                  <a:pt x="106" y="344"/>
                  <a:pt x="106" y="344"/>
                  <a:pt x="106" y="344"/>
                </a:cubicBezTo>
                <a:cubicBezTo>
                  <a:pt x="662" y="53"/>
                  <a:pt x="662" y="53"/>
                  <a:pt x="662" y="53"/>
                </a:cubicBezTo>
                <a:cubicBezTo>
                  <a:pt x="1217" y="344"/>
                  <a:pt x="1217" y="344"/>
                  <a:pt x="1217" y="344"/>
                </a:cubicBezTo>
                <a:cubicBezTo>
                  <a:pt x="1024" y="445"/>
                  <a:pt x="1024" y="445"/>
                  <a:pt x="1024" y="445"/>
                </a:cubicBezTo>
                <a:cubicBezTo>
                  <a:pt x="1035" y="457"/>
                  <a:pt x="1046" y="469"/>
                  <a:pt x="1057" y="482"/>
                </a:cubicBezTo>
                <a:cubicBezTo>
                  <a:pt x="1323" y="344"/>
                  <a:pt x="1323" y="344"/>
                  <a:pt x="1323" y="344"/>
                </a:cubicBezTo>
                <a:cubicBezTo>
                  <a:pt x="662" y="0"/>
                  <a:pt x="662" y="0"/>
                  <a:pt x="662" y="0"/>
                </a:cubicBezTo>
                <a:close/>
                <a:moveTo>
                  <a:pt x="662" y="0"/>
                </a:moveTo>
                <a:cubicBezTo>
                  <a:pt x="662" y="0"/>
                  <a:pt x="662" y="0"/>
                  <a:pt x="66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0" name="组合 319"/>
          <p:cNvGrpSpPr/>
          <p:nvPr/>
        </p:nvGrpSpPr>
        <p:grpSpPr>
          <a:xfrm>
            <a:off x="453718" y="298508"/>
            <a:ext cx="290218" cy="290217"/>
            <a:chOff x="3896273" y="1313639"/>
            <a:chExt cx="395288" cy="395287"/>
          </a:xfrm>
          <a:solidFill>
            <a:schemeClr val="bg1">
              <a:alpha val="3000"/>
            </a:schemeClr>
          </a:solidFill>
        </p:grpSpPr>
        <p:sp>
          <p:nvSpPr>
            <p:cNvPr id="153" name="Freeform 42"/>
            <p:cNvSpPr>
              <a:spLocks/>
            </p:cNvSpPr>
            <p:nvPr/>
          </p:nvSpPr>
          <p:spPr bwMode="auto">
            <a:xfrm>
              <a:off x="4120111" y="1313639"/>
              <a:ext cx="171450" cy="171450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80 h 80"/>
                <a:gd name="T4" fmla="*/ 80 w 80"/>
                <a:gd name="T5" fmla="*/ 80 h 80"/>
                <a:gd name="T6" fmla="*/ 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36"/>
                    <a:pt x="4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4"/>
            <p:cNvSpPr>
              <a:spLocks/>
            </p:cNvSpPr>
            <p:nvPr/>
          </p:nvSpPr>
          <p:spPr bwMode="auto">
            <a:xfrm>
              <a:off x="3896273" y="1331101"/>
              <a:ext cx="377825" cy="377825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47 w 176"/>
                <a:gd name="T7" fmla="*/ 153 h 176"/>
                <a:gd name="T8" fmla="*/ 176 w 176"/>
                <a:gd name="T9" fmla="*/ 88 h 176"/>
                <a:gd name="T10" fmla="*/ 88 w 176"/>
                <a:gd name="T11" fmla="*/ 88 h 176"/>
                <a:gd name="T12" fmla="*/ 88 w 1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11" y="176"/>
                    <a:pt x="132" y="167"/>
                    <a:pt x="147" y="153"/>
                  </a:cubicBezTo>
                  <a:cubicBezTo>
                    <a:pt x="165" y="137"/>
                    <a:pt x="176" y="114"/>
                    <a:pt x="176" y="88"/>
                  </a:cubicBezTo>
                  <a:cubicBezTo>
                    <a:pt x="88" y="88"/>
                    <a:pt x="88" y="88"/>
                    <a:pt x="88" y="88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7" name="组合 816" hidden="1"/>
          <p:cNvGrpSpPr/>
          <p:nvPr/>
        </p:nvGrpSpPr>
        <p:grpSpPr>
          <a:xfrm>
            <a:off x="81023" y="173735"/>
            <a:ext cx="12593110" cy="6510529"/>
            <a:chOff x="81023" y="173735"/>
            <a:chExt cx="12593110" cy="6510529"/>
          </a:xfrm>
        </p:grpSpPr>
        <p:sp>
          <p:nvSpPr>
            <p:cNvPr id="682" name="Freeform 5"/>
            <p:cNvSpPr>
              <a:spLocks noEditPoints="1"/>
            </p:cNvSpPr>
            <p:nvPr/>
          </p:nvSpPr>
          <p:spPr bwMode="auto">
            <a:xfrm>
              <a:off x="8102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5"/>
            <p:cNvSpPr>
              <a:spLocks noEditPoints="1"/>
            </p:cNvSpPr>
            <p:nvPr/>
          </p:nvSpPr>
          <p:spPr bwMode="auto">
            <a:xfrm>
              <a:off x="122585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5"/>
            <p:cNvSpPr>
              <a:spLocks noEditPoints="1"/>
            </p:cNvSpPr>
            <p:nvPr/>
          </p:nvSpPr>
          <p:spPr bwMode="auto">
            <a:xfrm>
              <a:off x="237067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5"/>
            <p:cNvSpPr>
              <a:spLocks noEditPoints="1"/>
            </p:cNvSpPr>
            <p:nvPr/>
          </p:nvSpPr>
          <p:spPr bwMode="auto">
            <a:xfrm>
              <a:off x="3515508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5"/>
            <p:cNvSpPr>
              <a:spLocks noEditPoints="1"/>
            </p:cNvSpPr>
            <p:nvPr/>
          </p:nvSpPr>
          <p:spPr bwMode="auto">
            <a:xfrm>
              <a:off x="466033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5"/>
            <p:cNvSpPr>
              <a:spLocks noEditPoints="1"/>
            </p:cNvSpPr>
            <p:nvPr/>
          </p:nvSpPr>
          <p:spPr bwMode="auto">
            <a:xfrm>
              <a:off x="580516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5"/>
            <p:cNvSpPr>
              <a:spLocks noEditPoints="1"/>
            </p:cNvSpPr>
            <p:nvPr/>
          </p:nvSpPr>
          <p:spPr bwMode="auto">
            <a:xfrm>
              <a:off x="6949992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5"/>
            <p:cNvSpPr>
              <a:spLocks noEditPoints="1"/>
            </p:cNvSpPr>
            <p:nvPr/>
          </p:nvSpPr>
          <p:spPr bwMode="auto">
            <a:xfrm>
              <a:off x="809482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5"/>
            <p:cNvSpPr>
              <a:spLocks noEditPoints="1"/>
            </p:cNvSpPr>
            <p:nvPr/>
          </p:nvSpPr>
          <p:spPr bwMode="auto">
            <a:xfrm>
              <a:off x="923964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5"/>
            <p:cNvSpPr>
              <a:spLocks noEditPoints="1"/>
            </p:cNvSpPr>
            <p:nvPr/>
          </p:nvSpPr>
          <p:spPr bwMode="auto">
            <a:xfrm>
              <a:off x="10384477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5"/>
            <p:cNvSpPr>
              <a:spLocks noEditPoints="1"/>
            </p:cNvSpPr>
            <p:nvPr/>
          </p:nvSpPr>
          <p:spPr bwMode="auto">
            <a:xfrm>
              <a:off x="1152930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5"/>
            <p:cNvSpPr>
              <a:spLocks noEditPoints="1"/>
            </p:cNvSpPr>
            <p:nvPr/>
          </p:nvSpPr>
          <p:spPr bwMode="auto">
            <a:xfrm>
              <a:off x="8102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5"/>
            <p:cNvSpPr>
              <a:spLocks noEditPoints="1"/>
            </p:cNvSpPr>
            <p:nvPr/>
          </p:nvSpPr>
          <p:spPr bwMode="auto">
            <a:xfrm>
              <a:off x="122585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5"/>
            <p:cNvSpPr>
              <a:spLocks noEditPoints="1"/>
            </p:cNvSpPr>
            <p:nvPr/>
          </p:nvSpPr>
          <p:spPr bwMode="auto">
            <a:xfrm>
              <a:off x="237067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5"/>
            <p:cNvSpPr>
              <a:spLocks noEditPoints="1"/>
            </p:cNvSpPr>
            <p:nvPr/>
          </p:nvSpPr>
          <p:spPr bwMode="auto">
            <a:xfrm>
              <a:off x="3515508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5"/>
            <p:cNvSpPr>
              <a:spLocks noEditPoints="1"/>
            </p:cNvSpPr>
            <p:nvPr/>
          </p:nvSpPr>
          <p:spPr bwMode="auto">
            <a:xfrm>
              <a:off x="466033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5"/>
            <p:cNvSpPr>
              <a:spLocks noEditPoints="1"/>
            </p:cNvSpPr>
            <p:nvPr/>
          </p:nvSpPr>
          <p:spPr bwMode="auto">
            <a:xfrm>
              <a:off x="580516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5"/>
            <p:cNvSpPr>
              <a:spLocks noEditPoints="1"/>
            </p:cNvSpPr>
            <p:nvPr/>
          </p:nvSpPr>
          <p:spPr bwMode="auto">
            <a:xfrm>
              <a:off x="6949992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5"/>
            <p:cNvSpPr>
              <a:spLocks noEditPoints="1"/>
            </p:cNvSpPr>
            <p:nvPr/>
          </p:nvSpPr>
          <p:spPr bwMode="auto">
            <a:xfrm>
              <a:off x="809482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5"/>
            <p:cNvSpPr>
              <a:spLocks noEditPoints="1"/>
            </p:cNvSpPr>
            <p:nvPr/>
          </p:nvSpPr>
          <p:spPr bwMode="auto">
            <a:xfrm>
              <a:off x="923964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5"/>
            <p:cNvSpPr>
              <a:spLocks noEditPoints="1"/>
            </p:cNvSpPr>
            <p:nvPr/>
          </p:nvSpPr>
          <p:spPr bwMode="auto">
            <a:xfrm>
              <a:off x="10384477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5"/>
            <p:cNvSpPr>
              <a:spLocks noEditPoints="1"/>
            </p:cNvSpPr>
            <p:nvPr/>
          </p:nvSpPr>
          <p:spPr bwMode="auto">
            <a:xfrm>
              <a:off x="1152930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5"/>
            <p:cNvSpPr>
              <a:spLocks noEditPoints="1"/>
            </p:cNvSpPr>
            <p:nvPr/>
          </p:nvSpPr>
          <p:spPr bwMode="auto">
            <a:xfrm>
              <a:off x="8102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5"/>
            <p:cNvSpPr>
              <a:spLocks noEditPoints="1"/>
            </p:cNvSpPr>
            <p:nvPr/>
          </p:nvSpPr>
          <p:spPr bwMode="auto">
            <a:xfrm>
              <a:off x="122585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5"/>
            <p:cNvSpPr>
              <a:spLocks noEditPoints="1"/>
            </p:cNvSpPr>
            <p:nvPr/>
          </p:nvSpPr>
          <p:spPr bwMode="auto">
            <a:xfrm>
              <a:off x="237067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5"/>
            <p:cNvSpPr>
              <a:spLocks noEditPoints="1"/>
            </p:cNvSpPr>
            <p:nvPr/>
          </p:nvSpPr>
          <p:spPr bwMode="auto">
            <a:xfrm>
              <a:off x="3515508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5"/>
            <p:cNvSpPr>
              <a:spLocks noEditPoints="1"/>
            </p:cNvSpPr>
            <p:nvPr/>
          </p:nvSpPr>
          <p:spPr bwMode="auto">
            <a:xfrm>
              <a:off x="466033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5"/>
            <p:cNvSpPr>
              <a:spLocks noEditPoints="1"/>
            </p:cNvSpPr>
            <p:nvPr/>
          </p:nvSpPr>
          <p:spPr bwMode="auto">
            <a:xfrm>
              <a:off x="580516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5"/>
            <p:cNvSpPr>
              <a:spLocks noEditPoints="1"/>
            </p:cNvSpPr>
            <p:nvPr/>
          </p:nvSpPr>
          <p:spPr bwMode="auto">
            <a:xfrm>
              <a:off x="6949992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5"/>
            <p:cNvSpPr>
              <a:spLocks noEditPoints="1"/>
            </p:cNvSpPr>
            <p:nvPr/>
          </p:nvSpPr>
          <p:spPr bwMode="auto">
            <a:xfrm>
              <a:off x="809482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5"/>
            <p:cNvSpPr>
              <a:spLocks noEditPoints="1"/>
            </p:cNvSpPr>
            <p:nvPr/>
          </p:nvSpPr>
          <p:spPr bwMode="auto">
            <a:xfrm>
              <a:off x="923964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5"/>
            <p:cNvSpPr>
              <a:spLocks noEditPoints="1"/>
            </p:cNvSpPr>
            <p:nvPr/>
          </p:nvSpPr>
          <p:spPr bwMode="auto">
            <a:xfrm>
              <a:off x="10384477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5"/>
            <p:cNvSpPr>
              <a:spLocks noEditPoints="1"/>
            </p:cNvSpPr>
            <p:nvPr/>
          </p:nvSpPr>
          <p:spPr bwMode="auto">
            <a:xfrm>
              <a:off x="1152930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5"/>
            <p:cNvSpPr>
              <a:spLocks noEditPoints="1"/>
            </p:cNvSpPr>
            <p:nvPr/>
          </p:nvSpPr>
          <p:spPr bwMode="auto">
            <a:xfrm>
              <a:off x="8102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5"/>
            <p:cNvSpPr>
              <a:spLocks noEditPoints="1"/>
            </p:cNvSpPr>
            <p:nvPr/>
          </p:nvSpPr>
          <p:spPr bwMode="auto">
            <a:xfrm>
              <a:off x="122585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5"/>
            <p:cNvSpPr>
              <a:spLocks noEditPoints="1"/>
            </p:cNvSpPr>
            <p:nvPr/>
          </p:nvSpPr>
          <p:spPr bwMode="auto">
            <a:xfrm>
              <a:off x="237067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5"/>
            <p:cNvSpPr>
              <a:spLocks noEditPoints="1"/>
            </p:cNvSpPr>
            <p:nvPr/>
          </p:nvSpPr>
          <p:spPr bwMode="auto">
            <a:xfrm>
              <a:off x="3515508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5"/>
            <p:cNvSpPr>
              <a:spLocks noEditPoints="1"/>
            </p:cNvSpPr>
            <p:nvPr/>
          </p:nvSpPr>
          <p:spPr bwMode="auto">
            <a:xfrm>
              <a:off x="466033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5"/>
            <p:cNvSpPr>
              <a:spLocks noEditPoints="1"/>
            </p:cNvSpPr>
            <p:nvPr/>
          </p:nvSpPr>
          <p:spPr bwMode="auto">
            <a:xfrm>
              <a:off x="580516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5"/>
            <p:cNvSpPr>
              <a:spLocks noEditPoints="1"/>
            </p:cNvSpPr>
            <p:nvPr/>
          </p:nvSpPr>
          <p:spPr bwMode="auto">
            <a:xfrm>
              <a:off x="6949992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5"/>
            <p:cNvSpPr>
              <a:spLocks noEditPoints="1"/>
            </p:cNvSpPr>
            <p:nvPr/>
          </p:nvSpPr>
          <p:spPr bwMode="auto">
            <a:xfrm>
              <a:off x="809482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5"/>
            <p:cNvSpPr>
              <a:spLocks noEditPoints="1"/>
            </p:cNvSpPr>
            <p:nvPr/>
          </p:nvSpPr>
          <p:spPr bwMode="auto">
            <a:xfrm>
              <a:off x="923964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5"/>
            <p:cNvSpPr>
              <a:spLocks noEditPoints="1"/>
            </p:cNvSpPr>
            <p:nvPr/>
          </p:nvSpPr>
          <p:spPr bwMode="auto">
            <a:xfrm>
              <a:off x="10384477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5"/>
            <p:cNvSpPr>
              <a:spLocks noEditPoints="1"/>
            </p:cNvSpPr>
            <p:nvPr/>
          </p:nvSpPr>
          <p:spPr bwMode="auto">
            <a:xfrm>
              <a:off x="1152930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5"/>
            <p:cNvSpPr>
              <a:spLocks noEditPoints="1"/>
            </p:cNvSpPr>
            <p:nvPr/>
          </p:nvSpPr>
          <p:spPr bwMode="auto">
            <a:xfrm>
              <a:off x="8102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5"/>
            <p:cNvSpPr>
              <a:spLocks noEditPoints="1"/>
            </p:cNvSpPr>
            <p:nvPr/>
          </p:nvSpPr>
          <p:spPr bwMode="auto">
            <a:xfrm>
              <a:off x="122585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5"/>
            <p:cNvSpPr>
              <a:spLocks noEditPoints="1"/>
            </p:cNvSpPr>
            <p:nvPr/>
          </p:nvSpPr>
          <p:spPr bwMode="auto">
            <a:xfrm>
              <a:off x="237067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5"/>
            <p:cNvSpPr>
              <a:spLocks noEditPoints="1"/>
            </p:cNvSpPr>
            <p:nvPr/>
          </p:nvSpPr>
          <p:spPr bwMode="auto">
            <a:xfrm>
              <a:off x="3515508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5"/>
            <p:cNvSpPr>
              <a:spLocks noEditPoints="1"/>
            </p:cNvSpPr>
            <p:nvPr/>
          </p:nvSpPr>
          <p:spPr bwMode="auto">
            <a:xfrm>
              <a:off x="466033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5"/>
            <p:cNvSpPr>
              <a:spLocks noEditPoints="1"/>
            </p:cNvSpPr>
            <p:nvPr/>
          </p:nvSpPr>
          <p:spPr bwMode="auto">
            <a:xfrm>
              <a:off x="580516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5"/>
            <p:cNvSpPr>
              <a:spLocks noEditPoints="1"/>
            </p:cNvSpPr>
            <p:nvPr/>
          </p:nvSpPr>
          <p:spPr bwMode="auto">
            <a:xfrm>
              <a:off x="6949992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5"/>
            <p:cNvSpPr>
              <a:spLocks noEditPoints="1"/>
            </p:cNvSpPr>
            <p:nvPr/>
          </p:nvSpPr>
          <p:spPr bwMode="auto">
            <a:xfrm>
              <a:off x="809482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5"/>
            <p:cNvSpPr>
              <a:spLocks noEditPoints="1"/>
            </p:cNvSpPr>
            <p:nvPr/>
          </p:nvSpPr>
          <p:spPr bwMode="auto">
            <a:xfrm>
              <a:off x="923964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5"/>
            <p:cNvSpPr>
              <a:spLocks noEditPoints="1"/>
            </p:cNvSpPr>
            <p:nvPr/>
          </p:nvSpPr>
          <p:spPr bwMode="auto">
            <a:xfrm>
              <a:off x="10384477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5"/>
            <p:cNvSpPr>
              <a:spLocks noEditPoints="1"/>
            </p:cNvSpPr>
            <p:nvPr/>
          </p:nvSpPr>
          <p:spPr bwMode="auto">
            <a:xfrm>
              <a:off x="1152930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5"/>
            <p:cNvSpPr>
              <a:spLocks noEditPoints="1"/>
            </p:cNvSpPr>
            <p:nvPr/>
          </p:nvSpPr>
          <p:spPr bwMode="auto">
            <a:xfrm>
              <a:off x="8102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5"/>
            <p:cNvSpPr>
              <a:spLocks noEditPoints="1"/>
            </p:cNvSpPr>
            <p:nvPr/>
          </p:nvSpPr>
          <p:spPr bwMode="auto">
            <a:xfrm>
              <a:off x="122585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5"/>
            <p:cNvSpPr>
              <a:spLocks noEditPoints="1"/>
            </p:cNvSpPr>
            <p:nvPr/>
          </p:nvSpPr>
          <p:spPr bwMode="auto">
            <a:xfrm>
              <a:off x="237067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5"/>
            <p:cNvSpPr>
              <a:spLocks noEditPoints="1"/>
            </p:cNvSpPr>
            <p:nvPr/>
          </p:nvSpPr>
          <p:spPr bwMode="auto">
            <a:xfrm>
              <a:off x="3515508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5"/>
            <p:cNvSpPr>
              <a:spLocks noEditPoints="1"/>
            </p:cNvSpPr>
            <p:nvPr/>
          </p:nvSpPr>
          <p:spPr bwMode="auto">
            <a:xfrm>
              <a:off x="466033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5"/>
            <p:cNvSpPr>
              <a:spLocks noEditPoints="1"/>
            </p:cNvSpPr>
            <p:nvPr/>
          </p:nvSpPr>
          <p:spPr bwMode="auto">
            <a:xfrm>
              <a:off x="580516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5"/>
            <p:cNvSpPr>
              <a:spLocks noEditPoints="1"/>
            </p:cNvSpPr>
            <p:nvPr/>
          </p:nvSpPr>
          <p:spPr bwMode="auto">
            <a:xfrm>
              <a:off x="6949992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5"/>
            <p:cNvSpPr>
              <a:spLocks noEditPoints="1"/>
            </p:cNvSpPr>
            <p:nvPr/>
          </p:nvSpPr>
          <p:spPr bwMode="auto">
            <a:xfrm>
              <a:off x="809482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5"/>
            <p:cNvSpPr>
              <a:spLocks noEditPoints="1"/>
            </p:cNvSpPr>
            <p:nvPr/>
          </p:nvSpPr>
          <p:spPr bwMode="auto">
            <a:xfrm>
              <a:off x="923964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5"/>
            <p:cNvSpPr>
              <a:spLocks noEditPoints="1"/>
            </p:cNvSpPr>
            <p:nvPr/>
          </p:nvSpPr>
          <p:spPr bwMode="auto">
            <a:xfrm>
              <a:off x="10384477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5"/>
            <p:cNvSpPr>
              <a:spLocks noEditPoints="1"/>
            </p:cNvSpPr>
            <p:nvPr/>
          </p:nvSpPr>
          <p:spPr bwMode="auto">
            <a:xfrm>
              <a:off x="1152930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5"/>
            <p:cNvSpPr>
              <a:spLocks noEditPoints="1"/>
            </p:cNvSpPr>
            <p:nvPr/>
          </p:nvSpPr>
          <p:spPr bwMode="auto">
            <a:xfrm>
              <a:off x="8102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5"/>
            <p:cNvSpPr>
              <a:spLocks noEditPoints="1"/>
            </p:cNvSpPr>
            <p:nvPr/>
          </p:nvSpPr>
          <p:spPr bwMode="auto">
            <a:xfrm>
              <a:off x="122585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5"/>
            <p:cNvSpPr>
              <a:spLocks noEditPoints="1"/>
            </p:cNvSpPr>
            <p:nvPr/>
          </p:nvSpPr>
          <p:spPr bwMode="auto">
            <a:xfrm>
              <a:off x="237067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5"/>
            <p:cNvSpPr>
              <a:spLocks noEditPoints="1"/>
            </p:cNvSpPr>
            <p:nvPr/>
          </p:nvSpPr>
          <p:spPr bwMode="auto">
            <a:xfrm>
              <a:off x="3515508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5"/>
            <p:cNvSpPr>
              <a:spLocks noEditPoints="1"/>
            </p:cNvSpPr>
            <p:nvPr/>
          </p:nvSpPr>
          <p:spPr bwMode="auto">
            <a:xfrm>
              <a:off x="466033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5"/>
            <p:cNvSpPr>
              <a:spLocks noEditPoints="1"/>
            </p:cNvSpPr>
            <p:nvPr/>
          </p:nvSpPr>
          <p:spPr bwMode="auto">
            <a:xfrm>
              <a:off x="580516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5"/>
            <p:cNvSpPr>
              <a:spLocks noEditPoints="1"/>
            </p:cNvSpPr>
            <p:nvPr/>
          </p:nvSpPr>
          <p:spPr bwMode="auto">
            <a:xfrm>
              <a:off x="6949992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5"/>
            <p:cNvSpPr>
              <a:spLocks noEditPoints="1"/>
            </p:cNvSpPr>
            <p:nvPr/>
          </p:nvSpPr>
          <p:spPr bwMode="auto">
            <a:xfrm>
              <a:off x="809482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5"/>
            <p:cNvSpPr>
              <a:spLocks noEditPoints="1"/>
            </p:cNvSpPr>
            <p:nvPr/>
          </p:nvSpPr>
          <p:spPr bwMode="auto">
            <a:xfrm>
              <a:off x="923964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5"/>
            <p:cNvSpPr>
              <a:spLocks noEditPoints="1"/>
            </p:cNvSpPr>
            <p:nvPr/>
          </p:nvSpPr>
          <p:spPr bwMode="auto">
            <a:xfrm>
              <a:off x="10384477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5"/>
            <p:cNvSpPr>
              <a:spLocks noEditPoints="1"/>
            </p:cNvSpPr>
            <p:nvPr/>
          </p:nvSpPr>
          <p:spPr bwMode="auto">
            <a:xfrm>
              <a:off x="1152930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5"/>
            <p:cNvSpPr>
              <a:spLocks noEditPoints="1"/>
            </p:cNvSpPr>
            <p:nvPr/>
          </p:nvSpPr>
          <p:spPr bwMode="auto">
            <a:xfrm>
              <a:off x="8102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5"/>
            <p:cNvSpPr>
              <a:spLocks noEditPoints="1"/>
            </p:cNvSpPr>
            <p:nvPr/>
          </p:nvSpPr>
          <p:spPr bwMode="auto">
            <a:xfrm>
              <a:off x="122585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5"/>
            <p:cNvSpPr>
              <a:spLocks noEditPoints="1"/>
            </p:cNvSpPr>
            <p:nvPr/>
          </p:nvSpPr>
          <p:spPr bwMode="auto">
            <a:xfrm>
              <a:off x="237067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5"/>
            <p:cNvSpPr>
              <a:spLocks noEditPoints="1"/>
            </p:cNvSpPr>
            <p:nvPr/>
          </p:nvSpPr>
          <p:spPr bwMode="auto">
            <a:xfrm>
              <a:off x="3515508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5"/>
            <p:cNvSpPr>
              <a:spLocks noEditPoints="1"/>
            </p:cNvSpPr>
            <p:nvPr/>
          </p:nvSpPr>
          <p:spPr bwMode="auto">
            <a:xfrm>
              <a:off x="466033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5"/>
            <p:cNvSpPr>
              <a:spLocks noEditPoints="1"/>
            </p:cNvSpPr>
            <p:nvPr/>
          </p:nvSpPr>
          <p:spPr bwMode="auto">
            <a:xfrm>
              <a:off x="580516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5"/>
            <p:cNvSpPr>
              <a:spLocks noEditPoints="1"/>
            </p:cNvSpPr>
            <p:nvPr/>
          </p:nvSpPr>
          <p:spPr bwMode="auto">
            <a:xfrm>
              <a:off x="6949992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5"/>
            <p:cNvSpPr>
              <a:spLocks noEditPoints="1"/>
            </p:cNvSpPr>
            <p:nvPr/>
          </p:nvSpPr>
          <p:spPr bwMode="auto">
            <a:xfrm>
              <a:off x="809482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5"/>
            <p:cNvSpPr>
              <a:spLocks noEditPoints="1"/>
            </p:cNvSpPr>
            <p:nvPr/>
          </p:nvSpPr>
          <p:spPr bwMode="auto">
            <a:xfrm>
              <a:off x="923964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5"/>
            <p:cNvSpPr>
              <a:spLocks noEditPoints="1"/>
            </p:cNvSpPr>
            <p:nvPr/>
          </p:nvSpPr>
          <p:spPr bwMode="auto">
            <a:xfrm>
              <a:off x="10384477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5"/>
            <p:cNvSpPr>
              <a:spLocks noEditPoints="1"/>
            </p:cNvSpPr>
            <p:nvPr/>
          </p:nvSpPr>
          <p:spPr bwMode="auto">
            <a:xfrm>
              <a:off x="1152930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3" name="圆角矩形 802"/>
          <p:cNvSpPr/>
          <p:nvPr/>
        </p:nvSpPr>
        <p:spPr>
          <a:xfrm>
            <a:off x="3970556" y="3583479"/>
            <a:ext cx="4228876" cy="290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rgbClr val="1E82D9"/>
                </a:solidFill>
                <a:latin typeface="+mj-ea"/>
                <a:ea typeface="+mj-ea"/>
              </a:rPr>
              <a:t>recursive algorithm</a:t>
            </a:r>
            <a:endParaRPr lang="zh-CN" altLang="en-US" spc="300" dirty="0">
              <a:solidFill>
                <a:srgbClr val="1E82D9"/>
              </a:solidFill>
              <a:latin typeface="+mj-ea"/>
              <a:ea typeface="+mj-ea"/>
            </a:endParaRPr>
          </a:p>
        </p:txBody>
      </p:sp>
      <p:grpSp>
        <p:nvGrpSpPr>
          <p:cNvPr id="816" name="组合 815"/>
          <p:cNvGrpSpPr/>
          <p:nvPr/>
        </p:nvGrpSpPr>
        <p:grpSpPr>
          <a:xfrm>
            <a:off x="3805428" y="4425076"/>
            <a:ext cx="4690390" cy="369332"/>
            <a:chOff x="3886200" y="4425076"/>
            <a:chExt cx="4690390" cy="369332"/>
          </a:xfrm>
        </p:grpSpPr>
        <p:sp>
          <p:nvSpPr>
            <p:cNvPr id="804" name="文本框 803"/>
            <p:cNvSpPr txBox="1"/>
            <p:nvPr/>
          </p:nvSpPr>
          <p:spPr>
            <a:xfrm>
              <a:off x="3886200" y="4425076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学生：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李晓芮</a:t>
              </a:r>
            </a:p>
          </p:txBody>
        </p:sp>
        <p:sp>
          <p:nvSpPr>
            <p:cNvPr id="805" name="文本框 804"/>
            <p:cNvSpPr txBox="1"/>
            <p:nvPr/>
          </p:nvSpPr>
          <p:spPr>
            <a:xfrm>
              <a:off x="6379406" y="4425076"/>
              <a:ext cx="219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班级：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14" name="直接连接符 813"/>
          <p:cNvCxnSpPr/>
          <p:nvPr/>
        </p:nvCxnSpPr>
        <p:spPr>
          <a:xfrm flipH="1">
            <a:off x="6096000" y="4428318"/>
            <a:ext cx="0" cy="33807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5" name="组合 824"/>
          <p:cNvGrpSpPr/>
          <p:nvPr/>
        </p:nvGrpSpPr>
        <p:grpSpPr>
          <a:xfrm>
            <a:off x="4931585" y="6054861"/>
            <a:ext cx="2328830" cy="247600"/>
            <a:chOff x="4960271" y="6054861"/>
            <a:chExt cx="2328830" cy="247600"/>
          </a:xfrm>
        </p:grpSpPr>
        <p:sp>
          <p:nvSpPr>
            <p:cNvPr id="818" name="菱形 817"/>
            <p:cNvSpPr/>
            <p:nvPr/>
          </p:nvSpPr>
          <p:spPr>
            <a:xfrm>
              <a:off x="4960271" y="6054861"/>
              <a:ext cx="247600" cy="2476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菱形 821"/>
            <p:cNvSpPr/>
            <p:nvPr/>
          </p:nvSpPr>
          <p:spPr>
            <a:xfrm>
              <a:off x="5654014" y="6054861"/>
              <a:ext cx="247600" cy="2476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菱形 822"/>
            <p:cNvSpPr/>
            <p:nvPr/>
          </p:nvSpPr>
          <p:spPr>
            <a:xfrm>
              <a:off x="6347757" y="6054861"/>
              <a:ext cx="247600" cy="2476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菱形 823"/>
            <p:cNvSpPr/>
            <p:nvPr/>
          </p:nvSpPr>
          <p:spPr>
            <a:xfrm>
              <a:off x="7041501" y="6054861"/>
              <a:ext cx="247600" cy="2476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6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/>
          <p:cNvSpPr/>
          <p:nvPr/>
        </p:nvSpPr>
        <p:spPr>
          <a:xfrm>
            <a:off x="11317288" y="-11687"/>
            <a:ext cx="874712" cy="6857999"/>
          </a:xfrm>
          <a:prstGeom prst="rect">
            <a:avLst/>
          </a:prstGeom>
          <a:solidFill>
            <a:srgbClr val="1E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4674256" cy="6858000"/>
          </a:xfrm>
          <a:prstGeom prst="rect">
            <a:avLst/>
          </a:prstGeom>
          <a:solidFill>
            <a:srgbClr val="1E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grpSp>
        <p:nvGrpSpPr>
          <p:cNvPr id="35" name="组合 34" hidden="1"/>
          <p:cNvGrpSpPr/>
          <p:nvPr/>
        </p:nvGrpSpPr>
        <p:grpSpPr>
          <a:xfrm>
            <a:off x="81023" y="-11687"/>
            <a:ext cx="12593110" cy="6857999"/>
            <a:chOff x="81023" y="173735"/>
            <a:chExt cx="12593110" cy="6510529"/>
          </a:xfrm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8102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122585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237067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515508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466033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580516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6949992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809482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923964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10384477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1152930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8102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122585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237067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3515508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"/>
            <p:cNvSpPr>
              <a:spLocks noEditPoints="1"/>
            </p:cNvSpPr>
            <p:nvPr/>
          </p:nvSpPr>
          <p:spPr bwMode="auto">
            <a:xfrm>
              <a:off x="466033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80516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6949992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809482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923964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10384477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"/>
            <p:cNvSpPr>
              <a:spLocks noEditPoints="1"/>
            </p:cNvSpPr>
            <p:nvPr/>
          </p:nvSpPr>
          <p:spPr bwMode="auto">
            <a:xfrm>
              <a:off x="1152930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8102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"/>
            <p:cNvSpPr>
              <a:spLocks noEditPoints="1"/>
            </p:cNvSpPr>
            <p:nvPr/>
          </p:nvSpPr>
          <p:spPr bwMode="auto">
            <a:xfrm>
              <a:off x="122585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"/>
            <p:cNvSpPr>
              <a:spLocks noEditPoints="1"/>
            </p:cNvSpPr>
            <p:nvPr/>
          </p:nvSpPr>
          <p:spPr bwMode="auto">
            <a:xfrm>
              <a:off x="237067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"/>
            <p:cNvSpPr>
              <a:spLocks noEditPoints="1"/>
            </p:cNvSpPr>
            <p:nvPr/>
          </p:nvSpPr>
          <p:spPr bwMode="auto">
            <a:xfrm>
              <a:off x="3515508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66033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580516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"/>
            <p:cNvSpPr>
              <a:spLocks noEditPoints="1"/>
            </p:cNvSpPr>
            <p:nvPr/>
          </p:nvSpPr>
          <p:spPr bwMode="auto">
            <a:xfrm>
              <a:off x="6949992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809482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923964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"/>
            <p:cNvSpPr>
              <a:spLocks noEditPoints="1"/>
            </p:cNvSpPr>
            <p:nvPr/>
          </p:nvSpPr>
          <p:spPr bwMode="auto">
            <a:xfrm>
              <a:off x="10384477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"/>
            <p:cNvSpPr>
              <a:spLocks noEditPoints="1"/>
            </p:cNvSpPr>
            <p:nvPr/>
          </p:nvSpPr>
          <p:spPr bwMode="auto">
            <a:xfrm>
              <a:off x="1152930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"/>
            <p:cNvSpPr>
              <a:spLocks noEditPoints="1"/>
            </p:cNvSpPr>
            <p:nvPr/>
          </p:nvSpPr>
          <p:spPr bwMode="auto">
            <a:xfrm>
              <a:off x="8102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"/>
            <p:cNvSpPr>
              <a:spLocks noEditPoints="1"/>
            </p:cNvSpPr>
            <p:nvPr/>
          </p:nvSpPr>
          <p:spPr bwMode="auto">
            <a:xfrm>
              <a:off x="122585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"/>
            <p:cNvSpPr>
              <a:spLocks noEditPoints="1"/>
            </p:cNvSpPr>
            <p:nvPr/>
          </p:nvSpPr>
          <p:spPr bwMode="auto">
            <a:xfrm>
              <a:off x="237067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"/>
            <p:cNvSpPr>
              <a:spLocks noEditPoints="1"/>
            </p:cNvSpPr>
            <p:nvPr/>
          </p:nvSpPr>
          <p:spPr bwMode="auto">
            <a:xfrm>
              <a:off x="3515508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"/>
            <p:cNvSpPr>
              <a:spLocks noEditPoints="1"/>
            </p:cNvSpPr>
            <p:nvPr/>
          </p:nvSpPr>
          <p:spPr bwMode="auto">
            <a:xfrm>
              <a:off x="466033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 noEditPoints="1"/>
            </p:cNvSpPr>
            <p:nvPr/>
          </p:nvSpPr>
          <p:spPr bwMode="auto">
            <a:xfrm>
              <a:off x="580516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6949992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"/>
            <p:cNvSpPr>
              <a:spLocks noEditPoints="1"/>
            </p:cNvSpPr>
            <p:nvPr/>
          </p:nvSpPr>
          <p:spPr bwMode="auto">
            <a:xfrm>
              <a:off x="809482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923964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"/>
            <p:cNvSpPr>
              <a:spLocks noEditPoints="1"/>
            </p:cNvSpPr>
            <p:nvPr/>
          </p:nvSpPr>
          <p:spPr bwMode="auto">
            <a:xfrm>
              <a:off x="10384477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 noEditPoints="1"/>
            </p:cNvSpPr>
            <p:nvPr/>
          </p:nvSpPr>
          <p:spPr bwMode="auto">
            <a:xfrm>
              <a:off x="1152930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"/>
            <p:cNvSpPr>
              <a:spLocks noEditPoints="1"/>
            </p:cNvSpPr>
            <p:nvPr/>
          </p:nvSpPr>
          <p:spPr bwMode="auto">
            <a:xfrm>
              <a:off x="8102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"/>
            <p:cNvSpPr>
              <a:spLocks noEditPoints="1"/>
            </p:cNvSpPr>
            <p:nvPr/>
          </p:nvSpPr>
          <p:spPr bwMode="auto">
            <a:xfrm>
              <a:off x="122585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"/>
            <p:cNvSpPr>
              <a:spLocks noEditPoints="1"/>
            </p:cNvSpPr>
            <p:nvPr/>
          </p:nvSpPr>
          <p:spPr bwMode="auto">
            <a:xfrm>
              <a:off x="237067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3515508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/>
          </p:nvSpPr>
          <p:spPr bwMode="auto">
            <a:xfrm>
              <a:off x="466033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580516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"/>
            <p:cNvSpPr>
              <a:spLocks noEditPoints="1"/>
            </p:cNvSpPr>
            <p:nvPr/>
          </p:nvSpPr>
          <p:spPr bwMode="auto">
            <a:xfrm>
              <a:off x="6949992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809482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923964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10384477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1152930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8102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"/>
            <p:cNvSpPr>
              <a:spLocks noEditPoints="1"/>
            </p:cNvSpPr>
            <p:nvPr/>
          </p:nvSpPr>
          <p:spPr bwMode="auto">
            <a:xfrm>
              <a:off x="122585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237067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"/>
            <p:cNvSpPr>
              <a:spLocks noEditPoints="1"/>
            </p:cNvSpPr>
            <p:nvPr/>
          </p:nvSpPr>
          <p:spPr bwMode="auto">
            <a:xfrm>
              <a:off x="3515508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"/>
            <p:cNvSpPr>
              <a:spLocks noEditPoints="1"/>
            </p:cNvSpPr>
            <p:nvPr/>
          </p:nvSpPr>
          <p:spPr bwMode="auto">
            <a:xfrm>
              <a:off x="466033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"/>
            <p:cNvSpPr>
              <a:spLocks noEditPoints="1"/>
            </p:cNvSpPr>
            <p:nvPr/>
          </p:nvSpPr>
          <p:spPr bwMode="auto">
            <a:xfrm>
              <a:off x="580516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"/>
            <p:cNvSpPr>
              <a:spLocks noEditPoints="1"/>
            </p:cNvSpPr>
            <p:nvPr/>
          </p:nvSpPr>
          <p:spPr bwMode="auto">
            <a:xfrm>
              <a:off x="6949992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"/>
            <p:cNvSpPr>
              <a:spLocks noEditPoints="1"/>
            </p:cNvSpPr>
            <p:nvPr/>
          </p:nvSpPr>
          <p:spPr bwMode="auto">
            <a:xfrm>
              <a:off x="809482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"/>
            <p:cNvSpPr>
              <a:spLocks noEditPoints="1"/>
            </p:cNvSpPr>
            <p:nvPr/>
          </p:nvSpPr>
          <p:spPr bwMode="auto">
            <a:xfrm>
              <a:off x="923964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"/>
            <p:cNvSpPr>
              <a:spLocks noEditPoints="1"/>
            </p:cNvSpPr>
            <p:nvPr/>
          </p:nvSpPr>
          <p:spPr bwMode="auto">
            <a:xfrm>
              <a:off x="10384477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"/>
            <p:cNvSpPr>
              <a:spLocks noEditPoints="1"/>
            </p:cNvSpPr>
            <p:nvPr/>
          </p:nvSpPr>
          <p:spPr bwMode="auto">
            <a:xfrm>
              <a:off x="1152930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"/>
            <p:cNvSpPr>
              <a:spLocks noEditPoints="1"/>
            </p:cNvSpPr>
            <p:nvPr/>
          </p:nvSpPr>
          <p:spPr bwMode="auto">
            <a:xfrm>
              <a:off x="8102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"/>
            <p:cNvSpPr>
              <a:spLocks noEditPoints="1"/>
            </p:cNvSpPr>
            <p:nvPr/>
          </p:nvSpPr>
          <p:spPr bwMode="auto">
            <a:xfrm>
              <a:off x="122585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237067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"/>
            <p:cNvSpPr>
              <a:spLocks noEditPoints="1"/>
            </p:cNvSpPr>
            <p:nvPr/>
          </p:nvSpPr>
          <p:spPr bwMode="auto">
            <a:xfrm>
              <a:off x="3515508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466033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5"/>
            <p:cNvSpPr>
              <a:spLocks noEditPoints="1"/>
            </p:cNvSpPr>
            <p:nvPr/>
          </p:nvSpPr>
          <p:spPr bwMode="auto">
            <a:xfrm>
              <a:off x="580516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5"/>
            <p:cNvSpPr>
              <a:spLocks noEditPoints="1"/>
            </p:cNvSpPr>
            <p:nvPr/>
          </p:nvSpPr>
          <p:spPr bwMode="auto">
            <a:xfrm>
              <a:off x="6949992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5"/>
            <p:cNvSpPr>
              <a:spLocks noEditPoints="1"/>
            </p:cNvSpPr>
            <p:nvPr/>
          </p:nvSpPr>
          <p:spPr bwMode="auto">
            <a:xfrm>
              <a:off x="809482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5"/>
            <p:cNvSpPr>
              <a:spLocks noEditPoints="1"/>
            </p:cNvSpPr>
            <p:nvPr/>
          </p:nvSpPr>
          <p:spPr bwMode="auto">
            <a:xfrm>
              <a:off x="923964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10384477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"/>
            <p:cNvSpPr>
              <a:spLocks noEditPoints="1"/>
            </p:cNvSpPr>
            <p:nvPr/>
          </p:nvSpPr>
          <p:spPr bwMode="auto">
            <a:xfrm>
              <a:off x="1152930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"/>
            <p:cNvSpPr>
              <a:spLocks noEditPoints="1"/>
            </p:cNvSpPr>
            <p:nvPr/>
          </p:nvSpPr>
          <p:spPr bwMode="auto">
            <a:xfrm>
              <a:off x="8102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"/>
            <p:cNvSpPr>
              <a:spLocks noEditPoints="1"/>
            </p:cNvSpPr>
            <p:nvPr/>
          </p:nvSpPr>
          <p:spPr bwMode="auto">
            <a:xfrm>
              <a:off x="122585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5"/>
            <p:cNvSpPr>
              <a:spLocks noEditPoints="1"/>
            </p:cNvSpPr>
            <p:nvPr/>
          </p:nvSpPr>
          <p:spPr bwMode="auto">
            <a:xfrm>
              <a:off x="237067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/>
          </p:nvSpPr>
          <p:spPr bwMode="auto">
            <a:xfrm>
              <a:off x="3515508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"/>
            <p:cNvSpPr>
              <a:spLocks noEditPoints="1"/>
            </p:cNvSpPr>
            <p:nvPr/>
          </p:nvSpPr>
          <p:spPr bwMode="auto">
            <a:xfrm>
              <a:off x="466033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"/>
            <p:cNvSpPr>
              <a:spLocks noEditPoints="1"/>
            </p:cNvSpPr>
            <p:nvPr/>
          </p:nvSpPr>
          <p:spPr bwMode="auto">
            <a:xfrm>
              <a:off x="580516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"/>
            <p:cNvSpPr>
              <a:spLocks noEditPoints="1"/>
            </p:cNvSpPr>
            <p:nvPr/>
          </p:nvSpPr>
          <p:spPr bwMode="auto">
            <a:xfrm>
              <a:off x="6949992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"/>
            <p:cNvSpPr>
              <a:spLocks noEditPoints="1"/>
            </p:cNvSpPr>
            <p:nvPr/>
          </p:nvSpPr>
          <p:spPr bwMode="auto">
            <a:xfrm>
              <a:off x="809482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"/>
            <p:cNvSpPr>
              <a:spLocks noEditPoints="1"/>
            </p:cNvSpPr>
            <p:nvPr/>
          </p:nvSpPr>
          <p:spPr bwMode="auto">
            <a:xfrm>
              <a:off x="923964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"/>
            <p:cNvSpPr>
              <a:spLocks noEditPoints="1"/>
            </p:cNvSpPr>
            <p:nvPr/>
          </p:nvSpPr>
          <p:spPr bwMode="auto">
            <a:xfrm>
              <a:off x="10384477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"/>
            <p:cNvSpPr>
              <a:spLocks noEditPoints="1"/>
            </p:cNvSpPr>
            <p:nvPr/>
          </p:nvSpPr>
          <p:spPr bwMode="auto">
            <a:xfrm>
              <a:off x="1152930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1844220" y="1882890"/>
            <a:ext cx="985818" cy="700782"/>
          </a:xfrm>
          <a:custGeom>
            <a:avLst/>
            <a:gdLst>
              <a:gd name="T0" fmla="*/ 662 w 1323"/>
              <a:gd name="T1" fmla="*/ 355 h 941"/>
              <a:gd name="T2" fmla="*/ 318 w 1323"/>
              <a:gd name="T3" fmla="*/ 554 h 941"/>
              <a:gd name="T4" fmla="*/ 318 w 1323"/>
              <a:gd name="T5" fmla="*/ 807 h 941"/>
              <a:gd name="T6" fmla="*/ 319 w 1323"/>
              <a:gd name="T7" fmla="*/ 806 h 941"/>
              <a:gd name="T8" fmla="*/ 318 w 1323"/>
              <a:gd name="T9" fmla="*/ 809 h 941"/>
              <a:gd name="T10" fmla="*/ 662 w 1323"/>
              <a:gd name="T11" fmla="*/ 941 h 941"/>
              <a:gd name="T12" fmla="*/ 1006 w 1323"/>
              <a:gd name="T13" fmla="*/ 809 h 941"/>
              <a:gd name="T14" fmla="*/ 1004 w 1323"/>
              <a:gd name="T15" fmla="*/ 806 h 941"/>
              <a:gd name="T16" fmla="*/ 1006 w 1323"/>
              <a:gd name="T17" fmla="*/ 807 h 941"/>
              <a:gd name="T18" fmla="*/ 1006 w 1323"/>
              <a:gd name="T19" fmla="*/ 554 h 941"/>
              <a:gd name="T20" fmla="*/ 662 w 1323"/>
              <a:gd name="T21" fmla="*/ 355 h 941"/>
              <a:gd name="T22" fmla="*/ 662 w 1323"/>
              <a:gd name="T23" fmla="*/ 888 h 941"/>
              <a:gd name="T24" fmla="*/ 360 w 1323"/>
              <a:gd name="T25" fmla="*/ 776 h 941"/>
              <a:gd name="T26" fmla="*/ 662 w 1323"/>
              <a:gd name="T27" fmla="*/ 688 h 941"/>
              <a:gd name="T28" fmla="*/ 963 w 1323"/>
              <a:gd name="T29" fmla="*/ 776 h 941"/>
              <a:gd name="T30" fmla="*/ 662 w 1323"/>
              <a:gd name="T31" fmla="*/ 888 h 941"/>
              <a:gd name="T32" fmla="*/ 953 w 1323"/>
              <a:gd name="T33" fmla="*/ 714 h 941"/>
              <a:gd name="T34" fmla="*/ 662 w 1323"/>
              <a:gd name="T35" fmla="*/ 635 h 941"/>
              <a:gd name="T36" fmla="*/ 371 w 1323"/>
              <a:gd name="T37" fmla="*/ 714 h 941"/>
              <a:gd name="T38" fmla="*/ 371 w 1323"/>
              <a:gd name="T39" fmla="*/ 566 h 941"/>
              <a:gd name="T40" fmla="*/ 662 w 1323"/>
              <a:gd name="T41" fmla="*/ 408 h 941"/>
              <a:gd name="T42" fmla="*/ 953 w 1323"/>
              <a:gd name="T43" fmla="*/ 566 h 941"/>
              <a:gd name="T44" fmla="*/ 953 w 1323"/>
              <a:gd name="T45" fmla="*/ 714 h 941"/>
              <a:gd name="T46" fmla="*/ 662 w 1323"/>
              <a:gd name="T47" fmla="*/ 0 h 941"/>
              <a:gd name="T48" fmla="*/ 0 w 1323"/>
              <a:gd name="T49" fmla="*/ 344 h 941"/>
              <a:gd name="T50" fmla="*/ 53 w 1323"/>
              <a:gd name="T51" fmla="*/ 371 h 941"/>
              <a:gd name="T52" fmla="*/ 53 w 1323"/>
              <a:gd name="T53" fmla="*/ 635 h 941"/>
              <a:gd name="T54" fmla="*/ 27 w 1323"/>
              <a:gd name="T55" fmla="*/ 635 h 941"/>
              <a:gd name="T56" fmla="*/ 27 w 1323"/>
              <a:gd name="T57" fmla="*/ 688 h 941"/>
              <a:gd name="T58" fmla="*/ 53 w 1323"/>
              <a:gd name="T59" fmla="*/ 688 h 941"/>
              <a:gd name="T60" fmla="*/ 53 w 1323"/>
              <a:gd name="T61" fmla="*/ 767 h 941"/>
              <a:gd name="T62" fmla="*/ 27 w 1323"/>
              <a:gd name="T63" fmla="*/ 767 h 941"/>
              <a:gd name="T64" fmla="*/ 27 w 1323"/>
              <a:gd name="T65" fmla="*/ 820 h 941"/>
              <a:gd name="T66" fmla="*/ 133 w 1323"/>
              <a:gd name="T67" fmla="*/ 820 h 941"/>
              <a:gd name="T68" fmla="*/ 133 w 1323"/>
              <a:gd name="T69" fmla="*/ 767 h 941"/>
              <a:gd name="T70" fmla="*/ 106 w 1323"/>
              <a:gd name="T71" fmla="*/ 767 h 941"/>
              <a:gd name="T72" fmla="*/ 106 w 1323"/>
              <a:gd name="T73" fmla="*/ 688 h 941"/>
              <a:gd name="T74" fmla="*/ 133 w 1323"/>
              <a:gd name="T75" fmla="*/ 688 h 941"/>
              <a:gd name="T76" fmla="*/ 133 w 1323"/>
              <a:gd name="T77" fmla="*/ 635 h 941"/>
              <a:gd name="T78" fmla="*/ 106 w 1323"/>
              <a:gd name="T79" fmla="*/ 635 h 941"/>
              <a:gd name="T80" fmla="*/ 106 w 1323"/>
              <a:gd name="T81" fmla="*/ 399 h 941"/>
              <a:gd name="T82" fmla="*/ 267 w 1323"/>
              <a:gd name="T83" fmla="*/ 482 h 941"/>
              <a:gd name="T84" fmla="*/ 300 w 1323"/>
              <a:gd name="T85" fmla="*/ 445 h 941"/>
              <a:gd name="T86" fmla="*/ 106 w 1323"/>
              <a:gd name="T87" fmla="*/ 344 h 941"/>
              <a:gd name="T88" fmla="*/ 662 w 1323"/>
              <a:gd name="T89" fmla="*/ 53 h 941"/>
              <a:gd name="T90" fmla="*/ 1217 w 1323"/>
              <a:gd name="T91" fmla="*/ 344 h 941"/>
              <a:gd name="T92" fmla="*/ 1024 w 1323"/>
              <a:gd name="T93" fmla="*/ 445 h 941"/>
              <a:gd name="T94" fmla="*/ 1057 w 1323"/>
              <a:gd name="T95" fmla="*/ 482 h 941"/>
              <a:gd name="T96" fmla="*/ 1323 w 1323"/>
              <a:gd name="T97" fmla="*/ 344 h 941"/>
              <a:gd name="T98" fmla="*/ 662 w 1323"/>
              <a:gd name="T99" fmla="*/ 0 h 941"/>
              <a:gd name="T100" fmla="*/ 662 w 1323"/>
              <a:gd name="T101" fmla="*/ 0 h 941"/>
              <a:gd name="T102" fmla="*/ 662 w 1323"/>
              <a:gd name="T103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3" h="941">
                <a:moveTo>
                  <a:pt x="662" y="355"/>
                </a:moveTo>
                <a:cubicBezTo>
                  <a:pt x="515" y="355"/>
                  <a:pt x="386" y="435"/>
                  <a:pt x="318" y="554"/>
                </a:cubicBezTo>
                <a:cubicBezTo>
                  <a:pt x="318" y="807"/>
                  <a:pt x="318" y="807"/>
                  <a:pt x="318" y="807"/>
                </a:cubicBezTo>
                <a:cubicBezTo>
                  <a:pt x="318" y="806"/>
                  <a:pt x="319" y="806"/>
                  <a:pt x="319" y="806"/>
                </a:cubicBezTo>
                <a:cubicBezTo>
                  <a:pt x="318" y="809"/>
                  <a:pt x="318" y="809"/>
                  <a:pt x="318" y="809"/>
                </a:cubicBezTo>
                <a:cubicBezTo>
                  <a:pt x="318" y="809"/>
                  <a:pt x="397" y="941"/>
                  <a:pt x="662" y="941"/>
                </a:cubicBezTo>
                <a:cubicBezTo>
                  <a:pt x="926" y="941"/>
                  <a:pt x="1006" y="809"/>
                  <a:pt x="1006" y="809"/>
                </a:cubicBezTo>
                <a:cubicBezTo>
                  <a:pt x="1004" y="806"/>
                  <a:pt x="1004" y="806"/>
                  <a:pt x="1004" y="806"/>
                </a:cubicBezTo>
                <a:cubicBezTo>
                  <a:pt x="1005" y="806"/>
                  <a:pt x="1005" y="806"/>
                  <a:pt x="1006" y="807"/>
                </a:cubicBezTo>
                <a:cubicBezTo>
                  <a:pt x="1006" y="554"/>
                  <a:pt x="1006" y="554"/>
                  <a:pt x="1006" y="554"/>
                </a:cubicBezTo>
                <a:cubicBezTo>
                  <a:pt x="937" y="435"/>
                  <a:pt x="809" y="355"/>
                  <a:pt x="662" y="355"/>
                </a:cubicBezTo>
                <a:close/>
                <a:moveTo>
                  <a:pt x="662" y="888"/>
                </a:moveTo>
                <a:cubicBezTo>
                  <a:pt x="482" y="888"/>
                  <a:pt x="393" y="814"/>
                  <a:pt x="360" y="776"/>
                </a:cubicBezTo>
                <a:cubicBezTo>
                  <a:pt x="447" y="720"/>
                  <a:pt x="551" y="688"/>
                  <a:pt x="662" y="688"/>
                </a:cubicBezTo>
                <a:cubicBezTo>
                  <a:pt x="773" y="688"/>
                  <a:pt x="876" y="720"/>
                  <a:pt x="963" y="776"/>
                </a:cubicBezTo>
                <a:cubicBezTo>
                  <a:pt x="930" y="814"/>
                  <a:pt x="841" y="888"/>
                  <a:pt x="662" y="888"/>
                </a:cubicBezTo>
                <a:close/>
                <a:moveTo>
                  <a:pt x="953" y="714"/>
                </a:moveTo>
                <a:cubicBezTo>
                  <a:pt x="953" y="714"/>
                  <a:pt x="834" y="635"/>
                  <a:pt x="662" y="635"/>
                </a:cubicBezTo>
                <a:cubicBezTo>
                  <a:pt x="490" y="635"/>
                  <a:pt x="371" y="714"/>
                  <a:pt x="371" y="714"/>
                </a:cubicBezTo>
                <a:cubicBezTo>
                  <a:pt x="371" y="566"/>
                  <a:pt x="371" y="566"/>
                  <a:pt x="371" y="566"/>
                </a:cubicBezTo>
                <a:cubicBezTo>
                  <a:pt x="371" y="566"/>
                  <a:pt x="451" y="408"/>
                  <a:pt x="662" y="408"/>
                </a:cubicBezTo>
                <a:cubicBezTo>
                  <a:pt x="873" y="408"/>
                  <a:pt x="953" y="566"/>
                  <a:pt x="953" y="566"/>
                </a:cubicBezTo>
                <a:cubicBezTo>
                  <a:pt x="953" y="714"/>
                  <a:pt x="953" y="714"/>
                  <a:pt x="953" y="714"/>
                </a:cubicBezTo>
                <a:close/>
                <a:moveTo>
                  <a:pt x="662" y="0"/>
                </a:moveTo>
                <a:cubicBezTo>
                  <a:pt x="0" y="344"/>
                  <a:pt x="0" y="344"/>
                  <a:pt x="0" y="34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53" y="635"/>
                  <a:pt x="53" y="635"/>
                  <a:pt x="53" y="635"/>
                </a:cubicBezTo>
                <a:cubicBezTo>
                  <a:pt x="27" y="635"/>
                  <a:pt x="27" y="635"/>
                  <a:pt x="27" y="635"/>
                </a:cubicBezTo>
                <a:cubicBezTo>
                  <a:pt x="27" y="688"/>
                  <a:pt x="27" y="688"/>
                  <a:pt x="27" y="688"/>
                </a:cubicBezTo>
                <a:cubicBezTo>
                  <a:pt x="53" y="688"/>
                  <a:pt x="53" y="688"/>
                  <a:pt x="53" y="688"/>
                </a:cubicBezTo>
                <a:cubicBezTo>
                  <a:pt x="53" y="767"/>
                  <a:pt x="53" y="767"/>
                  <a:pt x="53" y="767"/>
                </a:cubicBezTo>
                <a:cubicBezTo>
                  <a:pt x="27" y="767"/>
                  <a:pt x="27" y="767"/>
                  <a:pt x="27" y="767"/>
                </a:cubicBezTo>
                <a:cubicBezTo>
                  <a:pt x="27" y="820"/>
                  <a:pt x="27" y="820"/>
                  <a:pt x="27" y="820"/>
                </a:cubicBezTo>
                <a:cubicBezTo>
                  <a:pt x="133" y="820"/>
                  <a:pt x="133" y="820"/>
                  <a:pt x="133" y="820"/>
                </a:cubicBezTo>
                <a:cubicBezTo>
                  <a:pt x="133" y="767"/>
                  <a:pt x="133" y="767"/>
                  <a:pt x="133" y="767"/>
                </a:cubicBezTo>
                <a:cubicBezTo>
                  <a:pt x="106" y="767"/>
                  <a:pt x="106" y="767"/>
                  <a:pt x="106" y="767"/>
                </a:cubicBezTo>
                <a:cubicBezTo>
                  <a:pt x="106" y="688"/>
                  <a:pt x="106" y="688"/>
                  <a:pt x="106" y="688"/>
                </a:cubicBezTo>
                <a:cubicBezTo>
                  <a:pt x="133" y="688"/>
                  <a:pt x="133" y="688"/>
                  <a:pt x="133" y="688"/>
                </a:cubicBezTo>
                <a:cubicBezTo>
                  <a:pt x="133" y="635"/>
                  <a:pt x="133" y="635"/>
                  <a:pt x="133" y="635"/>
                </a:cubicBezTo>
                <a:cubicBezTo>
                  <a:pt x="106" y="635"/>
                  <a:pt x="106" y="635"/>
                  <a:pt x="106" y="635"/>
                </a:cubicBezTo>
                <a:cubicBezTo>
                  <a:pt x="106" y="399"/>
                  <a:pt x="106" y="399"/>
                  <a:pt x="106" y="399"/>
                </a:cubicBezTo>
                <a:cubicBezTo>
                  <a:pt x="267" y="482"/>
                  <a:pt x="267" y="482"/>
                  <a:pt x="267" y="482"/>
                </a:cubicBezTo>
                <a:cubicBezTo>
                  <a:pt x="277" y="469"/>
                  <a:pt x="288" y="457"/>
                  <a:pt x="300" y="445"/>
                </a:cubicBezTo>
                <a:cubicBezTo>
                  <a:pt x="106" y="344"/>
                  <a:pt x="106" y="344"/>
                  <a:pt x="106" y="344"/>
                </a:cubicBezTo>
                <a:cubicBezTo>
                  <a:pt x="662" y="53"/>
                  <a:pt x="662" y="53"/>
                  <a:pt x="662" y="53"/>
                </a:cubicBezTo>
                <a:cubicBezTo>
                  <a:pt x="1217" y="344"/>
                  <a:pt x="1217" y="344"/>
                  <a:pt x="1217" y="344"/>
                </a:cubicBezTo>
                <a:cubicBezTo>
                  <a:pt x="1024" y="445"/>
                  <a:pt x="1024" y="445"/>
                  <a:pt x="1024" y="445"/>
                </a:cubicBezTo>
                <a:cubicBezTo>
                  <a:pt x="1035" y="457"/>
                  <a:pt x="1046" y="469"/>
                  <a:pt x="1057" y="482"/>
                </a:cubicBezTo>
                <a:cubicBezTo>
                  <a:pt x="1323" y="344"/>
                  <a:pt x="1323" y="344"/>
                  <a:pt x="1323" y="344"/>
                </a:cubicBezTo>
                <a:cubicBezTo>
                  <a:pt x="662" y="0"/>
                  <a:pt x="662" y="0"/>
                  <a:pt x="662" y="0"/>
                </a:cubicBezTo>
                <a:close/>
                <a:moveTo>
                  <a:pt x="662" y="0"/>
                </a:moveTo>
                <a:cubicBezTo>
                  <a:pt x="662" y="0"/>
                  <a:pt x="662" y="0"/>
                  <a:pt x="66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5820320" y="1230205"/>
            <a:ext cx="3189008" cy="637032"/>
            <a:chOff x="5820320" y="1230205"/>
            <a:chExt cx="3189008" cy="637032"/>
          </a:xfrm>
        </p:grpSpPr>
        <p:sp>
          <p:nvSpPr>
            <p:cNvPr id="6" name="菱形 5"/>
            <p:cNvSpPr/>
            <p:nvPr/>
          </p:nvSpPr>
          <p:spPr>
            <a:xfrm>
              <a:off x="5820320" y="1265633"/>
              <a:ext cx="566177" cy="566177"/>
            </a:xfrm>
            <a:prstGeom prst="diamond">
              <a:avLst/>
            </a:prstGeom>
            <a:solidFill>
              <a:srgbClr val="1E8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30123" y="131788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516338" y="1230205"/>
              <a:ext cx="2492990" cy="637032"/>
              <a:chOff x="6516338" y="1366835"/>
              <a:chExt cx="2492990" cy="637032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6516338" y="1366835"/>
                <a:ext cx="2492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在函数过程中调用自身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16338" y="1665313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5786432" y="3035466"/>
            <a:ext cx="5266500" cy="646331"/>
            <a:chOff x="5820320" y="1230205"/>
            <a:chExt cx="5266500" cy="646331"/>
          </a:xfrm>
        </p:grpSpPr>
        <p:sp>
          <p:nvSpPr>
            <p:cNvPr id="127" name="菱形 126"/>
            <p:cNvSpPr/>
            <p:nvPr/>
          </p:nvSpPr>
          <p:spPr>
            <a:xfrm>
              <a:off x="5820320" y="1265633"/>
              <a:ext cx="566177" cy="566177"/>
            </a:xfrm>
            <a:prstGeom prst="diamond">
              <a:avLst/>
            </a:prstGeom>
            <a:solidFill>
              <a:srgbClr val="1E8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930123" y="131788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6516338" y="1230205"/>
              <a:ext cx="4570482" cy="646331"/>
              <a:chOff x="6516338" y="1366835"/>
              <a:chExt cx="4570482" cy="646331"/>
            </a:xfrm>
          </p:grpSpPr>
          <p:sp>
            <p:nvSpPr>
              <p:cNvPr id="130" name="文本框 129"/>
              <p:cNvSpPr txBox="1"/>
              <p:nvPr/>
            </p:nvSpPr>
            <p:spPr>
              <a:xfrm>
                <a:off x="6516338" y="1366835"/>
                <a:ext cx="45704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在递归过程中，必须有一个明确的条件判断</a:t>
                </a:r>
                <a:endPara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递归过程的结束，既递归出口。</a:t>
                </a: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516338" y="1665313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5799665" y="4049185"/>
            <a:ext cx="5411615" cy="1538035"/>
            <a:chOff x="5799665" y="1528683"/>
            <a:chExt cx="5411615" cy="1538035"/>
          </a:xfrm>
        </p:grpSpPr>
        <p:sp>
          <p:nvSpPr>
            <p:cNvPr id="133" name="菱形 132"/>
            <p:cNvSpPr/>
            <p:nvPr/>
          </p:nvSpPr>
          <p:spPr>
            <a:xfrm>
              <a:off x="5799665" y="2427053"/>
              <a:ext cx="566177" cy="566177"/>
            </a:xfrm>
            <a:prstGeom prst="diamond">
              <a:avLst/>
            </a:prstGeom>
            <a:solidFill>
              <a:srgbClr val="1E8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895444" y="247930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6409966" y="1528683"/>
              <a:ext cx="4801314" cy="1538035"/>
              <a:chOff x="6409966" y="1665313"/>
              <a:chExt cx="4801314" cy="1538035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9966" y="2557017"/>
                <a:ext cx="48013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递归算法简介但是效率较低，通常不作为推荐</a:t>
                </a:r>
                <a:endPara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算法。</a:t>
                </a: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6516338" y="1665313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146" name="直接连接符 145"/>
          <p:cNvCxnSpPr>
            <a:cxnSpLocks/>
            <a:endCxn id="6" idx="3"/>
          </p:cNvCxnSpPr>
          <p:nvPr/>
        </p:nvCxnSpPr>
        <p:spPr>
          <a:xfrm>
            <a:off x="6377577" y="1548721"/>
            <a:ext cx="8920" cy="1"/>
          </a:xfrm>
          <a:prstGeom prst="line">
            <a:avLst/>
          </a:prstGeom>
          <a:ln w="12700">
            <a:solidFill>
              <a:srgbClr val="1E8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cxnSpLocks/>
            <a:endCxn id="127" idx="3"/>
          </p:cNvCxnSpPr>
          <p:nvPr/>
        </p:nvCxnSpPr>
        <p:spPr>
          <a:xfrm>
            <a:off x="6343689" y="3353938"/>
            <a:ext cx="8920" cy="45"/>
          </a:xfrm>
          <a:prstGeom prst="line">
            <a:avLst/>
          </a:prstGeom>
          <a:ln w="12700">
            <a:solidFill>
              <a:srgbClr val="1E8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cxnSpLocks/>
            <a:endCxn id="133" idx="3"/>
          </p:cNvCxnSpPr>
          <p:nvPr/>
        </p:nvCxnSpPr>
        <p:spPr>
          <a:xfrm>
            <a:off x="6356922" y="5230643"/>
            <a:ext cx="8920" cy="1"/>
          </a:xfrm>
          <a:prstGeom prst="line">
            <a:avLst/>
          </a:prstGeom>
          <a:ln w="12700">
            <a:solidFill>
              <a:srgbClr val="1E8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cxnSpLocks/>
          </p:cNvCxnSpPr>
          <p:nvPr/>
        </p:nvCxnSpPr>
        <p:spPr>
          <a:xfrm>
            <a:off x="6377577" y="5329473"/>
            <a:ext cx="8920" cy="1"/>
          </a:xfrm>
          <a:prstGeom prst="line">
            <a:avLst/>
          </a:prstGeom>
          <a:ln w="12700">
            <a:solidFill>
              <a:srgbClr val="1E8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4674256" y="3145911"/>
            <a:ext cx="283088" cy="566177"/>
          </a:xfrm>
          <a:custGeom>
            <a:avLst/>
            <a:gdLst>
              <a:gd name="connsiteX0" fmla="*/ 0 w 566177"/>
              <a:gd name="connsiteY0" fmla="*/ 283089 h 566177"/>
              <a:gd name="connsiteX1" fmla="*/ 283089 w 566177"/>
              <a:gd name="connsiteY1" fmla="*/ 0 h 566177"/>
              <a:gd name="connsiteX2" fmla="*/ 566177 w 566177"/>
              <a:gd name="connsiteY2" fmla="*/ 283089 h 566177"/>
              <a:gd name="connsiteX3" fmla="*/ 283089 w 566177"/>
              <a:gd name="connsiteY3" fmla="*/ 566177 h 566177"/>
              <a:gd name="connsiteX4" fmla="*/ 0 w 566177"/>
              <a:gd name="connsiteY4" fmla="*/ 283089 h 566177"/>
              <a:gd name="connsiteX0" fmla="*/ 0 w 283088"/>
              <a:gd name="connsiteY0" fmla="*/ 566177 h 566177"/>
              <a:gd name="connsiteX1" fmla="*/ 0 w 283088"/>
              <a:gd name="connsiteY1" fmla="*/ 0 h 566177"/>
              <a:gd name="connsiteX2" fmla="*/ 283088 w 283088"/>
              <a:gd name="connsiteY2" fmla="*/ 283089 h 566177"/>
              <a:gd name="connsiteX3" fmla="*/ 0 w 283088"/>
              <a:gd name="connsiteY3" fmla="*/ 566177 h 5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088" h="566177">
                <a:moveTo>
                  <a:pt x="0" y="566177"/>
                </a:moveTo>
                <a:lnTo>
                  <a:pt x="0" y="0"/>
                </a:lnTo>
                <a:lnTo>
                  <a:pt x="283088" y="283089"/>
                </a:lnTo>
                <a:lnTo>
                  <a:pt x="0" y="566177"/>
                </a:lnTo>
                <a:close/>
              </a:path>
            </a:pathLst>
          </a:custGeom>
          <a:solidFill>
            <a:srgbClr val="1E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775795" y="2137234"/>
            <a:ext cx="1112512" cy="2143126"/>
          </a:xfrm>
          <a:custGeom>
            <a:avLst/>
            <a:gdLst>
              <a:gd name="connsiteX0" fmla="*/ 0 w 1112512"/>
              <a:gd name="connsiteY0" fmla="*/ 0 h 2143126"/>
              <a:gd name="connsiteX1" fmla="*/ 1112512 w 1112512"/>
              <a:gd name="connsiteY1" fmla="*/ 0 h 2143126"/>
              <a:gd name="connsiteX2" fmla="*/ 1112512 w 1112512"/>
              <a:gd name="connsiteY2" fmla="*/ 2143126 h 2143126"/>
              <a:gd name="connsiteX3" fmla="*/ 0 w 1112512"/>
              <a:gd name="connsiteY3" fmla="*/ 2143126 h 2143126"/>
              <a:gd name="connsiteX4" fmla="*/ 0 w 1112512"/>
              <a:gd name="connsiteY4" fmla="*/ 0 h 2143126"/>
              <a:gd name="connsiteX0" fmla="*/ 0 w 1112512"/>
              <a:gd name="connsiteY0" fmla="*/ 3635 h 2146761"/>
              <a:gd name="connsiteX1" fmla="*/ 79675 w 1112512"/>
              <a:gd name="connsiteY1" fmla="*/ 0 h 2146761"/>
              <a:gd name="connsiteX2" fmla="*/ 1112512 w 1112512"/>
              <a:gd name="connsiteY2" fmla="*/ 3635 h 2146761"/>
              <a:gd name="connsiteX3" fmla="*/ 1112512 w 1112512"/>
              <a:gd name="connsiteY3" fmla="*/ 2146761 h 2146761"/>
              <a:gd name="connsiteX4" fmla="*/ 0 w 1112512"/>
              <a:gd name="connsiteY4" fmla="*/ 2146761 h 2146761"/>
              <a:gd name="connsiteX5" fmla="*/ 0 w 1112512"/>
              <a:gd name="connsiteY5" fmla="*/ 3635 h 2146761"/>
              <a:gd name="connsiteX0" fmla="*/ 0 w 1112512"/>
              <a:gd name="connsiteY0" fmla="*/ 7444 h 2150570"/>
              <a:gd name="connsiteX1" fmla="*/ 79675 w 1112512"/>
              <a:gd name="connsiteY1" fmla="*/ 3809 h 2150570"/>
              <a:gd name="connsiteX2" fmla="*/ 1047415 w 1112512"/>
              <a:gd name="connsiteY2" fmla="*/ 0 h 2150570"/>
              <a:gd name="connsiteX3" fmla="*/ 1112512 w 1112512"/>
              <a:gd name="connsiteY3" fmla="*/ 7444 h 2150570"/>
              <a:gd name="connsiteX4" fmla="*/ 1112512 w 1112512"/>
              <a:gd name="connsiteY4" fmla="*/ 2150570 h 2150570"/>
              <a:gd name="connsiteX5" fmla="*/ 0 w 1112512"/>
              <a:gd name="connsiteY5" fmla="*/ 2150570 h 2150570"/>
              <a:gd name="connsiteX6" fmla="*/ 0 w 1112512"/>
              <a:gd name="connsiteY6" fmla="*/ 7444 h 2150570"/>
              <a:gd name="connsiteX0" fmla="*/ 1047415 w 1138855"/>
              <a:gd name="connsiteY0" fmla="*/ 0 h 2150570"/>
              <a:gd name="connsiteX1" fmla="*/ 1112512 w 1138855"/>
              <a:gd name="connsiteY1" fmla="*/ 7444 h 2150570"/>
              <a:gd name="connsiteX2" fmla="*/ 1112512 w 1138855"/>
              <a:gd name="connsiteY2" fmla="*/ 2150570 h 2150570"/>
              <a:gd name="connsiteX3" fmla="*/ 0 w 1138855"/>
              <a:gd name="connsiteY3" fmla="*/ 2150570 h 2150570"/>
              <a:gd name="connsiteX4" fmla="*/ 0 w 1138855"/>
              <a:gd name="connsiteY4" fmla="*/ 7444 h 2150570"/>
              <a:gd name="connsiteX5" fmla="*/ 79675 w 1138855"/>
              <a:gd name="connsiteY5" fmla="*/ 3809 h 2150570"/>
              <a:gd name="connsiteX6" fmla="*/ 1138855 w 1138855"/>
              <a:gd name="connsiteY6" fmla="*/ 91440 h 2150570"/>
              <a:gd name="connsiteX0" fmla="*/ 1047415 w 1112512"/>
              <a:gd name="connsiteY0" fmla="*/ 0 h 2150570"/>
              <a:gd name="connsiteX1" fmla="*/ 1112512 w 1112512"/>
              <a:gd name="connsiteY1" fmla="*/ 7444 h 2150570"/>
              <a:gd name="connsiteX2" fmla="*/ 1112512 w 1112512"/>
              <a:gd name="connsiteY2" fmla="*/ 2150570 h 2150570"/>
              <a:gd name="connsiteX3" fmla="*/ 0 w 1112512"/>
              <a:gd name="connsiteY3" fmla="*/ 2150570 h 2150570"/>
              <a:gd name="connsiteX4" fmla="*/ 0 w 1112512"/>
              <a:gd name="connsiteY4" fmla="*/ 7444 h 2150570"/>
              <a:gd name="connsiteX5" fmla="*/ 79675 w 1112512"/>
              <a:gd name="connsiteY5" fmla="*/ 3809 h 2150570"/>
              <a:gd name="connsiteX0" fmla="*/ 1047415 w 1112512"/>
              <a:gd name="connsiteY0" fmla="*/ 0 h 2150570"/>
              <a:gd name="connsiteX1" fmla="*/ 1112512 w 1112512"/>
              <a:gd name="connsiteY1" fmla="*/ 7444 h 2150570"/>
              <a:gd name="connsiteX2" fmla="*/ 1112512 w 1112512"/>
              <a:gd name="connsiteY2" fmla="*/ 2150570 h 2150570"/>
              <a:gd name="connsiteX3" fmla="*/ 0 w 1112512"/>
              <a:gd name="connsiteY3" fmla="*/ 2150570 h 2150570"/>
              <a:gd name="connsiteX4" fmla="*/ 0 w 1112512"/>
              <a:gd name="connsiteY4" fmla="*/ 7444 h 2150570"/>
              <a:gd name="connsiteX5" fmla="*/ 84755 w 1112512"/>
              <a:gd name="connsiteY5" fmla="*/ 8889 h 2150570"/>
              <a:gd name="connsiteX0" fmla="*/ 1034715 w 1112512"/>
              <a:gd name="connsiteY0" fmla="*/ 7796 h 2143126"/>
              <a:gd name="connsiteX1" fmla="*/ 1112512 w 1112512"/>
              <a:gd name="connsiteY1" fmla="*/ 0 h 2143126"/>
              <a:gd name="connsiteX2" fmla="*/ 1112512 w 1112512"/>
              <a:gd name="connsiteY2" fmla="*/ 2143126 h 2143126"/>
              <a:gd name="connsiteX3" fmla="*/ 0 w 1112512"/>
              <a:gd name="connsiteY3" fmla="*/ 2143126 h 2143126"/>
              <a:gd name="connsiteX4" fmla="*/ 0 w 1112512"/>
              <a:gd name="connsiteY4" fmla="*/ 0 h 2143126"/>
              <a:gd name="connsiteX5" fmla="*/ 84755 w 1112512"/>
              <a:gd name="connsiteY5" fmla="*/ 1445 h 2143126"/>
              <a:gd name="connsiteX0" fmla="*/ 1027095 w 1112512"/>
              <a:gd name="connsiteY0" fmla="*/ 176 h 2143126"/>
              <a:gd name="connsiteX1" fmla="*/ 1112512 w 1112512"/>
              <a:gd name="connsiteY1" fmla="*/ 0 h 2143126"/>
              <a:gd name="connsiteX2" fmla="*/ 1112512 w 1112512"/>
              <a:gd name="connsiteY2" fmla="*/ 2143126 h 2143126"/>
              <a:gd name="connsiteX3" fmla="*/ 0 w 1112512"/>
              <a:gd name="connsiteY3" fmla="*/ 2143126 h 2143126"/>
              <a:gd name="connsiteX4" fmla="*/ 0 w 1112512"/>
              <a:gd name="connsiteY4" fmla="*/ 0 h 2143126"/>
              <a:gd name="connsiteX5" fmla="*/ 84755 w 1112512"/>
              <a:gd name="connsiteY5" fmla="*/ 1445 h 214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512" h="2143126">
                <a:moveTo>
                  <a:pt x="1027095" y="176"/>
                </a:moveTo>
                <a:lnTo>
                  <a:pt x="1112512" y="0"/>
                </a:lnTo>
                <a:lnTo>
                  <a:pt x="1112512" y="2143126"/>
                </a:lnTo>
                <a:lnTo>
                  <a:pt x="0" y="2143126"/>
                </a:lnTo>
                <a:lnTo>
                  <a:pt x="0" y="0"/>
                </a:lnTo>
                <a:lnTo>
                  <a:pt x="84755" y="144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菱形 160"/>
          <p:cNvSpPr/>
          <p:nvPr/>
        </p:nvSpPr>
        <p:spPr>
          <a:xfrm flipH="1">
            <a:off x="11034200" y="3145911"/>
            <a:ext cx="283088" cy="566177"/>
          </a:xfrm>
          <a:custGeom>
            <a:avLst/>
            <a:gdLst>
              <a:gd name="connsiteX0" fmla="*/ 0 w 566177"/>
              <a:gd name="connsiteY0" fmla="*/ 283089 h 566177"/>
              <a:gd name="connsiteX1" fmla="*/ 283089 w 566177"/>
              <a:gd name="connsiteY1" fmla="*/ 0 h 566177"/>
              <a:gd name="connsiteX2" fmla="*/ 566177 w 566177"/>
              <a:gd name="connsiteY2" fmla="*/ 283089 h 566177"/>
              <a:gd name="connsiteX3" fmla="*/ 283089 w 566177"/>
              <a:gd name="connsiteY3" fmla="*/ 566177 h 566177"/>
              <a:gd name="connsiteX4" fmla="*/ 0 w 566177"/>
              <a:gd name="connsiteY4" fmla="*/ 283089 h 566177"/>
              <a:gd name="connsiteX0" fmla="*/ 0 w 283088"/>
              <a:gd name="connsiteY0" fmla="*/ 566177 h 566177"/>
              <a:gd name="connsiteX1" fmla="*/ 0 w 283088"/>
              <a:gd name="connsiteY1" fmla="*/ 0 h 566177"/>
              <a:gd name="connsiteX2" fmla="*/ 283088 w 283088"/>
              <a:gd name="connsiteY2" fmla="*/ 283089 h 566177"/>
              <a:gd name="connsiteX3" fmla="*/ 0 w 283088"/>
              <a:gd name="connsiteY3" fmla="*/ 566177 h 56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088" h="566177">
                <a:moveTo>
                  <a:pt x="0" y="566177"/>
                </a:moveTo>
                <a:lnTo>
                  <a:pt x="0" y="0"/>
                </a:lnTo>
                <a:lnTo>
                  <a:pt x="283088" y="283089"/>
                </a:lnTo>
                <a:lnTo>
                  <a:pt x="0" y="566177"/>
                </a:lnTo>
                <a:close/>
              </a:path>
            </a:pathLst>
          </a:custGeom>
          <a:solidFill>
            <a:srgbClr val="1E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019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1851141" y="-89308"/>
            <a:ext cx="4497224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000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57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453718" y="298508"/>
            <a:ext cx="290218" cy="290217"/>
            <a:chOff x="3896273" y="1313639"/>
            <a:chExt cx="395288" cy="395287"/>
          </a:xfrm>
          <a:solidFill>
            <a:schemeClr val="bg1">
              <a:alpha val="3000"/>
            </a:schemeClr>
          </a:solidFill>
        </p:grpSpPr>
        <p:sp>
          <p:nvSpPr>
            <p:cNvPr id="153" name="Freeform 42"/>
            <p:cNvSpPr>
              <a:spLocks/>
            </p:cNvSpPr>
            <p:nvPr/>
          </p:nvSpPr>
          <p:spPr bwMode="auto">
            <a:xfrm>
              <a:off x="4120111" y="1313639"/>
              <a:ext cx="171450" cy="171450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80 h 80"/>
                <a:gd name="T4" fmla="*/ 80 w 80"/>
                <a:gd name="T5" fmla="*/ 80 h 80"/>
                <a:gd name="T6" fmla="*/ 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36"/>
                    <a:pt x="4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4"/>
            <p:cNvSpPr>
              <a:spLocks/>
            </p:cNvSpPr>
            <p:nvPr/>
          </p:nvSpPr>
          <p:spPr bwMode="auto">
            <a:xfrm>
              <a:off x="3896273" y="1331101"/>
              <a:ext cx="377825" cy="377825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47 w 176"/>
                <a:gd name="T7" fmla="*/ 153 h 176"/>
                <a:gd name="T8" fmla="*/ 176 w 176"/>
                <a:gd name="T9" fmla="*/ 88 h 176"/>
                <a:gd name="T10" fmla="*/ 88 w 176"/>
                <a:gd name="T11" fmla="*/ 88 h 176"/>
                <a:gd name="T12" fmla="*/ 88 w 1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11" y="176"/>
                    <a:pt x="132" y="167"/>
                    <a:pt x="147" y="153"/>
                  </a:cubicBezTo>
                  <a:cubicBezTo>
                    <a:pt x="165" y="137"/>
                    <a:pt x="176" y="114"/>
                    <a:pt x="176" y="88"/>
                  </a:cubicBezTo>
                  <a:cubicBezTo>
                    <a:pt x="88" y="88"/>
                    <a:pt x="88" y="88"/>
                    <a:pt x="88" y="88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7" name="组合 816" hidden="1"/>
          <p:cNvGrpSpPr/>
          <p:nvPr/>
        </p:nvGrpSpPr>
        <p:grpSpPr>
          <a:xfrm>
            <a:off x="81023" y="173735"/>
            <a:ext cx="12593110" cy="6510529"/>
            <a:chOff x="81023" y="173735"/>
            <a:chExt cx="12593110" cy="6510529"/>
          </a:xfrm>
        </p:grpSpPr>
        <p:sp>
          <p:nvSpPr>
            <p:cNvPr id="682" name="Freeform 5"/>
            <p:cNvSpPr>
              <a:spLocks noEditPoints="1"/>
            </p:cNvSpPr>
            <p:nvPr/>
          </p:nvSpPr>
          <p:spPr bwMode="auto">
            <a:xfrm>
              <a:off x="8102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5"/>
            <p:cNvSpPr>
              <a:spLocks noEditPoints="1"/>
            </p:cNvSpPr>
            <p:nvPr/>
          </p:nvSpPr>
          <p:spPr bwMode="auto">
            <a:xfrm>
              <a:off x="122585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5"/>
            <p:cNvSpPr>
              <a:spLocks noEditPoints="1"/>
            </p:cNvSpPr>
            <p:nvPr/>
          </p:nvSpPr>
          <p:spPr bwMode="auto">
            <a:xfrm>
              <a:off x="237067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5"/>
            <p:cNvSpPr>
              <a:spLocks noEditPoints="1"/>
            </p:cNvSpPr>
            <p:nvPr/>
          </p:nvSpPr>
          <p:spPr bwMode="auto">
            <a:xfrm>
              <a:off x="3515508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5"/>
            <p:cNvSpPr>
              <a:spLocks noEditPoints="1"/>
            </p:cNvSpPr>
            <p:nvPr/>
          </p:nvSpPr>
          <p:spPr bwMode="auto">
            <a:xfrm>
              <a:off x="466033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5"/>
            <p:cNvSpPr>
              <a:spLocks noEditPoints="1"/>
            </p:cNvSpPr>
            <p:nvPr/>
          </p:nvSpPr>
          <p:spPr bwMode="auto">
            <a:xfrm>
              <a:off x="580516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5"/>
            <p:cNvSpPr>
              <a:spLocks noEditPoints="1"/>
            </p:cNvSpPr>
            <p:nvPr/>
          </p:nvSpPr>
          <p:spPr bwMode="auto">
            <a:xfrm>
              <a:off x="6949992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5"/>
            <p:cNvSpPr>
              <a:spLocks noEditPoints="1"/>
            </p:cNvSpPr>
            <p:nvPr/>
          </p:nvSpPr>
          <p:spPr bwMode="auto">
            <a:xfrm>
              <a:off x="809482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5"/>
            <p:cNvSpPr>
              <a:spLocks noEditPoints="1"/>
            </p:cNvSpPr>
            <p:nvPr/>
          </p:nvSpPr>
          <p:spPr bwMode="auto">
            <a:xfrm>
              <a:off x="923964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5"/>
            <p:cNvSpPr>
              <a:spLocks noEditPoints="1"/>
            </p:cNvSpPr>
            <p:nvPr/>
          </p:nvSpPr>
          <p:spPr bwMode="auto">
            <a:xfrm>
              <a:off x="10384477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5"/>
            <p:cNvSpPr>
              <a:spLocks noEditPoints="1"/>
            </p:cNvSpPr>
            <p:nvPr/>
          </p:nvSpPr>
          <p:spPr bwMode="auto">
            <a:xfrm>
              <a:off x="1152930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5"/>
            <p:cNvSpPr>
              <a:spLocks noEditPoints="1"/>
            </p:cNvSpPr>
            <p:nvPr/>
          </p:nvSpPr>
          <p:spPr bwMode="auto">
            <a:xfrm>
              <a:off x="8102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5"/>
            <p:cNvSpPr>
              <a:spLocks noEditPoints="1"/>
            </p:cNvSpPr>
            <p:nvPr/>
          </p:nvSpPr>
          <p:spPr bwMode="auto">
            <a:xfrm>
              <a:off x="122585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5"/>
            <p:cNvSpPr>
              <a:spLocks noEditPoints="1"/>
            </p:cNvSpPr>
            <p:nvPr/>
          </p:nvSpPr>
          <p:spPr bwMode="auto">
            <a:xfrm>
              <a:off x="237067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5"/>
            <p:cNvSpPr>
              <a:spLocks noEditPoints="1"/>
            </p:cNvSpPr>
            <p:nvPr/>
          </p:nvSpPr>
          <p:spPr bwMode="auto">
            <a:xfrm>
              <a:off x="3515508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5"/>
            <p:cNvSpPr>
              <a:spLocks noEditPoints="1"/>
            </p:cNvSpPr>
            <p:nvPr/>
          </p:nvSpPr>
          <p:spPr bwMode="auto">
            <a:xfrm>
              <a:off x="466033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5"/>
            <p:cNvSpPr>
              <a:spLocks noEditPoints="1"/>
            </p:cNvSpPr>
            <p:nvPr/>
          </p:nvSpPr>
          <p:spPr bwMode="auto">
            <a:xfrm>
              <a:off x="580516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5"/>
            <p:cNvSpPr>
              <a:spLocks noEditPoints="1"/>
            </p:cNvSpPr>
            <p:nvPr/>
          </p:nvSpPr>
          <p:spPr bwMode="auto">
            <a:xfrm>
              <a:off x="6949992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5"/>
            <p:cNvSpPr>
              <a:spLocks noEditPoints="1"/>
            </p:cNvSpPr>
            <p:nvPr/>
          </p:nvSpPr>
          <p:spPr bwMode="auto">
            <a:xfrm>
              <a:off x="809482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5"/>
            <p:cNvSpPr>
              <a:spLocks noEditPoints="1"/>
            </p:cNvSpPr>
            <p:nvPr/>
          </p:nvSpPr>
          <p:spPr bwMode="auto">
            <a:xfrm>
              <a:off x="923964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5"/>
            <p:cNvSpPr>
              <a:spLocks noEditPoints="1"/>
            </p:cNvSpPr>
            <p:nvPr/>
          </p:nvSpPr>
          <p:spPr bwMode="auto">
            <a:xfrm>
              <a:off x="10384477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5"/>
            <p:cNvSpPr>
              <a:spLocks noEditPoints="1"/>
            </p:cNvSpPr>
            <p:nvPr/>
          </p:nvSpPr>
          <p:spPr bwMode="auto">
            <a:xfrm>
              <a:off x="1152930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5"/>
            <p:cNvSpPr>
              <a:spLocks noEditPoints="1"/>
            </p:cNvSpPr>
            <p:nvPr/>
          </p:nvSpPr>
          <p:spPr bwMode="auto">
            <a:xfrm>
              <a:off x="8102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5"/>
            <p:cNvSpPr>
              <a:spLocks noEditPoints="1"/>
            </p:cNvSpPr>
            <p:nvPr/>
          </p:nvSpPr>
          <p:spPr bwMode="auto">
            <a:xfrm>
              <a:off x="122585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5"/>
            <p:cNvSpPr>
              <a:spLocks noEditPoints="1"/>
            </p:cNvSpPr>
            <p:nvPr/>
          </p:nvSpPr>
          <p:spPr bwMode="auto">
            <a:xfrm>
              <a:off x="237067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5"/>
            <p:cNvSpPr>
              <a:spLocks noEditPoints="1"/>
            </p:cNvSpPr>
            <p:nvPr/>
          </p:nvSpPr>
          <p:spPr bwMode="auto">
            <a:xfrm>
              <a:off x="3515508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5"/>
            <p:cNvSpPr>
              <a:spLocks noEditPoints="1"/>
            </p:cNvSpPr>
            <p:nvPr/>
          </p:nvSpPr>
          <p:spPr bwMode="auto">
            <a:xfrm>
              <a:off x="466033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5"/>
            <p:cNvSpPr>
              <a:spLocks noEditPoints="1"/>
            </p:cNvSpPr>
            <p:nvPr/>
          </p:nvSpPr>
          <p:spPr bwMode="auto">
            <a:xfrm>
              <a:off x="580516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5"/>
            <p:cNvSpPr>
              <a:spLocks noEditPoints="1"/>
            </p:cNvSpPr>
            <p:nvPr/>
          </p:nvSpPr>
          <p:spPr bwMode="auto">
            <a:xfrm>
              <a:off x="6949992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5"/>
            <p:cNvSpPr>
              <a:spLocks noEditPoints="1"/>
            </p:cNvSpPr>
            <p:nvPr/>
          </p:nvSpPr>
          <p:spPr bwMode="auto">
            <a:xfrm>
              <a:off x="809482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5"/>
            <p:cNvSpPr>
              <a:spLocks noEditPoints="1"/>
            </p:cNvSpPr>
            <p:nvPr/>
          </p:nvSpPr>
          <p:spPr bwMode="auto">
            <a:xfrm>
              <a:off x="923964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5"/>
            <p:cNvSpPr>
              <a:spLocks noEditPoints="1"/>
            </p:cNvSpPr>
            <p:nvPr/>
          </p:nvSpPr>
          <p:spPr bwMode="auto">
            <a:xfrm>
              <a:off x="10384477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5"/>
            <p:cNvSpPr>
              <a:spLocks noEditPoints="1"/>
            </p:cNvSpPr>
            <p:nvPr/>
          </p:nvSpPr>
          <p:spPr bwMode="auto">
            <a:xfrm>
              <a:off x="1152930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5"/>
            <p:cNvSpPr>
              <a:spLocks noEditPoints="1"/>
            </p:cNvSpPr>
            <p:nvPr/>
          </p:nvSpPr>
          <p:spPr bwMode="auto">
            <a:xfrm>
              <a:off x="8102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5"/>
            <p:cNvSpPr>
              <a:spLocks noEditPoints="1"/>
            </p:cNvSpPr>
            <p:nvPr/>
          </p:nvSpPr>
          <p:spPr bwMode="auto">
            <a:xfrm>
              <a:off x="122585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5"/>
            <p:cNvSpPr>
              <a:spLocks noEditPoints="1"/>
            </p:cNvSpPr>
            <p:nvPr/>
          </p:nvSpPr>
          <p:spPr bwMode="auto">
            <a:xfrm>
              <a:off x="237067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5"/>
            <p:cNvSpPr>
              <a:spLocks noEditPoints="1"/>
            </p:cNvSpPr>
            <p:nvPr/>
          </p:nvSpPr>
          <p:spPr bwMode="auto">
            <a:xfrm>
              <a:off x="3515508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5"/>
            <p:cNvSpPr>
              <a:spLocks noEditPoints="1"/>
            </p:cNvSpPr>
            <p:nvPr/>
          </p:nvSpPr>
          <p:spPr bwMode="auto">
            <a:xfrm>
              <a:off x="466033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5"/>
            <p:cNvSpPr>
              <a:spLocks noEditPoints="1"/>
            </p:cNvSpPr>
            <p:nvPr/>
          </p:nvSpPr>
          <p:spPr bwMode="auto">
            <a:xfrm>
              <a:off x="580516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5"/>
            <p:cNvSpPr>
              <a:spLocks noEditPoints="1"/>
            </p:cNvSpPr>
            <p:nvPr/>
          </p:nvSpPr>
          <p:spPr bwMode="auto">
            <a:xfrm>
              <a:off x="6949992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5"/>
            <p:cNvSpPr>
              <a:spLocks noEditPoints="1"/>
            </p:cNvSpPr>
            <p:nvPr/>
          </p:nvSpPr>
          <p:spPr bwMode="auto">
            <a:xfrm>
              <a:off x="809482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5"/>
            <p:cNvSpPr>
              <a:spLocks noEditPoints="1"/>
            </p:cNvSpPr>
            <p:nvPr/>
          </p:nvSpPr>
          <p:spPr bwMode="auto">
            <a:xfrm>
              <a:off x="923964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5"/>
            <p:cNvSpPr>
              <a:spLocks noEditPoints="1"/>
            </p:cNvSpPr>
            <p:nvPr/>
          </p:nvSpPr>
          <p:spPr bwMode="auto">
            <a:xfrm>
              <a:off x="10384477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5"/>
            <p:cNvSpPr>
              <a:spLocks noEditPoints="1"/>
            </p:cNvSpPr>
            <p:nvPr/>
          </p:nvSpPr>
          <p:spPr bwMode="auto">
            <a:xfrm>
              <a:off x="1152930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5"/>
            <p:cNvSpPr>
              <a:spLocks noEditPoints="1"/>
            </p:cNvSpPr>
            <p:nvPr/>
          </p:nvSpPr>
          <p:spPr bwMode="auto">
            <a:xfrm>
              <a:off x="8102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5"/>
            <p:cNvSpPr>
              <a:spLocks noEditPoints="1"/>
            </p:cNvSpPr>
            <p:nvPr/>
          </p:nvSpPr>
          <p:spPr bwMode="auto">
            <a:xfrm>
              <a:off x="122585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5"/>
            <p:cNvSpPr>
              <a:spLocks noEditPoints="1"/>
            </p:cNvSpPr>
            <p:nvPr/>
          </p:nvSpPr>
          <p:spPr bwMode="auto">
            <a:xfrm>
              <a:off x="237067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5"/>
            <p:cNvSpPr>
              <a:spLocks noEditPoints="1"/>
            </p:cNvSpPr>
            <p:nvPr/>
          </p:nvSpPr>
          <p:spPr bwMode="auto">
            <a:xfrm>
              <a:off x="3515508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5"/>
            <p:cNvSpPr>
              <a:spLocks noEditPoints="1"/>
            </p:cNvSpPr>
            <p:nvPr/>
          </p:nvSpPr>
          <p:spPr bwMode="auto">
            <a:xfrm>
              <a:off x="466033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5"/>
            <p:cNvSpPr>
              <a:spLocks noEditPoints="1"/>
            </p:cNvSpPr>
            <p:nvPr/>
          </p:nvSpPr>
          <p:spPr bwMode="auto">
            <a:xfrm>
              <a:off x="580516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5"/>
            <p:cNvSpPr>
              <a:spLocks noEditPoints="1"/>
            </p:cNvSpPr>
            <p:nvPr/>
          </p:nvSpPr>
          <p:spPr bwMode="auto">
            <a:xfrm>
              <a:off x="6949992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5"/>
            <p:cNvSpPr>
              <a:spLocks noEditPoints="1"/>
            </p:cNvSpPr>
            <p:nvPr/>
          </p:nvSpPr>
          <p:spPr bwMode="auto">
            <a:xfrm>
              <a:off x="809482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5"/>
            <p:cNvSpPr>
              <a:spLocks noEditPoints="1"/>
            </p:cNvSpPr>
            <p:nvPr/>
          </p:nvSpPr>
          <p:spPr bwMode="auto">
            <a:xfrm>
              <a:off x="923964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5"/>
            <p:cNvSpPr>
              <a:spLocks noEditPoints="1"/>
            </p:cNvSpPr>
            <p:nvPr/>
          </p:nvSpPr>
          <p:spPr bwMode="auto">
            <a:xfrm>
              <a:off x="10384477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5"/>
            <p:cNvSpPr>
              <a:spLocks noEditPoints="1"/>
            </p:cNvSpPr>
            <p:nvPr/>
          </p:nvSpPr>
          <p:spPr bwMode="auto">
            <a:xfrm>
              <a:off x="1152930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5"/>
            <p:cNvSpPr>
              <a:spLocks noEditPoints="1"/>
            </p:cNvSpPr>
            <p:nvPr/>
          </p:nvSpPr>
          <p:spPr bwMode="auto">
            <a:xfrm>
              <a:off x="8102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5"/>
            <p:cNvSpPr>
              <a:spLocks noEditPoints="1"/>
            </p:cNvSpPr>
            <p:nvPr/>
          </p:nvSpPr>
          <p:spPr bwMode="auto">
            <a:xfrm>
              <a:off x="122585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5"/>
            <p:cNvSpPr>
              <a:spLocks noEditPoints="1"/>
            </p:cNvSpPr>
            <p:nvPr/>
          </p:nvSpPr>
          <p:spPr bwMode="auto">
            <a:xfrm>
              <a:off x="237067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5"/>
            <p:cNvSpPr>
              <a:spLocks noEditPoints="1"/>
            </p:cNvSpPr>
            <p:nvPr/>
          </p:nvSpPr>
          <p:spPr bwMode="auto">
            <a:xfrm>
              <a:off x="3515508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5"/>
            <p:cNvSpPr>
              <a:spLocks noEditPoints="1"/>
            </p:cNvSpPr>
            <p:nvPr/>
          </p:nvSpPr>
          <p:spPr bwMode="auto">
            <a:xfrm>
              <a:off x="466033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5"/>
            <p:cNvSpPr>
              <a:spLocks noEditPoints="1"/>
            </p:cNvSpPr>
            <p:nvPr/>
          </p:nvSpPr>
          <p:spPr bwMode="auto">
            <a:xfrm>
              <a:off x="580516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5"/>
            <p:cNvSpPr>
              <a:spLocks noEditPoints="1"/>
            </p:cNvSpPr>
            <p:nvPr/>
          </p:nvSpPr>
          <p:spPr bwMode="auto">
            <a:xfrm>
              <a:off x="6949992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5"/>
            <p:cNvSpPr>
              <a:spLocks noEditPoints="1"/>
            </p:cNvSpPr>
            <p:nvPr/>
          </p:nvSpPr>
          <p:spPr bwMode="auto">
            <a:xfrm>
              <a:off x="809482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5"/>
            <p:cNvSpPr>
              <a:spLocks noEditPoints="1"/>
            </p:cNvSpPr>
            <p:nvPr/>
          </p:nvSpPr>
          <p:spPr bwMode="auto">
            <a:xfrm>
              <a:off x="923964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5"/>
            <p:cNvSpPr>
              <a:spLocks noEditPoints="1"/>
            </p:cNvSpPr>
            <p:nvPr/>
          </p:nvSpPr>
          <p:spPr bwMode="auto">
            <a:xfrm>
              <a:off x="10384477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5"/>
            <p:cNvSpPr>
              <a:spLocks noEditPoints="1"/>
            </p:cNvSpPr>
            <p:nvPr/>
          </p:nvSpPr>
          <p:spPr bwMode="auto">
            <a:xfrm>
              <a:off x="1152930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5"/>
            <p:cNvSpPr>
              <a:spLocks noEditPoints="1"/>
            </p:cNvSpPr>
            <p:nvPr/>
          </p:nvSpPr>
          <p:spPr bwMode="auto">
            <a:xfrm>
              <a:off x="8102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5"/>
            <p:cNvSpPr>
              <a:spLocks noEditPoints="1"/>
            </p:cNvSpPr>
            <p:nvPr/>
          </p:nvSpPr>
          <p:spPr bwMode="auto">
            <a:xfrm>
              <a:off x="122585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5"/>
            <p:cNvSpPr>
              <a:spLocks noEditPoints="1"/>
            </p:cNvSpPr>
            <p:nvPr/>
          </p:nvSpPr>
          <p:spPr bwMode="auto">
            <a:xfrm>
              <a:off x="237067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5"/>
            <p:cNvSpPr>
              <a:spLocks noEditPoints="1"/>
            </p:cNvSpPr>
            <p:nvPr/>
          </p:nvSpPr>
          <p:spPr bwMode="auto">
            <a:xfrm>
              <a:off x="3515508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5"/>
            <p:cNvSpPr>
              <a:spLocks noEditPoints="1"/>
            </p:cNvSpPr>
            <p:nvPr/>
          </p:nvSpPr>
          <p:spPr bwMode="auto">
            <a:xfrm>
              <a:off x="466033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5"/>
            <p:cNvSpPr>
              <a:spLocks noEditPoints="1"/>
            </p:cNvSpPr>
            <p:nvPr/>
          </p:nvSpPr>
          <p:spPr bwMode="auto">
            <a:xfrm>
              <a:off x="580516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5"/>
            <p:cNvSpPr>
              <a:spLocks noEditPoints="1"/>
            </p:cNvSpPr>
            <p:nvPr/>
          </p:nvSpPr>
          <p:spPr bwMode="auto">
            <a:xfrm>
              <a:off x="6949992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5"/>
            <p:cNvSpPr>
              <a:spLocks noEditPoints="1"/>
            </p:cNvSpPr>
            <p:nvPr/>
          </p:nvSpPr>
          <p:spPr bwMode="auto">
            <a:xfrm>
              <a:off x="809482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5"/>
            <p:cNvSpPr>
              <a:spLocks noEditPoints="1"/>
            </p:cNvSpPr>
            <p:nvPr/>
          </p:nvSpPr>
          <p:spPr bwMode="auto">
            <a:xfrm>
              <a:off x="923964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5"/>
            <p:cNvSpPr>
              <a:spLocks noEditPoints="1"/>
            </p:cNvSpPr>
            <p:nvPr/>
          </p:nvSpPr>
          <p:spPr bwMode="auto">
            <a:xfrm>
              <a:off x="10384477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5"/>
            <p:cNvSpPr>
              <a:spLocks noEditPoints="1"/>
            </p:cNvSpPr>
            <p:nvPr/>
          </p:nvSpPr>
          <p:spPr bwMode="auto">
            <a:xfrm>
              <a:off x="1152930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5"/>
            <p:cNvSpPr>
              <a:spLocks noEditPoints="1"/>
            </p:cNvSpPr>
            <p:nvPr/>
          </p:nvSpPr>
          <p:spPr bwMode="auto">
            <a:xfrm>
              <a:off x="8102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5"/>
            <p:cNvSpPr>
              <a:spLocks noEditPoints="1"/>
            </p:cNvSpPr>
            <p:nvPr/>
          </p:nvSpPr>
          <p:spPr bwMode="auto">
            <a:xfrm>
              <a:off x="122585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5"/>
            <p:cNvSpPr>
              <a:spLocks noEditPoints="1"/>
            </p:cNvSpPr>
            <p:nvPr/>
          </p:nvSpPr>
          <p:spPr bwMode="auto">
            <a:xfrm>
              <a:off x="237067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5"/>
            <p:cNvSpPr>
              <a:spLocks noEditPoints="1"/>
            </p:cNvSpPr>
            <p:nvPr/>
          </p:nvSpPr>
          <p:spPr bwMode="auto">
            <a:xfrm>
              <a:off x="3515508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5"/>
            <p:cNvSpPr>
              <a:spLocks noEditPoints="1"/>
            </p:cNvSpPr>
            <p:nvPr/>
          </p:nvSpPr>
          <p:spPr bwMode="auto">
            <a:xfrm>
              <a:off x="466033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5"/>
            <p:cNvSpPr>
              <a:spLocks noEditPoints="1"/>
            </p:cNvSpPr>
            <p:nvPr/>
          </p:nvSpPr>
          <p:spPr bwMode="auto">
            <a:xfrm>
              <a:off x="580516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5"/>
            <p:cNvSpPr>
              <a:spLocks noEditPoints="1"/>
            </p:cNvSpPr>
            <p:nvPr/>
          </p:nvSpPr>
          <p:spPr bwMode="auto">
            <a:xfrm>
              <a:off x="6949992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5"/>
            <p:cNvSpPr>
              <a:spLocks noEditPoints="1"/>
            </p:cNvSpPr>
            <p:nvPr/>
          </p:nvSpPr>
          <p:spPr bwMode="auto">
            <a:xfrm>
              <a:off x="809482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5"/>
            <p:cNvSpPr>
              <a:spLocks noEditPoints="1"/>
            </p:cNvSpPr>
            <p:nvPr/>
          </p:nvSpPr>
          <p:spPr bwMode="auto">
            <a:xfrm>
              <a:off x="923964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5"/>
            <p:cNvSpPr>
              <a:spLocks noEditPoints="1"/>
            </p:cNvSpPr>
            <p:nvPr/>
          </p:nvSpPr>
          <p:spPr bwMode="auto">
            <a:xfrm>
              <a:off x="10384477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5"/>
            <p:cNvSpPr>
              <a:spLocks noEditPoints="1"/>
            </p:cNvSpPr>
            <p:nvPr/>
          </p:nvSpPr>
          <p:spPr bwMode="auto">
            <a:xfrm>
              <a:off x="1152930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498324" y="5664277"/>
            <a:ext cx="0" cy="119372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cxnSpLocks/>
          </p:cNvCxnSpPr>
          <p:nvPr/>
        </p:nvCxnSpPr>
        <p:spPr>
          <a:xfrm flipH="1" flipV="1">
            <a:off x="4660335" y="6234545"/>
            <a:ext cx="1602" cy="62345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cxnSpLocks/>
          </p:cNvCxnSpPr>
          <p:nvPr/>
        </p:nvCxnSpPr>
        <p:spPr>
          <a:xfrm flipV="1">
            <a:off x="2517827" y="5440218"/>
            <a:ext cx="0" cy="141778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cxnSpLocks/>
          </p:cNvCxnSpPr>
          <p:nvPr/>
        </p:nvCxnSpPr>
        <p:spPr>
          <a:xfrm flipV="1">
            <a:off x="5459098" y="5163127"/>
            <a:ext cx="0" cy="169487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98191" y="69058"/>
            <a:ext cx="35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案例一；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6292393" y="575094"/>
            <a:ext cx="4980682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求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1+2+3+...+100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的和。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分析：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首先假设递归函数已经写好了，假设为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sum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，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那么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sum(100)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就是求从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加到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100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的和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找出递归关系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sum(100) == sum(99) + 100;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3.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写出递归体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function sum(n){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       return sum(n-1) + n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；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}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4.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将临界条件加到递归体中 * 将 求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100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转换为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求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99 *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将 求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99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转换为 求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98 * ... *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将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求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2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转换为 求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 *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求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结果就是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 *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即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: sum( 1 )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是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function sum(n){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if ( n==1 ) return 1;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return sum(n-1) + n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}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代码如下：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function sum(n){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if ( n==1 ) return 1;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return sum(n-1) + n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}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sum(100)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888374" y="4875906"/>
            <a:ext cx="0" cy="198908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cxnSpLocks/>
          </p:cNvCxnSpPr>
          <p:nvPr/>
        </p:nvCxnSpPr>
        <p:spPr>
          <a:xfrm>
            <a:off x="6556427" y="6858002"/>
            <a:ext cx="121464" cy="10621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cxnSpLocks/>
          </p:cNvCxnSpPr>
          <p:nvPr/>
        </p:nvCxnSpPr>
        <p:spPr>
          <a:xfrm>
            <a:off x="7636365" y="6858002"/>
            <a:ext cx="0" cy="698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8382600" y="6858003"/>
            <a:ext cx="0" cy="1062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cxnSpLocks/>
          </p:cNvCxnSpPr>
          <p:nvPr/>
        </p:nvCxnSpPr>
        <p:spPr>
          <a:xfrm>
            <a:off x="9833028" y="6858003"/>
            <a:ext cx="0" cy="1062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cxnSpLocks/>
          </p:cNvCxnSpPr>
          <p:nvPr/>
        </p:nvCxnSpPr>
        <p:spPr>
          <a:xfrm flipH="1">
            <a:off x="11025472" y="6858002"/>
            <a:ext cx="1" cy="698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cxnSpLocks/>
          </p:cNvCxnSpPr>
          <p:nvPr/>
        </p:nvCxnSpPr>
        <p:spPr>
          <a:xfrm>
            <a:off x="6556427" y="1801366"/>
            <a:ext cx="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248294" y="5791200"/>
            <a:ext cx="0" cy="107379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cxnSpLocks/>
          </p:cNvCxnSpPr>
          <p:nvPr/>
        </p:nvCxnSpPr>
        <p:spPr>
          <a:xfrm>
            <a:off x="11847280" y="6858002"/>
            <a:ext cx="0" cy="10621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2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1851141" y="-89308"/>
            <a:ext cx="4497224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0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57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453718" y="298508"/>
            <a:ext cx="290218" cy="290217"/>
            <a:chOff x="3896273" y="1313639"/>
            <a:chExt cx="395288" cy="395287"/>
          </a:xfrm>
          <a:solidFill>
            <a:schemeClr val="bg1">
              <a:alpha val="3000"/>
            </a:schemeClr>
          </a:solidFill>
        </p:grpSpPr>
        <p:sp>
          <p:nvSpPr>
            <p:cNvPr id="153" name="Freeform 42"/>
            <p:cNvSpPr>
              <a:spLocks/>
            </p:cNvSpPr>
            <p:nvPr/>
          </p:nvSpPr>
          <p:spPr bwMode="auto">
            <a:xfrm>
              <a:off x="4120111" y="1313639"/>
              <a:ext cx="171450" cy="171450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80 h 80"/>
                <a:gd name="T4" fmla="*/ 80 w 80"/>
                <a:gd name="T5" fmla="*/ 80 h 80"/>
                <a:gd name="T6" fmla="*/ 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36"/>
                    <a:pt x="4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4"/>
            <p:cNvSpPr>
              <a:spLocks/>
            </p:cNvSpPr>
            <p:nvPr/>
          </p:nvSpPr>
          <p:spPr bwMode="auto">
            <a:xfrm>
              <a:off x="3896273" y="1331101"/>
              <a:ext cx="377825" cy="377825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47 w 176"/>
                <a:gd name="T7" fmla="*/ 153 h 176"/>
                <a:gd name="T8" fmla="*/ 176 w 176"/>
                <a:gd name="T9" fmla="*/ 88 h 176"/>
                <a:gd name="T10" fmla="*/ 88 w 176"/>
                <a:gd name="T11" fmla="*/ 88 h 176"/>
                <a:gd name="T12" fmla="*/ 88 w 1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11" y="176"/>
                    <a:pt x="132" y="167"/>
                    <a:pt x="147" y="153"/>
                  </a:cubicBezTo>
                  <a:cubicBezTo>
                    <a:pt x="165" y="137"/>
                    <a:pt x="176" y="114"/>
                    <a:pt x="176" y="88"/>
                  </a:cubicBezTo>
                  <a:cubicBezTo>
                    <a:pt x="88" y="88"/>
                    <a:pt x="88" y="88"/>
                    <a:pt x="88" y="88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7" name="组合 816" hidden="1"/>
          <p:cNvGrpSpPr/>
          <p:nvPr/>
        </p:nvGrpSpPr>
        <p:grpSpPr>
          <a:xfrm>
            <a:off x="81023" y="173735"/>
            <a:ext cx="12593110" cy="6510529"/>
            <a:chOff x="81023" y="173735"/>
            <a:chExt cx="12593110" cy="6510529"/>
          </a:xfrm>
        </p:grpSpPr>
        <p:sp>
          <p:nvSpPr>
            <p:cNvPr id="682" name="Freeform 5"/>
            <p:cNvSpPr>
              <a:spLocks noEditPoints="1"/>
            </p:cNvSpPr>
            <p:nvPr/>
          </p:nvSpPr>
          <p:spPr bwMode="auto">
            <a:xfrm>
              <a:off x="8102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5"/>
            <p:cNvSpPr>
              <a:spLocks noEditPoints="1"/>
            </p:cNvSpPr>
            <p:nvPr/>
          </p:nvSpPr>
          <p:spPr bwMode="auto">
            <a:xfrm>
              <a:off x="122585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5"/>
            <p:cNvSpPr>
              <a:spLocks noEditPoints="1"/>
            </p:cNvSpPr>
            <p:nvPr/>
          </p:nvSpPr>
          <p:spPr bwMode="auto">
            <a:xfrm>
              <a:off x="237067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5"/>
            <p:cNvSpPr>
              <a:spLocks noEditPoints="1"/>
            </p:cNvSpPr>
            <p:nvPr/>
          </p:nvSpPr>
          <p:spPr bwMode="auto">
            <a:xfrm>
              <a:off x="3515508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5"/>
            <p:cNvSpPr>
              <a:spLocks noEditPoints="1"/>
            </p:cNvSpPr>
            <p:nvPr/>
          </p:nvSpPr>
          <p:spPr bwMode="auto">
            <a:xfrm>
              <a:off x="466033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5"/>
            <p:cNvSpPr>
              <a:spLocks noEditPoints="1"/>
            </p:cNvSpPr>
            <p:nvPr/>
          </p:nvSpPr>
          <p:spPr bwMode="auto">
            <a:xfrm>
              <a:off x="580516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5"/>
            <p:cNvSpPr>
              <a:spLocks noEditPoints="1"/>
            </p:cNvSpPr>
            <p:nvPr/>
          </p:nvSpPr>
          <p:spPr bwMode="auto">
            <a:xfrm>
              <a:off x="6949992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5"/>
            <p:cNvSpPr>
              <a:spLocks noEditPoints="1"/>
            </p:cNvSpPr>
            <p:nvPr/>
          </p:nvSpPr>
          <p:spPr bwMode="auto">
            <a:xfrm>
              <a:off x="809482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5"/>
            <p:cNvSpPr>
              <a:spLocks noEditPoints="1"/>
            </p:cNvSpPr>
            <p:nvPr/>
          </p:nvSpPr>
          <p:spPr bwMode="auto">
            <a:xfrm>
              <a:off x="923964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5"/>
            <p:cNvSpPr>
              <a:spLocks noEditPoints="1"/>
            </p:cNvSpPr>
            <p:nvPr/>
          </p:nvSpPr>
          <p:spPr bwMode="auto">
            <a:xfrm>
              <a:off x="10384477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5"/>
            <p:cNvSpPr>
              <a:spLocks noEditPoints="1"/>
            </p:cNvSpPr>
            <p:nvPr/>
          </p:nvSpPr>
          <p:spPr bwMode="auto">
            <a:xfrm>
              <a:off x="1152930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5"/>
            <p:cNvSpPr>
              <a:spLocks noEditPoints="1"/>
            </p:cNvSpPr>
            <p:nvPr/>
          </p:nvSpPr>
          <p:spPr bwMode="auto">
            <a:xfrm>
              <a:off x="8102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5"/>
            <p:cNvSpPr>
              <a:spLocks noEditPoints="1"/>
            </p:cNvSpPr>
            <p:nvPr/>
          </p:nvSpPr>
          <p:spPr bwMode="auto">
            <a:xfrm>
              <a:off x="122585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5"/>
            <p:cNvSpPr>
              <a:spLocks noEditPoints="1"/>
            </p:cNvSpPr>
            <p:nvPr/>
          </p:nvSpPr>
          <p:spPr bwMode="auto">
            <a:xfrm>
              <a:off x="237067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5"/>
            <p:cNvSpPr>
              <a:spLocks noEditPoints="1"/>
            </p:cNvSpPr>
            <p:nvPr/>
          </p:nvSpPr>
          <p:spPr bwMode="auto">
            <a:xfrm>
              <a:off x="3515508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5"/>
            <p:cNvSpPr>
              <a:spLocks noEditPoints="1"/>
            </p:cNvSpPr>
            <p:nvPr/>
          </p:nvSpPr>
          <p:spPr bwMode="auto">
            <a:xfrm>
              <a:off x="466033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5"/>
            <p:cNvSpPr>
              <a:spLocks noEditPoints="1"/>
            </p:cNvSpPr>
            <p:nvPr/>
          </p:nvSpPr>
          <p:spPr bwMode="auto">
            <a:xfrm>
              <a:off x="580516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5"/>
            <p:cNvSpPr>
              <a:spLocks noEditPoints="1"/>
            </p:cNvSpPr>
            <p:nvPr/>
          </p:nvSpPr>
          <p:spPr bwMode="auto">
            <a:xfrm>
              <a:off x="6949992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5"/>
            <p:cNvSpPr>
              <a:spLocks noEditPoints="1"/>
            </p:cNvSpPr>
            <p:nvPr/>
          </p:nvSpPr>
          <p:spPr bwMode="auto">
            <a:xfrm>
              <a:off x="809482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5"/>
            <p:cNvSpPr>
              <a:spLocks noEditPoints="1"/>
            </p:cNvSpPr>
            <p:nvPr/>
          </p:nvSpPr>
          <p:spPr bwMode="auto">
            <a:xfrm>
              <a:off x="923964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5"/>
            <p:cNvSpPr>
              <a:spLocks noEditPoints="1"/>
            </p:cNvSpPr>
            <p:nvPr/>
          </p:nvSpPr>
          <p:spPr bwMode="auto">
            <a:xfrm>
              <a:off x="10384477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5"/>
            <p:cNvSpPr>
              <a:spLocks noEditPoints="1"/>
            </p:cNvSpPr>
            <p:nvPr/>
          </p:nvSpPr>
          <p:spPr bwMode="auto">
            <a:xfrm>
              <a:off x="1152930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5"/>
            <p:cNvSpPr>
              <a:spLocks noEditPoints="1"/>
            </p:cNvSpPr>
            <p:nvPr/>
          </p:nvSpPr>
          <p:spPr bwMode="auto">
            <a:xfrm>
              <a:off x="8102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5"/>
            <p:cNvSpPr>
              <a:spLocks noEditPoints="1"/>
            </p:cNvSpPr>
            <p:nvPr/>
          </p:nvSpPr>
          <p:spPr bwMode="auto">
            <a:xfrm>
              <a:off x="122585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5"/>
            <p:cNvSpPr>
              <a:spLocks noEditPoints="1"/>
            </p:cNvSpPr>
            <p:nvPr/>
          </p:nvSpPr>
          <p:spPr bwMode="auto">
            <a:xfrm>
              <a:off x="237067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5"/>
            <p:cNvSpPr>
              <a:spLocks noEditPoints="1"/>
            </p:cNvSpPr>
            <p:nvPr/>
          </p:nvSpPr>
          <p:spPr bwMode="auto">
            <a:xfrm>
              <a:off x="3515508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5"/>
            <p:cNvSpPr>
              <a:spLocks noEditPoints="1"/>
            </p:cNvSpPr>
            <p:nvPr/>
          </p:nvSpPr>
          <p:spPr bwMode="auto">
            <a:xfrm>
              <a:off x="466033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5"/>
            <p:cNvSpPr>
              <a:spLocks noEditPoints="1"/>
            </p:cNvSpPr>
            <p:nvPr/>
          </p:nvSpPr>
          <p:spPr bwMode="auto">
            <a:xfrm>
              <a:off x="580516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5"/>
            <p:cNvSpPr>
              <a:spLocks noEditPoints="1"/>
            </p:cNvSpPr>
            <p:nvPr/>
          </p:nvSpPr>
          <p:spPr bwMode="auto">
            <a:xfrm>
              <a:off x="6949992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5"/>
            <p:cNvSpPr>
              <a:spLocks noEditPoints="1"/>
            </p:cNvSpPr>
            <p:nvPr/>
          </p:nvSpPr>
          <p:spPr bwMode="auto">
            <a:xfrm>
              <a:off x="809482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5"/>
            <p:cNvSpPr>
              <a:spLocks noEditPoints="1"/>
            </p:cNvSpPr>
            <p:nvPr/>
          </p:nvSpPr>
          <p:spPr bwMode="auto">
            <a:xfrm>
              <a:off x="923964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5"/>
            <p:cNvSpPr>
              <a:spLocks noEditPoints="1"/>
            </p:cNvSpPr>
            <p:nvPr/>
          </p:nvSpPr>
          <p:spPr bwMode="auto">
            <a:xfrm>
              <a:off x="10384477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5"/>
            <p:cNvSpPr>
              <a:spLocks noEditPoints="1"/>
            </p:cNvSpPr>
            <p:nvPr/>
          </p:nvSpPr>
          <p:spPr bwMode="auto">
            <a:xfrm>
              <a:off x="1152930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5"/>
            <p:cNvSpPr>
              <a:spLocks noEditPoints="1"/>
            </p:cNvSpPr>
            <p:nvPr/>
          </p:nvSpPr>
          <p:spPr bwMode="auto">
            <a:xfrm>
              <a:off x="8102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5"/>
            <p:cNvSpPr>
              <a:spLocks noEditPoints="1"/>
            </p:cNvSpPr>
            <p:nvPr/>
          </p:nvSpPr>
          <p:spPr bwMode="auto">
            <a:xfrm>
              <a:off x="122585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5"/>
            <p:cNvSpPr>
              <a:spLocks noEditPoints="1"/>
            </p:cNvSpPr>
            <p:nvPr/>
          </p:nvSpPr>
          <p:spPr bwMode="auto">
            <a:xfrm>
              <a:off x="237067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5"/>
            <p:cNvSpPr>
              <a:spLocks noEditPoints="1"/>
            </p:cNvSpPr>
            <p:nvPr/>
          </p:nvSpPr>
          <p:spPr bwMode="auto">
            <a:xfrm>
              <a:off x="3515508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5"/>
            <p:cNvSpPr>
              <a:spLocks noEditPoints="1"/>
            </p:cNvSpPr>
            <p:nvPr/>
          </p:nvSpPr>
          <p:spPr bwMode="auto">
            <a:xfrm>
              <a:off x="466033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5"/>
            <p:cNvSpPr>
              <a:spLocks noEditPoints="1"/>
            </p:cNvSpPr>
            <p:nvPr/>
          </p:nvSpPr>
          <p:spPr bwMode="auto">
            <a:xfrm>
              <a:off x="580516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5"/>
            <p:cNvSpPr>
              <a:spLocks noEditPoints="1"/>
            </p:cNvSpPr>
            <p:nvPr/>
          </p:nvSpPr>
          <p:spPr bwMode="auto">
            <a:xfrm>
              <a:off x="6949992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5"/>
            <p:cNvSpPr>
              <a:spLocks noEditPoints="1"/>
            </p:cNvSpPr>
            <p:nvPr/>
          </p:nvSpPr>
          <p:spPr bwMode="auto">
            <a:xfrm>
              <a:off x="809482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5"/>
            <p:cNvSpPr>
              <a:spLocks noEditPoints="1"/>
            </p:cNvSpPr>
            <p:nvPr/>
          </p:nvSpPr>
          <p:spPr bwMode="auto">
            <a:xfrm>
              <a:off x="923964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5"/>
            <p:cNvSpPr>
              <a:spLocks noEditPoints="1"/>
            </p:cNvSpPr>
            <p:nvPr/>
          </p:nvSpPr>
          <p:spPr bwMode="auto">
            <a:xfrm>
              <a:off x="10384477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5"/>
            <p:cNvSpPr>
              <a:spLocks noEditPoints="1"/>
            </p:cNvSpPr>
            <p:nvPr/>
          </p:nvSpPr>
          <p:spPr bwMode="auto">
            <a:xfrm>
              <a:off x="1152930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5"/>
            <p:cNvSpPr>
              <a:spLocks noEditPoints="1"/>
            </p:cNvSpPr>
            <p:nvPr/>
          </p:nvSpPr>
          <p:spPr bwMode="auto">
            <a:xfrm>
              <a:off x="8102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5"/>
            <p:cNvSpPr>
              <a:spLocks noEditPoints="1"/>
            </p:cNvSpPr>
            <p:nvPr/>
          </p:nvSpPr>
          <p:spPr bwMode="auto">
            <a:xfrm>
              <a:off x="122585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5"/>
            <p:cNvSpPr>
              <a:spLocks noEditPoints="1"/>
            </p:cNvSpPr>
            <p:nvPr/>
          </p:nvSpPr>
          <p:spPr bwMode="auto">
            <a:xfrm>
              <a:off x="237067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5"/>
            <p:cNvSpPr>
              <a:spLocks noEditPoints="1"/>
            </p:cNvSpPr>
            <p:nvPr/>
          </p:nvSpPr>
          <p:spPr bwMode="auto">
            <a:xfrm>
              <a:off x="3515508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5"/>
            <p:cNvSpPr>
              <a:spLocks noEditPoints="1"/>
            </p:cNvSpPr>
            <p:nvPr/>
          </p:nvSpPr>
          <p:spPr bwMode="auto">
            <a:xfrm>
              <a:off x="466033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5"/>
            <p:cNvSpPr>
              <a:spLocks noEditPoints="1"/>
            </p:cNvSpPr>
            <p:nvPr/>
          </p:nvSpPr>
          <p:spPr bwMode="auto">
            <a:xfrm>
              <a:off x="580516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5"/>
            <p:cNvSpPr>
              <a:spLocks noEditPoints="1"/>
            </p:cNvSpPr>
            <p:nvPr/>
          </p:nvSpPr>
          <p:spPr bwMode="auto">
            <a:xfrm>
              <a:off x="6949992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5"/>
            <p:cNvSpPr>
              <a:spLocks noEditPoints="1"/>
            </p:cNvSpPr>
            <p:nvPr/>
          </p:nvSpPr>
          <p:spPr bwMode="auto">
            <a:xfrm>
              <a:off x="809482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5"/>
            <p:cNvSpPr>
              <a:spLocks noEditPoints="1"/>
            </p:cNvSpPr>
            <p:nvPr/>
          </p:nvSpPr>
          <p:spPr bwMode="auto">
            <a:xfrm>
              <a:off x="923964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5"/>
            <p:cNvSpPr>
              <a:spLocks noEditPoints="1"/>
            </p:cNvSpPr>
            <p:nvPr/>
          </p:nvSpPr>
          <p:spPr bwMode="auto">
            <a:xfrm>
              <a:off x="10384477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5"/>
            <p:cNvSpPr>
              <a:spLocks noEditPoints="1"/>
            </p:cNvSpPr>
            <p:nvPr/>
          </p:nvSpPr>
          <p:spPr bwMode="auto">
            <a:xfrm>
              <a:off x="1152930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5"/>
            <p:cNvSpPr>
              <a:spLocks noEditPoints="1"/>
            </p:cNvSpPr>
            <p:nvPr/>
          </p:nvSpPr>
          <p:spPr bwMode="auto">
            <a:xfrm>
              <a:off x="8102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5"/>
            <p:cNvSpPr>
              <a:spLocks noEditPoints="1"/>
            </p:cNvSpPr>
            <p:nvPr/>
          </p:nvSpPr>
          <p:spPr bwMode="auto">
            <a:xfrm>
              <a:off x="122585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5"/>
            <p:cNvSpPr>
              <a:spLocks noEditPoints="1"/>
            </p:cNvSpPr>
            <p:nvPr/>
          </p:nvSpPr>
          <p:spPr bwMode="auto">
            <a:xfrm>
              <a:off x="237067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5"/>
            <p:cNvSpPr>
              <a:spLocks noEditPoints="1"/>
            </p:cNvSpPr>
            <p:nvPr/>
          </p:nvSpPr>
          <p:spPr bwMode="auto">
            <a:xfrm>
              <a:off x="3515508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5"/>
            <p:cNvSpPr>
              <a:spLocks noEditPoints="1"/>
            </p:cNvSpPr>
            <p:nvPr/>
          </p:nvSpPr>
          <p:spPr bwMode="auto">
            <a:xfrm>
              <a:off x="466033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5"/>
            <p:cNvSpPr>
              <a:spLocks noEditPoints="1"/>
            </p:cNvSpPr>
            <p:nvPr/>
          </p:nvSpPr>
          <p:spPr bwMode="auto">
            <a:xfrm>
              <a:off x="580516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5"/>
            <p:cNvSpPr>
              <a:spLocks noEditPoints="1"/>
            </p:cNvSpPr>
            <p:nvPr/>
          </p:nvSpPr>
          <p:spPr bwMode="auto">
            <a:xfrm>
              <a:off x="6949992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5"/>
            <p:cNvSpPr>
              <a:spLocks noEditPoints="1"/>
            </p:cNvSpPr>
            <p:nvPr/>
          </p:nvSpPr>
          <p:spPr bwMode="auto">
            <a:xfrm>
              <a:off x="809482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5"/>
            <p:cNvSpPr>
              <a:spLocks noEditPoints="1"/>
            </p:cNvSpPr>
            <p:nvPr/>
          </p:nvSpPr>
          <p:spPr bwMode="auto">
            <a:xfrm>
              <a:off x="923964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5"/>
            <p:cNvSpPr>
              <a:spLocks noEditPoints="1"/>
            </p:cNvSpPr>
            <p:nvPr/>
          </p:nvSpPr>
          <p:spPr bwMode="auto">
            <a:xfrm>
              <a:off x="10384477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5"/>
            <p:cNvSpPr>
              <a:spLocks noEditPoints="1"/>
            </p:cNvSpPr>
            <p:nvPr/>
          </p:nvSpPr>
          <p:spPr bwMode="auto">
            <a:xfrm>
              <a:off x="1152930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5"/>
            <p:cNvSpPr>
              <a:spLocks noEditPoints="1"/>
            </p:cNvSpPr>
            <p:nvPr/>
          </p:nvSpPr>
          <p:spPr bwMode="auto">
            <a:xfrm>
              <a:off x="8102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5"/>
            <p:cNvSpPr>
              <a:spLocks noEditPoints="1"/>
            </p:cNvSpPr>
            <p:nvPr/>
          </p:nvSpPr>
          <p:spPr bwMode="auto">
            <a:xfrm>
              <a:off x="122585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5"/>
            <p:cNvSpPr>
              <a:spLocks noEditPoints="1"/>
            </p:cNvSpPr>
            <p:nvPr/>
          </p:nvSpPr>
          <p:spPr bwMode="auto">
            <a:xfrm>
              <a:off x="237067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5"/>
            <p:cNvSpPr>
              <a:spLocks noEditPoints="1"/>
            </p:cNvSpPr>
            <p:nvPr/>
          </p:nvSpPr>
          <p:spPr bwMode="auto">
            <a:xfrm>
              <a:off x="3515508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5"/>
            <p:cNvSpPr>
              <a:spLocks noEditPoints="1"/>
            </p:cNvSpPr>
            <p:nvPr/>
          </p:nvSpPr>
          <p:spPr bwMode="auto">
            <a:xfrm>
              <a:off x="466033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5"/>
            <p:cNvSpPr>
              <a:spLocks noEditPoints="1"/>
            </p:cNvSpPr>
            <p:nvPr/>
          </p:nvSpPr>
          <p:spPr bwMode="auto">
            <a:xfrm>
              <a:off x="580516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5"/>
            <p:cNvSpPr>
              <a:spLocks noEditPoints="1"/>
            </p:cNvSpPr>
            <p:nvPr/>
          </p:nvSpPr>
          <p:spPr bwMode="auto">
            <a:xfrm>
              <a:off x="6949992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5"/>
            <p:cNvSpPr>
              <a:spLocks noEditPoints="1"/>
            </p:cNvSpPr>
            <p:nvPr/>
          </p:nvSpPr>
          <p:spPr bwMode="auto">
            <a:xfrm>
              <a:off x="809482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5"/>
            <p:cNvSpPr>
              <a:spLocks noEditPoints="1"/>
            </p:cNvSpPr>
            <p:nvPr/>
          </p:nvSpPr>
          <p:spPr bwMode="auto">
            <a:xfrm>
              <a:off x="923964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5"/>
            <p:cNvSpPr>
              <a:spLocks noEditPoints="1"/>
            </p:cNvSpPr>
            <p:nvPr/>
          </p:nvSpPr>
          <p:spPr bwMode="auto">
            <a:xfrm>
              <a:off x="10384477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5"/>
            <p:cNvSpPr>
              <a:spLocks noEditPoints="1"/>
            </p:cNvSpPr>
            <p:nvPr/>
          </p:nvSpPr>
          <p:spPr bwMode="auto">
            <a:xfrm>
              <a:off x="1152930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5"/>
            <p:cNvSpPr>
              <a:spLocks noEditPoints="1"/>
            </p:cNvSpPr>
            <p:nvPr/>
          </p:nvSpPr>
          <p:spPr bwMode="auto">
            <a:xfrm>
              <a:off x="8102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5"/>
            <p:cNvSpPr>
              <a:spLocks noEditPoints="1"/>
            </p:cNvSpPr>
            <p:nvPr/>
          </p:nvSpPr>
          <p:spPr bwMode="auto">
            <a:xfrm>
              <a:off x="122585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5"/>
            <p:cNvSpPr>
              <a:spLocks noEditPoints="1"/>
            </p:cNvSpPr>
            <p:nvPr/>
          </p:nvSpPr>
          <p:spPr bwMode="auto">
            <a:xfrm>
              <a:off x="237067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5"/>
            <p:cNvSpPr>
              <a:spLocks noEditPoints="1"/>
            </p:cNvSpPr>
            <p:nvPr/>
          </p:nvSpPr>
          <p:spPr bwMode="auto">
            <a:xfrm>
              <a:off x="3515508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5"/>
            <p:cNvSpPr>
              <a:spLocks noEditPoints="1"/>
            </p:cNvSpPr>
            <p:nvPr/>
          </p:nvSpPr>
          <p:spPr bwMode="auto">
            <a:xfrm>
              <a:off x="466033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5"/>
            <p:cNvSpPr>
              <a:spLocks noEditPoints="1"/>
            </p:cNvSpPr>
            <p:nvPr/>
          </p:nvSpPr>
          <p:spPr bwMode="auto">
            <a:xfrm>
              <a:off x="580516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5"/>
            <p:cNvSpPr>
              <a:spLocks noEditPoints="1"/>
            </p:cNvSpPr>
            <p:nvPr/>
          </p:nvSpPr>
          <p:spPr bwMode="auto">
            <a:xfrm>
              <a:off x="6949992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5"/>
            <p:cNvSpPr>
              <a:spLocks noEditPoints="1"/>
            </p:cNvSpPr>
            <p:nvPr/>
          </p:nvSpPr>
          <p:spPr bwMode="auto">
            <a:xfrm>
              <a:off x="809482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5"/>
            <p:cNvSpPr>
              <a:spLocks noEditPoints="1"/>
            </p:cNvSpPr>
            <p:nvPr/>
          </p:nvSpPr>
          <p:spPr bwMode="auto">
            <a:xfrm>
              <a:off x="923964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5"/>
            <p:cNvSpPr>
              <a:spLocks noEditPoints="1"/>
            </p:cNvSpPr>
            <p:nvPr/>
          </p:nvSpPr>
          <p:spPr bwMode="auto">
            <a:xfrm>
              <a:off x="10384477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5"/>
            <p:cNvSpPr>
              <a:spLocks noEditPoints="1"/>
            </p:cNvSpPr>
            <p:nvPr/>
          </p:nvSpPr>
          <p:spPr bwMode="auto">
            <a:xfrm>
              <a:off x="1152930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498324" y="5664277"/>
            <a:ext cx="0" cy="119372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cxnSpLocks/>
          </p:cNvCxnSpPr>
          <p:nvPr/>
        </p:nvCxnSpPr>
        <p:spPr>
          <a:xfrm flipH="1" flipV="1">
            <a:off x="4637291" y="6684264"/>
            <a:ext cx="24646" cy="173739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cxnSpLocks/>
          </p:cNvCxnSpPr>
          <p:nvPr/>
        </p:nvCxnSpPr>
        <p:spPr>
          <a:xfrm>
            <a:off x="2517827" y="6858000"/>
            <a:ext cx="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cxnSpLocks/>
          </p:cNvCxnSpPr>
          <p:nvPr/>
        </p:nvCxnSpPr>
        <p:spPr>
          <a:xfrm flipV="1">
            <a:off x="5459098" y="5163127"/>
            <a:ext cx="0" cy="169487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348365" y="572491"/>
            <a:ext cx="50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较案例一提升难度；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6324700" y="1301760"/>
            <a:ext cx="5522579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求数列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: 1, 1, 2, 4, 7, 11, 16, …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求 第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项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求前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项和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分析： 其实分析的方法都是一样的，只不过这一题找递归关系可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能难一点，我们可以列出几项找出关系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假设这个函数已经存在为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fn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找出递推关系  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f(2) = f(1) + 0;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         f(3) = f(2) + 1;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         f(4) = f(3) + 2;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         ...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        f(n) = f(n-1) + n - 2;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代码如下：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function 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fn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(n){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if ( n==1 ) return 1;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return 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fn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(n-1) + n-2;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function sum(n){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if ( n == 1 ) return 1;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return sum(n-1) + 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fn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(n)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console.log(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fn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(5)+","+sum(5));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888374" y="4875906"/>
            <a:ext cx="0" cy="198908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cxnSpLocks/>
          </p:cNvCxnSpPr>
          <p:nvPr/>
        </p:nvCxnSpPr>
        <p:spPr>
          <a:xfrm>
            <a:off x="6556427" y="6858002"/>
            <a:ext cx="121464" cy="10621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cxnSpLocks/>
          </p:cNvCxnSpPr>
          <p:nvPr/>
        </p:nvCxnSpPr>
        <p:spPr>
          <a:xfrm>
            <a:off x="7636365" y="6858002"/>
            <a:ext cx="0" cy="698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8382600" y="6858003"/>
            <a:ext cx="0" cy="1062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cxnSpLocks/>
          </p:cNvCxnSpPr>
          <p:nvPr/>
        </p:nvCxnSpPr>
        <p:spPr>
          <a:xfrm>
            <a:off x="9833028" y="6858003"/>
            <a:ext cx="0" cy="1062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cxnSpLocks/>
          </p:cNvCxnSpPr>
          <p:nvPr/>
        </p:nvCxnSpPr>
        <p:spPr>
          <a:xfrm flipH="1">
            <a:off x="11025472" y="6858002"/>
            <a:ext cx="1" cy="698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cxnSpLocks/>
          </p:cNvCxnSpPr>
          <p:nvPr/>
        </p:nvCxnSpPr>
        <p:spPr>
          <a:xfrm>
            <a:off x="6556427" y="1801366"/>
            <a:ext cx="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248294" y="5791200"/>
            <a:ext cx="0" cy="107379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cxnSpLocks/>
          </p:cNvCxnSpPr>
          <p:nvPr/>
        </p:nvCxnSpPr>
        <p:spPr>
          <a:xfrm>
            <a:off x="11847280" y="6858002"/>
            <a:ext cx="0" cy="10621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1851141" y="-89308"/>
            <a:ext cx="4497224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000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57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453718" y="298508"/>
            <a:ext cx="290218" cy="290217"/>
            <a:chOff x="3896273" y="1313639"/>
            <a:chExt cx="395288" cy="395287"/>
          </a:xfrm>
          <a:solidFill>
            <a:schemeClr val="bg1">
              <a:alpha val="3000"/>
            </a:schemeClr>
          </a:solidFill>
        </p:grpSpPr>
        <p:sp>
          <p:nvSpPr>
            <p:cNvPr id="153" name="Freeform 42"/>
            <p:cNvSpPr>
              <a:spLocks/>
            </p:cNvSpPr>
            <p:nvPr/>
          </p:nvSpPr>
          <p:spPr bwMode="auto">
            <a:xfrm>
              <a:off x="4120111" y="1313639"/>
              <a:ext cx="171450" cy="171450"/>
            </a:xfrm>
            <a:custGeom>
              <a:avLst/>
              <a:gdLst>
                <a:gd name="T0" fmla="*/ 0 w 80"/>
                <a:gd name="T1" fmla="*/ 0 h 80"/>
                <a:gd name="T2" fmla="*/ 0 w 80"/>
                <a:gd name="T3" fmla="*/ 80 h 80"/>
                <a:gd name="T4" fmla="*/ 80 w 80"/>
                <a:gd name="T5" fmla="*/ 80 h 80"/>
                <a:gd name="T6" fmla="*/ 0 w 8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36"/>
                    <a:pt x="4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4"/>
            <p:cNvSpPr>
              <a:spLocks/>
            </p:cNvSpPr>
            <p:nvPr/>
          </p:nvSpPr>
          <p:spPr bwMode="auto">
            <a:xfrm>
              <a:off x="3896273" y="1331101"/>
              <a:ext cx="377825" cy="377825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47 w 176"/>
                <a:gd name="T7" fmla="*/ 153 h 176"/>
                <a:gd name="T8" fmla="*/ 176 w 176"/>
                <a:gd name="T9" fmla="*/ 88 h 176"/>
                <a:gd name="T10" fmla="*/ 88 w 176"/>
                <a:gd name="T11" fmla="*/ 88 h 176"/>
                <a:gd name="T12" fmla="*/ 88 w 176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11" y="176"/>
                    <a:pt x="132" y="167"/>
                    <a:pt x="147" y="153"/>
                  </a:cubicBezTo>
                  <a:cubicBezTo>
                    <a:pt x="165" y="137"/>
                    <a:pt x="176" y="114"/>
                    <a:pt x="176" y="88"/>
                  </a:cubicBezTo>
                  <a:cubicBezTo>
                    <a:pt x="88" y="88"/>
                    <a:pt x="88" y="88"/>
                    <a:pt x="88" y="88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7" name="组合 816" hidden="1"/>
          <p:cNvGrpSpPr/>
          <p:nvPr/>
        </p:nvGrpSpPr>
        <p:grpSpPr>
          <a:xfrm>
            <a:off x="81023" y="173735"/>
            <a:ext cx="12593110" cy="6510529"/>
            <a:chOff x="81023" y="173735"/>
            <a:chExt cx="12593110" cy="6510529"/>
          </a:xfrm>
        </p:grpSpPr>
        <p:sp>
          <p:nvSpPr>
            <p:cNvPr id="682" name="Freeform 5"/>
            <p:cNvSpPr>
              <a:spLocks noEditPoints="1"/>
            </p:cNvSpPr>
            <p:nvPr/>
          </p:nvSpPr>
          <p:spPr bwMode="auto">
            <a:xfrm>
              <a:off x="8102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5"/>
            <p:cNvSpPr>
              <a:spLocks noEditPoints="1"/>
            </p:cNvSpPr>
            <p:nvPr/>
          </p:nvSpPr>
          <p:spPr bwMode="auto">
            <a:xfrm>
              <a:off x="122585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5"/>
            <p:cNvSpPr>
              <a:spLocks noEditPoints="1"/>
            </p:cNvSpPr>
            <p:nvPr/>
          </p:nvSpPr>
          <p:spPr bwMode="auto">
            <a:xfrm>
              <a:off x="237067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5"/>
            <p:cNvSpPr>
              <a:spLocks noEditPoints="1"/>
            </p:cNvSpPr>
            <p:nvPr/>
          </p:nvSpPr>
          <p:spPr bwMode="auto">
            <a:xfrm>
              <a:off x="3515508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5"/>
            <p:cNvSpPr>
              <a:spLocks noEditPoints="1"/>
            </p:cNvSpPr>
            <p:nvPr/>
          </p:nvSpPr>
          <p:spPr bwMode="auto">
            <a:xfrm>
              <a:off x="466033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5"/>
            <p:cNvSpPr>
              <a:spLocks noEditPoints="1"/>
            </p:cNvSpPr>
            <p:nvPr/>
          </p:nvSpPr>
          <p:spPr bwMode="auto">
            <a:xfrm>
              <a:off x="5805163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5"/>
            <p:cNvSpPr>
              <a:spLocks noEditPoints="1"/>
            </p:cNvSpPr>
            <p:nvPr/>
          </p:nvSpPr>
          <p:spPr bwMode="auto">
            <a:xfrm>
              <a:off x="6949992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5"/>
            <p:cNvSpPr>
              <a:spLocks noEditPoints="1"/>
            </p:cNvSpPr>
            <p:nvPr/>
          </p:nvSpPr>
          <p:spPr bwMode="auto">
            <a:xfrm>
              <a:off x="8094821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5"/>
            <p:cNvSpPr>
              <a:spLocks noEditPoints="1"/>
            </p:cNvSpPr>
            <p:nvPr/>
          </p:nvSpPr>
          <p:spPr bwMode="auto">
            <a:xfrm>
              <a:off x="9239649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5"/>
            <p:cNvSpPr>
              <a:spLocks noEditPoints="1"/>
            </p:cNvSpPr>
            <p:nvPr/>
          </p:nvSpPr>
          <p:spPr bwMode="auto">
            <a:xfrm>
              <a:off x="10384477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5"/>
            <p:cNvSpPr>
              <a:spLocks noEditPoints="1"/>
            </p:cNvSpPr>
            <p:nvPr/>
          </p:nvSpPr>
          <p:spPr bwMode="auto">
            <a:xfrm>
              <a:off x="11529305" y="173735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5"/>
            <p:cNvSpPr>
              <a:spLocks noEditPoints="1"/>
            </p:cNvSpPr>
            <p:nvPr/>
          </p:nvSpPr>
          <p:spPr bwMode="auto">
            <a:xfrm>
              <a:off x="8102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5"/>
            <p:cNvSpPr>
              <a:spLocks noEditPoints="1"/>
            </p:cNvSpPr>
            <p:nvPr/>
          </p:nvSpPr>
          <p:spPr bwMode="auto">
            <a:xfrm>
              <a:off x="122585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5"/>
            <p:cNvSpPr>
              <a:spLocks noEditPoints="1"/>
            </p:cNvSpPr>
            <p:nvPr/>
          </p:nvSpPr>
          <p:spPr bwMode="auto">
            <a:xfrm>
              <a:off x="237067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5"/>
            <p:cNvSpPr>
              <a:spLocks noEditPoints="1"/>
            </p:cNvSpPr>
            <p:nvPr/>
          </p:nvSpPr>
          <p:spPr bwMode="auto">
            <a:xfrm>
              <a:off x="3515508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5"/>
            <p:cNvSpPr>
              <a:spLocks noEditPoints="1"/>
            </p:cNvSpPr>
            <p:nvPr/>
          </p:nvSpPr>
          <p:spPr bwMode="auto">
            <a:xfrm>
              <a:off x="466033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5"/>
            <p:cNvSpPr>
              <a:spLocks noEditPoints="1"/>
            </p:cNvSpPr>
            <p:nvPr/>
          </p:nvSpPr>
          <p:spPr bwMode="auto">
            <a:xfrm>
              <a:off x="5805163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5"/>
            <p:cNvSpPr>
              <a:spLocks noEditPoints="1"/>
            </p:cNvSpPr>
            <p:nvPr/>
          </p:nvSpPr>
          <p:spPr bwMode="auto">
            <a:xfrm>
              <a:off x="6949992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5"/>
            <p:cNvSpPr>
              <a:spLocks noEditPoints="1"/>
            </p:cNvSpPr>
            <p:nvPr/>
          </p:nvSpPr>
          <p:spPr bwMode="auto">
            <a:xfrm>
              <a:off x="8094821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5"/>
            <p:cNvSpPr>
              <a:spLocks noEditPoints="1"/>
            </p:cNvSpPr>
            <p:nvPr/>
          </p:nvSpPr>
          <p:spPr bwMode="auto">
            <a:xfrm>
              <a:off x="9239649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5"/>
            <p:cNvSpPr>
              <a:spLocks noEditPoints="1"/>
            </p:cNvSpPr>
            <p:nvPr/>
          </p:nvSpPr>
          <p:spPr bwMode="auto">
            <a:xfrm>
              <a:off x="10384477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5"/>
            <p:cNvSpPr>
              <a:spLocks noEditPoints="1"/>
            </p:cNvSpPr>
            <p:nvPr/>
          </p:nvSpPr>
          <p:spPr bwMode="auto">
            <a:xfrm>
              <a:off x="11529305" y="987551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5"/>
            <p:cNvSpPr>
              <a:spLocks noEditPoints="1"/>
            </p:cNvSpPr>
            <p:nvPr/>
          </p:nvSpPr>
          <p:spPr bwMode="auto">
            <a:xfrm>
              <a:off x="8102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5"/>
            <p:cNvSpPr>
              <a:spLocks noEditPoints="1"/>
            </p:cNvSpPr>
            <p:nvPr/>
          </p:nvSpPr>
          <p:spPr bwMode="auto">
            <a:xfrm>
              <a:off x="122585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5"/>
            <p:cNvSpPr>
              <a:spLocks noEditPoints="1"/>
            </p:cNvSpPr>
            <p:nvPr/>
          </p:nvSpPr>
          <p:spPr bwMode="auto">
            <a:xfrm>
              <a:off x="237067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5"/>
            <p:cNvSpPr>
              <a:spLocks noEditPoints="1"/>
            </p:cNvSpPr>
            <p:nvPr/>
          </p:nvSpPr>
          <p:spPr bwMode="auto">
            <a:xfrm>
              <a:off x="3515508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5"/>
            <p:cNvSpPr>
              <a:spLocks noEditPoints="1"/>
            </p:cNvSpPr>
            <p:nvPr/>
          </p:nvSpPr>
          <p:spPr bwMode="auto">
            <a:xfrm>
              <a:off x="466033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5"/>
            <p:cNvSpPr>
              <a:spLocks noEditPoints="1"/>
            </p:cNvSpPr>
            <p:nvPr/>
          </p:nvSpPr>
          <p:spPr bwMode="auto">
            <a:xfrm>
              <a:off x="5805163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5"/>
            <p:cNvSpPr>
              <a:spLocks noEditPoints="1"/>
            </p:cNvSpPr>
            <p:nvPr/>
          </p:nvSpPr>
          <p:spPr bwMode="auto">
            <a:xfrm>
              <a:off x="6949992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5"/>
            <p:cNvSpPr>
              <a:spLocks noEditPoints="1"/>
            </p:cNvSpPr>
            <p:nvPr/>
          </p:nvSpPr>
          <p:spPr bwMode="auto">
            <a:xfrm>
              <a:off x="8094821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5"/>
            <p:cNvSpPr>
              <a:spLocks noEditPoints="1"/>
            </p:cNvSpPr>
            <p:nvPr/>
          </p:nvSpPr>
          <p:spPr bwMode="auto">
            <a:xfrm>
              <a:off x="9239649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5"/>
            <p:cNvSpPr>
              <a:spLocks noEditPoints="1"/>
            </p:cNvSpPr>
            <p:nvPr/>
          </p:nvSpPr>
          <p:spPr bwMode="auto">
            <a:xfrm>
              <a:off x="10384477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5"/>
            <p:cNvSpPr>
              <a:spLocks noEditPoints="1"/>
            </p:cNvSpPr>
            <p:nvPr/>
          </p:nvSpPr>
          <p:spPr bwMode="auto">
            <a:xfrm>
              <a:off x="11529305" y="1801367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5"/>
            <p:cNvSpPr>
              <a:spLocks noEditPoints="1"/>
            </p:cNvSpPr>
            <p:nvPr/>
          </p:nvSpPr>
          <p:spPr bwMode="auto">
            <a:xfrm>
              <a:off x="8102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5"/>
            <p:cNvSpPr>
              <a:spLocks noEditPoints="1"/>
            </p:cNvSpPr>
            <p:nvPr/>
          </p:nvSpPr>
          <p:spPr bwMode="auto">
            <a:xfrm>
              <a:off x="122585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5"/>
            <p:cNvSpPr>
              <a:spLocks noEditPoints="1"/>
            </p:cNvSpPr>
            <p:nvPr/>
          </p:nvSpPr>
          <p:spPr bwMode="auto">
            <a:xfrm>
              <a:off x="237067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5"/>
            <p:cNvSpPr>
              <a:spLocks noEditPoints="1"/>
            </p:cNvSpPr>
            <p:nvPr/>
          </p:nvSpPr>
          <p:spPr bwMode="auto">
            <a:xfrm>
              <a:off x="3515508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5"/>
            <p:cNvSpPr>
              <a:spLocks noEditPoints="1"/>
            </p:cNvSpPr>
            <p:nvPr/>
          </p:nvSpPr>
          <p:spPr bwMode="auto">
            <a:xfrm>
              <a:off x="466033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5"/>
            <p:cNvSpPr>
              <a:spLocks noEditPoints="1"/>
            </p:cNvSpPr>
            <p:nvPr/>
          </p:nvSpPr>
          <p:spPr bwMode="auto">
            <a:xfrm>
              <a:off x="5805163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5"/>
            <p:cNvSpPr>
              <a:spLocks noEditPoints="1"/>
            </p:cNvSpPr>
            <p:nvPr/>
          </p:nvSpPr>
          <p:spPr bwMode="auto">
            <a:xfrm>
              <a:off x="6949992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5"/>
            <p:cNvSpPr>
              <a:spLocks noEditPoints="1"/>
            </p:cNvSpPr>
            <p:nvPr/>
          </p:nvSpPr>
          <p:spPr bwMode="auto">
            <a:xfrm>
              <a:off x="8094821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5"/>
            <p:cNvSpPr>
              <a:spLocks noEditPoints="1"/>
            </p:cNvSpPr>
            <p:nvPr/>
          </p:nvSpPr>
          <p:spPr bwMode="auto">
            <a:xfrm>
              <a:off x="9239649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5"/>
            <p:cNvSpPr>
              <a:spLocks noEditPoints="1"/>
            </p:cNvSpPr>
            <p:nvPr/>
          </p:nvSpPr>
          <p:spPr bwMode="auto">
            <a:xfrm>
              <a:off x="10384477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5"/>
            <p:cNvSpPr>
              <a:spLocks noEditPoints="1"/>
            </p:cNvSpPr>
            <p:nvPr/>
          </p:nvSpPr>
          <p:spPr bwMode="auto">
            <a:xfrm>
              <a:off x="11529305" y="2615183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5"/>
            <p:cNvSpPr>
              <a:spLocks noEditPoints="1"/>
            </p:cNvSpPr>
            <p:nvPr/>
          </p:nvSpPr>
          <p:spPr bwMode="auto">
            <a:xfrm>
              <a:off x="8102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5"/>
            <p:cNvSpPr>
              <a:spLocks noEditPoints="1"/>
            </p:cNvSpPr>
            <p:nvPr/>
          </p:nvSpPr>
          <p:spPr bwMode="auto">
            <a:xfrm>
              <a:off x="122585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5"/>
            <p:cNvSpPr>
              <a:spLocks noEditPoints="1"/>
            </p:cNvSpPr>
            <p:nvPr/>
          </p:nvSpPr>
          <p:spPr bwMode="auto">
            <a:xfrm>
              <a:off x="237067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5"/>
            <p:cNvSpPr>
              <a:spLocks noEditPoints="1"/>
            </p:cNvSpPr>
            <p:nvPr/>
          </p:nvSpPr>
          <p:spPr bwMode="auto">
            <a:xfrm>
              <a:off x="3515508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5"/>
            <p:cNvSpPr>
              <a:spLocks noEditPoints="1"/>
            </p:cNvSpPr>
            <p:nvPr/>
          </p:nvSpPr>
          <p:spPr bwMode="auto">
            <a:xfrm>
              <a:off x="466033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5"/>
            <p:cNvSpPr>
              <a:spLocks noEditPoints="1"/>
            </p:cNvSpPr>
            <p:nvPr/>
          </p:nvSpPr>
          <p:spPr bwMode="auto">
            <a:xfrm>
              <a:off x="5805163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5"/>
            <p:cNvSpPr>
              <a:spLocks noEditPoints="1"/>
            </p:cNvSpPr>
            <p:nvPr/>
          </p:nvSpPr>
          <p:spPr bwMode="auto">
            <a:xfrm>
              <a:off x="6949992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5"/>
            <p:cNvSpPr>
              <a:spLocks noEditPoints="1"/>
            </p:cNvSpPr>
            <p:nvPr/>
          </p:nvSpPr>
          <p:spPr bwMode="auto">
            <a:xfrm>
              <a:off x="8094821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5"/>
            <p:cNvSpPr>
              <a:spLocks noEditPoints="1"/>
            </p:cNvSpPr>
            <p:nvPr/>
          </p:nvSpPr>
          <p:spPr bwMode="auto">
            <a:xfrm>
              <a:off x="9239649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5"/>
            <p:cNvSpPr>
              <a:spLocks noEditPoints="1"/>
            </p:cNvSpPr>
            <p:nvPr/>
          </p:nvSpPr>
          <p:spPr bwMode="auto">
            <a:xfrm>
              <a:off x="10384477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5"/>
            <p:cNvSpPr>
              <a:spLocks noEditPoints="1"/>
            </p:cNvSpPr>
            <p:nvPr/>
          </p:nvSpPr>
          <p:spPr bwMode="auto">
            <a:xfrm>
              <a:off x="11529305" y="3429000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5"/>
            <p:cNvSpPr>
              <a:spLocks noEditPoints="1"/>
            </p:cNvSpPr>
            <p:nvPr/>
          </p:nvSpPr>
          <p:spPr bwMode="auto">
            <a:xfrm>
              <a:off x="8102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5"/>
            <p:cNvSpPr>
              <a:spLocks noEditPoints="1"/>
            </p:cNvSpPr>
            <p:nvPr/>
          </p:nvSpPr>
          <p:spPr bwMode="auto">
            <a:xfrm>
              <a:off x="122585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5"/>
            <p:cNvSpPr>
              <a:spLocks noEditPoints="1"/>
            </p:cNvSpPr>
            <p:nvPr/>
          </p:nvSpPr>
          <p:spPr bwMode="auto">
            <a:xfrm>
              <a:off x="237067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5"/>
            <p:cNvSpPr>
              <a:spLocks noEditPoints="1"/>
            </p:cNvSpPr>
            <p:nvPr/>
          </p:nvSpPr>
          <p:spPr bwMode="auto">
            <a:xfrm>
              <a:off x="3515508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5"/>
            <p:cNvSpPr>
              <a:spLocks noEditPoints="1"/>
            </p:cNvSpPr>
            <p:nvPr/>
          </p:nvSpPr>
          <p:spPr bwMode="auto">
            <a:xfrm>
              <a:off x="466033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5"/>
            <p:cNvSpPr>
              <a:spLocks noEditPoints="1"/>
            </p:cNvSpPr>
            <p:nvPr/>
          </p:nvSpPr>
          <p:spPr bwMode="auto">
            <a:xfrm>
              <a:off x="5805163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5"/>
            <p:cNvSpPr>
              <a:spLocks noEditPoints="1"/>
            </p:cNvSpPr>
            <p:nvPr/>
          </p:nvSpPr>
          <p:spPr bwMode="auto">
            <a:xfrm>
              <a:off x="6949992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5"/>
            <p:cNvSpPr>
              <a:spLocks noEditPoints="1"/>
            </p:cNvSpPr>
            <p:nvPr/>
          </p:nvSpPr>
          <p:spPr bwMode="auto">
            <a:xfrm>
              <a:off x="8094821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5"/>
            <p:cNvSpPr>
              <a:spLocks noEditPoints="1"/>
            </p:cNvSpPr>
            <p:nvPr/>
          </p:nvSpPr>
          <p:spPr bwMode="auto">
            <a:xfrm>
              <a:off x="9239649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5"/>
            <p:cNvSpPr>
              <a:spLocks noEditPoints="1"/>
            </p:cNvSpPr>
            <p:nvPr/>
          </p:nvSpPr>
          <p:spPr bwMode="auto">
            <a:xfrm>
              <a:off x="10384477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5"/>
            <p:cNvSpPr>
              <a:spLocks noEditPoints="1"/>
            </p:cNvSpPr>
            <p:nvPr/>
          </p:nvSpPr>
          <p:spPr bwMode="auto">
            <a:xfrm>
              <a:off x="11529305" y="4242816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5"/>
            <p:cNvSpPr>
              <a:spLocks noEditPoints="1"/>
            </p:cNvSpPr>
            <p:nvPr/>
          </p:nvSpPr>
          <p:spPr bwMode="auto">
            <a:xfrm>
              <a:off x="8102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5"/>
            <p:cNvSpPr>
              <a:spLocks noEditPoints="1"/>
            </p:cNvSpPr>
            <p:nvPr/>
          </p:nvSpPr>
          <p:spPr bwMode="auto">
            <a:xfrm>
              <a:off x="122585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5"/>
            <p:cNvSpPr>
              <a:spLocks noEditPoints="1"/>
            </p:cNvSpPr>
            <p:nvPr/>
          </p:nvSpPr>
          <p:spPr bwMode="auto">
            <a:xfrm>
              <a:off x="237067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5"/>
            <p:cNvSpPr>
              <a:spLocks noEditPoints="1"/>
            </p:cNvSpPr>
            <p:nvPr/>
          </p:nvSpPr>
          <p:spPr bwMode="auto">
            <a:xfrm>
              <a:off x="3515508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5"/>
            <p:cNvSpPr>
              <a:spLocks noEditPoints="1"/>
            </p:cNvSpPr>
            <p:nvPr/>
          </p:nvSpPr>
          <p:spPr bwMode="auto">
            <a:xfrm>
              <a:off x="466033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5"/>
            <p:cNvSpPr>
              <a:spLocks noEditPoints="1"/>
            </p:cNvSpPr>
            <p:nvPr/>
          </p:nvSpPr>
          <p:spPr bwMode="auto">
            <a:xfrm>
              <a:off x="5805163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5"/>
            <p:cNvSpPr>
              <a:spLocks noEditPoints="1"/>
            </p:cNvSpPr>
            <p:nvPr/>
          </p:nvSpPr>
          <p:spPr bwMode="auto">
            <a:xfrm>
              <a:off x="6949992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5"/>
            <p:cNvSpPr>
              <a:spLocks noEditPoints="1"/>
            </p:cNvSpPr>
            <p:nvPr/>
          </p:nvSpPr>
          <p:spPr bwMode="auto">
            <a:xfrm>
              <a:off x="8094821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5"/>
            <p:cNvSpPr>
              <a:spLocks noEditPoints="1"/>
            </p:cNvSpPr>
            <p:nvPr/>
          </p:nvSpPr>
          <p:spPr bwMode="auto">
            <a:xfrm>
              <a:off x="9239649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5"/>
            <p:cNvSpPr>
              <a:spLocks noEditPoints="1"/>
            </p:cNvSpPr>
            <p:nvPr/>
          </p:nvSpPr>
          <p:spPr bwMode="auto">
            <a:xfrm>
              <a:off x="10384477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5"/>
            <p:cNvSpPr>
              <a:spLocks noEditPoints="1"/>
            </p:cNvSpPr>
            <p:nvPr/>
          </p:nvSpPr>
          <p:spPr bwMode="auto">
            <a:xfrm>
              <a:off x="11529305" y="5056632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5"/>
            <p:cNvSpPr>
              <a:spLocks noEditPoints="1"/>
            </p:cNvSpPr>
            <p:nvPr/>
          </p:nvSpPr>
          <p:spPr bwMode="auto">
            <a:xfrm>
              <a:off x="8102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5"/>
            <p:cNvSpPr>
              <a:spLocks noEditPoints="1"/>
            </p:cNvSpPr>
            <p:nvPr/>
          </p:nvSpPr>
          <p:spPr bwMode="auto">
            <a:xfrm>
              <a:off x="122585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5"/>
            <p:cNvSpPr>
              <a:spLocks noEditPoints="1"/>
            </p:cNvSpPr>
            <p:nvPr/>
          </p:nvSpPr>
          <p:spPr bwMode="auto">
            <a:xfrm>
              <a:off x="237067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5"/>
            <p:cNvSpPr>
              <a:spLocks noEditPoints="1"/>
            </p:cNvSpPr>
            <p:nvPr/>
          </p:nvSpPr>
          <p:spPr bwMode="auto">
            <a:xfrm>
              <a:off x="3515508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5"/>
            <p:cNvSpPr>
              <a:spLocks noEditPoints="1"/>
            </p:cNvSpPr>
            <p:nvPr/>
          </p:nvSpPr>
          <p:spPr bwMode="auto">
            <a:xfrm>
              <a:off x="466033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5"/>
            <p:cNvSpPr>
              <a:spLocks noEditPoints="1"/>
            </p:cNvSpPr>
            <p:nvPr/>
          </p:nvSpPr>
          <p:spPr bwMode="auto">
            <a:xfrm>
              <a:off x="5805163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5"/>
            <p:cNvSpPr>
              <a:spLocks noEditPoints="1"/>
            </p:cNvSpPr>
            <p:nvPr/>
          </p:nvSpPr>
          <p:spPr bwMode="auto">
            <a:xfrm>
              <a:off x="6949992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5"/>
            <p:cNvSpPr>
              <a:spLocks noEditPoints="1"/>
            </p:cNvSpPr>
            <p:nvPr/>
          </p:nvSpPr>
          <p:spPr bwMode="auto">
            <a:xfrm>
              <a:off x="8094821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5"/>
            <p:cNvSpPr>
              <a:spLocks noEditPoints="1"/>
            </p:cNvSpPr>
            <p:nvPr/>
          </p:nvSpPr>
          <p:spPr bwMode="auto">
            <a:xfrm>
              <a:off x="9239649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5"/>
            <p:cNvSpPr>
              <a:spLocks noEditPoints="1"/>
            </p:cNvSpPr>
            <p:nvPr/>
          </p:nvSpPr>
          <p:spPr bwMode="auto">
            <a:xfrm>
              <a:off x="10384477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5"/>
            <p:cNvSpPr>
              <a:spLocks noEditPoints="1"/>
            </p:cNvSpPr>
            <p:nvPr/>
          </p:nvSpPr>
          <p:spPr bwMode="auto">
            <a:xfrm>
              <a:off x="11529305" y="5870448"/>
              <a:ext cx="1144828" cy="813816"/>
            </a:xfrm>
            <a:custGeom>
              <a:avLst/>
              <a:gdLst>
                <a:gd name="T0" fmla="*/ 662 w 1323"/>
                <a:gd name="T1" fmla="*/ 355 h 941"/>
                <a:gd name="T2" fmla="*/ 318 w 1323"/>
                <a:gd name="T3" fmla="*/ 554 h 941"/>
                <a:gd name="T4" fmla="*/ 318 w 1323"/>
                <a:gd name="T5" fmla="*/ 807 h 941"/>
                <a:gd name="T6" fmla="*/ 319 w 1323"/>
                <a:gd name="T7" fmla="*/ 806 h 941"/>
                <a:gd name="T8" fmla="*/ 318 w 1323"/>
                <a:gd name="T9" fmla="*/ 809 h 941"/>
                <a:gd name="T10" fmla="*/ 662 w 1323"/>
                <a:gd name="T11" fmla="*/ 941 h 941"/>
                <a:gd name="T12" fmla="*/ 1006 w 1323"/>
                <a:gd name="T13" fmla="*/ 809 h 941"/>
                <a:gd name="T14" fmla="*/ 1004 w 1323"/>
                <a:gd name="T15" fmla="*/ 806 h 941"/>
                <a:gd name="T16" fmla="*/ 1006 w 1323"/>
                <a:gd name="T17" fmla="*/ 807 h 941"/>
                <a:gd name="T18" fmla="*/ 1006 w 1323"/>
                <a:gd name="T19" fmla="*/ 554 h 941"/>
                <a:gd name="T20" fmla="*/ 662 w 1323"/>
                <a:gd name="T21" fmla="*/ 355 h 941"/>
                <a:gd name="T22" fmla="*/ 662 w 1323"/>
                <a:gd name="T23" fmla="*/ 888 h 941"/>
                <a:gd name="T24" fmla="*/ 360 w 1323"/>
                <a:gd name="T25" fmla="*/ 776 h 941"/>
                <a:gd name="T26" fmla="*/ 662 w 1323"/>
                <a:gd name="T27" fmla="*/ 688 h 941"/>
                <a:gd name="T28" fmla="*/ 963 w 1323"/>
                <a:gd name="T29" fmla="*/ 776 h 941"/>
                <a:gd name="T30" fmla="*/ 662 w 1323"/>
                <a:gd name="T31" fmla="*/ 888 h 941"/>
                <a:gd name="T32" fmla="*/ 953 w 1323"/>
                <a:gd name="T33" fmla="*/ 714 h 941"/>
                <a:gd name="T34" fmla="*/ 662 w 1323"/>
                <a:gd name="T35" fmla="*/ 635 h 941"/>
                <a:gd name="T36" fmla="*/ 371 w 1323"/>
                <a:gd name="T37" fmla="*/ 714 h 941"/>
                <a:gd name="T38" fmla="*/ 371 w 1323"/>
                <a:gd name="T39" fmla="*/ 566 h 941"/>
                <a:gd name="T40" fmla="*/ 662 w 1323"/>
                <a:gd name="T41" fmla="*/ 408 h 941"/>
                <a:gd name="T42" fmla="*/ 953 w 1323"/>
                <a:gd name="T43" fmla="*/ 566 h 941"/>
                <a:gd name="T44" fmla="*/ 953 w 1323"/>
                <a:gd name="T45" fmla="*/ 714 h 941"/>
                <a:gd name="T46" fmla="*/ 662 w 1323"/>
                <a:gd name="T47" fmla="*/ 0 h 941"/>
                <a:gd name="T48" fmla="*/ 0 w 1323"/>
                <a:gd name="T49" fmla="*/ 344 h 941"/>
                <a:gd name="T50" fmla="*/ 53 w 1323"/>
                <a:gd name="T51" fmla="*/ 371 h 941"/>
                <a:gd name="T52" fmla="*/ 53 w 1323"/>
                <a:gd name="T53" fmla="*/ 635 h 941"/>
                <a:gd name="T54" fmla="*/ 27 w 1323"/>
                <a:gd name="T55" fmla="*/ 635 h 941"/>
                <a:gd name="T56" fmla="*/ 27 w 1323"/>
                <a:gd name="T57" fmla="*/ 688 h 941"/>
                <a:gd name="T58" fmla="*/ 53 w 1323"/>
                <a:gd name="T59" fmla="*/ 688 h 941"/>
                <a:gd name="T60" fmla="*/ 53 w 1323"/>
                <a:gd name="T61" fmla="*/ 767 h 941"/>
                <a:gd name="T62" fmla="*/ 27 w 1323"/>
                <a:gd name="T63" fmla="*/ 767 h 941"/>
                <a:gd name="T64" fmla="*/ 27 w 1323"/>
                <a:gd name="T65" fmla="*/ 820 h 941"/>
                <a:gd name="T66" fmla="*/ 133 w 1323"/>
                <a:gd name="T67" fmla="*/ 820 h 941"/>
                <a:gd name="T68" fmla="*/ 133 w 1323"/>
                <a:gd name="T69" fmla="*/ 767 h 941"/>
                <a:gd name="T70" fmla="*/ 106 w 1323"/>
                <a:gd name="T71" fmla="*/ 767 h 941"/>
                <a:gd name="T72" fmla="*/ 106 w 1323"/>
                <a:gd name="T73" fmla="*/ 688 h 941"/>
                <a:gd name="T74" fmla="*/ 133 w 1323"/>
                <a:gd name="T75" fmla="*/ 688 h 941"/>
                <a:gd name="T76" fmla="*/ 133 w 1323"/>
                <a:gd name="T77" fmla="*/ 635 h 941"/>
                <a:gd name="T78" fmla="*/ 106 w 1323"/>
                <a:gd name="T79" fmla="*/ 635 h 941"/>
                <a:gd name="T80" fmla="*/ 106 w 1323"/>
                <a:gd name="T81" fmla="*/ 399 h 941"/>
                <a:gd name="T82" fmla="*/ 267 w 1323"/>
                <a:gd name="T83" fmla="*/ 482 h 941"/>
                <a:gd name="T84" fmla="*/ 300 w 1323"/>
                <a:gd name="T85" fmla="*/ 445 h 941"/>
                <a:gd name="T86" fmla="*/ 106 w 1323"/>
                <a:gd name="T87" fmla="*/ 344 h 941"/>
                <a:gd name="T88" fmla="*/ 662 w 1323"/>
                <a:gd name="T89" fmla="*/ 53 h 941"/>
                <a:gd name="T90" fmla="*/ 1217 w 1323"/>
                <a:gd name="T91" fmla="*/ 344 h 941"/>
                <a:gd name="T92" fmla="*/ 1024 w 1323"/>
                <a:gd name="T93" fmla="*/ 445 h 941"/>
                <a:gd name="T94" fmla="*/ 1057 w 1323"/>
                <a:gd name="T95" fmla="*/ 482 h 941"/>
                <a:gd name="T96" fmla="*/ 1323 w 1323"/>
                <a:gd name="T97" fmla="*/ 344 h 941"/>
                <a:gd name="T98" fmla="*/ 662 w 1323"/>
                <a:gd name="T99" fmla="*/ 0 h 941"/>
                <a:gd name="T100" fmla="*/ 662 w 1323"/>
                <a:gd name="T101" fmla="*/ 0 h 941"/>
                <a:gd name="T102" fmla="*/ 662 w 1323"/>
                <a:gd name="T103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3" h="941">
                  <a:moveTo>
                    <a:pt x="662" y="355"/>
                  </a:moveTo>
                  <a:cubicBezTo>
                    <a:pt x="515" y="355"/>
                    <a:pt x="386" y="435"/>
                    <a:pt x="318" y="554"/>
                  </a:cubicBezTo>
                  <a:cubicBezTo>
                    <a:pt x="318" y="807"/>
                    <a:pt x="318" y="807"/>
                    <a:pt x="318" y="807"/>
                  </a:cubicBezTo>
                  <a:cubicBezTo>
                    <a:pt x="318" y="806"/>
                    <a:pt x="319" y="806"/>
                    <a:pt x="319" y="806"/>
                  </a:cubicBezTo>
                  <a:cubicBezTo>
                    <a:pt x="318" y="809"/>
                    <a:pt x="318" y="809"/>
                    <a:pt x="318" y="809"/>
                  </a:cubicBezTo>
                  <a:cubicBezTo>
                    <a:pt x="318" y="809"/>
                    <a:pt x="397" y="941"/>
                    <a:pt x="662" y="941"/>
                  </a:cubicBezTo>
                  <a:cubicBezTo>
                    <a:pt x="926" y="941"/>
                    <a:pt x="1006" y="809"/>
                    <a:pt x="1006" y="809"/>
                  </a:cubicBezTo>
                  <a:cubicBezTo>
                    <a:pt x="1004" y="806"/>
                    <a:pt x="1004" y="806"/>
                    <a:pt x="1004" y="806"/>
                  </a:cubicBezTo>
                  <a:cubicBezTo>
                    <a:pt x="1005" y="806"/>
                    <a:pt x="1005" y="806"/>
                    <a:pt x="1006" y="807"/>
                  </a:cubicBezTo>
                  <a:cubicBezTo>
                    <a:pt x="1006" y="554"/>
                    <a:pt x="1006" y="554"/>
                    <a:pt x="1006" y="554"/>
                  </a:cubicBezTo>
                  <a:cubicBezTo>
                    <a:pt x="937" y="435"/>
                    <a:pt x="809" y="355"/>
                    <a:pt x="662" y="355"/>
                  </a:cubicBezTo>
                  <a:close/>
                  <a:moveTo>
                    <a:pt x="662" y="888"/>
                  </a:moveTo>
                  <a:cubicBezTo>
                    <a:pt x="482" y="888"/>
                    <a:pt x="393" y="814"/>
                    <a:pt x="360" y="776"/>
                  </a:cubicBezTo>
                  <a:cubicBezTo>
                    <a:pt x="447" y="720"/>
                    <a:pt x="551" y="688"/>
                    <a:pt x="662" y="688"/>
                  </a:cubicBezTo>
                  <a:cubicBezTo>
                    <a:pt x="773" y="688"/>
                    <a:pt x="876" y="720"/>
                    <a:pt x="963" y="776"/>
                  </a:cubicBezTo>
                  <a:cubicBezTo>
                    <a:pt x="930" y="814"/>
                    <a:pt x="841" y="888"/>
                    <a:pt x="662" y="888"/>
                  </a:cubicBezTo>
                  <a:close/>
                  <a:moveTo>
                    <a:pt x="953" y="714"/>
                  </a:moveTo>
                  <a:cubicBezTo>
                    <a:pt x="953" y="714"/>
                    <a:pt x="834" y="635"/>
                    <a:pt x="662" y="635"/>
                  </a:cubicBezTo>
                  <a:cubicBezTo>
                    <a:pt x="490" y="635"/>
                    <a:pt x="371" y="714"/>
                    <a:pt x="371" y="714"/>
                  </a:cubicBezTo>
                  <a:cubicBezTo>
                    <a:pt x="371" y="566"/>
                    <a:pt x="371" y="566"/>
                    <a:pt x="371" y="566"/>
                  </a:cubicBezTo>
                  <a:cubicBezTo>
                    <a:pt x="371" y="566"/>
                    <a:pt x="451" y="408"/>
                    <a:pt x="662" y="408"/>
                  </a:cubicBezTo>
                  <a:cubicBezTo>
                    <a:pt x="873" y="408"/>
                    <a:pt x="953" y="566"/>
                    <a:pt x="953" y="566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  <a:moveTo>
                    <a:pt x="662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635"/>
                    <a:pt x="53" y="635"/>
                    <a:pt x="53" y="635"/>
                  </a:cubicBezTo>
                  <a:cubicBezTo>
                    <a:pt x="27" y="635"/>
                    <a:pt x="27" y="635"/>
                    <a:pt x="27" y="635"/>
                  </a:cubicBezTo>
                  <a:cubicBezTo>
                    <a:pt x="27" y="688"/>
                    <a:pt x="27" y="688"/>
                    <a:pt x="27" y="688"/>
                  </a:cubicBezTo>
                  <a:cubicBezTo>
                    <a:pt x="53" y="688"/>
                    <a:pt x="53" y="688"/>
                    <a:pt x="53" y="688"/>
                  </a:cubicBezTo>
                  <a:cubicBezTo>
                    <a:pt x="53" y="767"/>
                    <a:pt x="53" y="767"/>
                    <a:pt x="53" y="767"/>
                  </a:cubicBezTo>
                  <a:cubicBezTo>
                    <a:pt x="27" y="767"/>
                    <a:pt x="27" y="767"/>
                    <a:pt x="27" y="767"/>
                  </a:cubicBezTo>
                  <a:cubicBezTo>
                    <a:pt x="27" y="820"/>
                    <a:pt x="27" y="820"/>
                    <a:pt x="27" y="820"/>
                  </a:cubicBezTo>
                  <a:cubicBezTo>
                    <a:pt x="133" y="820"/>
                    <a:pt x="133" y="820"/>
                    <a:pt x="133" y="820"/>
                  </a:cubicBezTo>
                  <a:cubicBezTo>
                    <a:pt x="133" y="767"/>
                    <a:pt x="133" y="767"/>
                    <a:pt x="133" y="767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688"/>
                    <a:pt x="106" y="688"/>
                    <a:pt x="106" y="688"/>
                  </a:cubicBezTo>
                  <a:cubicBezTo>
                    <a:pt x="133" y="688"/>
                    <a:pt x="133" y="688"/>
                    <a:pt x="133" y="688"/>
                  </a:cubicBezTo>
                  <a:cubicBezTo>
                    <a:pt x="133" y="635"/>
                    <a:pt x="133" y="635"/>
                    <a:pt x="133" y="635"/>
                  </a:cubicBezTo>
                  <a:cubicBezTo>
                    <a:pt x="106" y="635"/>
                    <a:pt x="106" y="635"/>
                    <a:pt x="106" y="635"/>
                  </a:cubicBezTo>
                  <a:cubicBezTo>
                    <a:pt x="106" y="399"/>
                    <a:pt x="106" y="399"/>
                    <a:pt x="106" y="399"/>
                  </a:cubicBezTo>
                  <a:cubicBezTo>
                    <a:pt x="267" y="482"/>
                    <a:pt x="267" y="482"/>
                    <a:pt x="267" y="482"/>
                  </a:cubicBezTo>
                  <a:cubicBezTo>
                    <a:pt x="277" y="469"/>
                    <a:pt x="288" y="457"/>
                    <a:pt x="300" y="445"/>
                  </a:cubicBezTo>
                  <a:cubicBezTo>
                    <a:pt x="106" y="344"/>
                    <a:pt x="106" y="344"/>
                    <a:pt x="106" y="344"/>
                  </a:cubicBezTo>
                  <a:cubicBezTo>
                    <a:pt x="662" y="53"/>
                    <a:pt x="662" y="53"/>
                    <a:pt x="662" y="53"/>
                  </a:cubicBezTo>
                  <a:cubicBezTo>
                    <a:pt x="1217" y="344"/>
                    <a:pt x="1217" y="344"/>
                    <a:pt x="1217" y="344"/>
                  </a:cubicBezTo>
                  <a:cubicBezTo>
                    <a:pt x="1024" y="445"/>
                    <a:pt x="1024" y="445"/>
                    <a:pt x="1024" y="445"/>
                  </a:cubicBezTo>
                  <a:cubicBezTo>
                    <a:pt x="1035" y="457"/>
                    <a:pt x="1046" y="469"/>
                    <a:pt x="1057" y="482"/>
                  </a:cubicBezTo>
                  <a:cubicBezTo>
                    <a:pt x="1323" y="344"/>
                    <a:pt x="1323" y="344"/>
                    <a:pt x="1323" y="344"/>
                  </a:cubicBezTo>
                  <a:cubicBezTo>
                    <a:pt x="662" y="0"/>
                    <a:pt x="662" y="0"/>
                    <a:pt x="662" y="0"/>
                  </a:cubicBezTo>
                  <a:close/>
                  <a:moveTo>
                    <a:pt x="662" y="0"/>
                  </a:move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498324" y="5664277"/>
            <a:ext cx="0" cy="119372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cxnSpLocks/>
          </p:cNvCxnSpPr>
          <p:nvPr/>
        </p:nvCxnSpPr>
        <p:spPr>
          <a:xfrm>
            <a:off x="4661937" y="6858003"/>
            <a:ext cx="46013" cy="698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cxnSpLocks/>
          </p:cNvCxnSpPr>
          <p:nvPr/>
        </p:nvCxnSpPr>
        <p:spPr>
          <a:xfrm>
            <a:off x="2517827" y="6858000"/>
            <a:ext cx="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cxnSpLocks/>
          </p:cNvCxnSpPr>
          <p:nvPr/>
        </p:nvCxnSpPr>
        <p:spPr>
          <a:xfrm flipV="1">
            <a:off x="5459098" y="5163127"/>
            <a:ext cx="0" cy="169487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348365" y="572491"/>
            <a:ext cx="518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递归的具体应用；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5805162" y="1272909"/>
            <a:ext cx="594119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用递归实现深拷贝；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，什么是深拷贝？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就是在拷贝数据的时候，将数据的所有引用结构都拷贝一份。简单的说就是在内存中存在两个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数据结构完全相同的有相互独立的数据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分析：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首先假设深拷贝这个方法已经完成，为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deepClone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2.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要拷贝一个数据，我们肯定要去遍历它的属性，如果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这个对象的属性仍是对象，继续使用这个方法，如此往复。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代码如下：</a:t>
            </a:r>
            <a:endParaRPr lang="en-US" altLang="zh-CN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function deepClone1(o1,o2){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for (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var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k in o2){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if (</a:t>
            </a:r>
            <a:r>
              <a:rPr lang="en-US" altLang="zh-CN" sz="1400" dirty="0" err="1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typeof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o2[k] === "object"){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o1[k] = {};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deepClone1(o1[k],o2[k]);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} else{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o1[k] = o2[k];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}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888374" y="4875906"/>
            <a:ext cx="0" cy="198908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cxnSpLocks/>
          </p:cNvCxnSpPr>
          <p:nvPr/>
        </p:nvCxnSpPr>
        <p:spPr>
          <a:xfrm>
            <a:off x="6556427" y="6858002"/>
            <a:ext cx="121464" cy="10621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cxnSpLocks/>
          </p:cNvCxnSpPr>
          <p:nvPr/>
        </p:nvCxnSpPr>
        <p:spPr>
          <a:xfrm>
            <a:off x="7636365" y="6858002"/>
            <a:ext cx="0" cy="698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8382600" y="6858003"/>
            <a:ext cx="0" cy="1062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cxnSpLocks/>
          </p:cNvCxnSpPr>
          <p:nvPr/>
        </p:nvCxnSpPr>
        <p:spPr>
          <a:xfrm>
            <a:off x="9833028" y="6858003"/>
            <a:ext cx="0" cy="1062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cxnSpLocks/>
          </p:cNvCxnSpPr>
          <p:nvPr/>
        </p:nvCxnSpPr>
        <p:spPr>
          <a:xfrm flipH="1">
            <a:off x="11025472" y="6858002"/>
            <a:ext cx="1" cy="698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cxnSpLocks/>
          </p:cNvCxnSpPr>
          <p:nvPr/>
        </p:nvCxnSpPr>
        <p:spPr>
          <a:xfrm>
            <a:off x="6556427" y="1801366"/>
            <a:ext cx="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248294" y="5791200"/>
            <a:ext cx="0" cy="107379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cxnSpLocks/>
          </p:cNvCxnSpPr>
          <p:nvPr/>
        </p:nvCxnSpPr>
        <p:spPr>
          <a:xfrm>
            <a:off x="11847280" y="6858002"/>
            <a:ext cx="0" cy="10621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1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080" y="281120"/>
            <a:ext cx="203220" cy="67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5"/>
          <p:cNvSpPr>
            <a:spLocks noEditPoints="1"/>
          </p:cNvSpPr>
          <p:nvPr/>
        </p:nvSpPr>
        <p:spPr bwMode="auto">
          <a:xfrm>
            <a:off x="1183204" y="277137"/>
            <a:ext cx="985818" cy="683752"/>
          </a:xfrm>
          <a:custGeom>
            <a:avLst/>
            <a:gdLst>
              <a:gd name="T0" fmla="*/ 662 w 1323"/>
              <a:gd name="T1" fmla="*/ 355 h 941"/>
              <a:gd name="T2" fmla="*/ 318 w 1323"/>
              <a:gd name="T3" fmla="*/ 554 h 941"/>
              <a:gd name="T4" fmla="*/ 318 w 1323"/>
              <a:gd name="T5" fmla="*/ 807 h 941"/>
              <a:gd name="T6" fmla="*/ 319 w 1323"/>
              <a:gd name="T7" fmla="*/ 806 h 941"/>
              <a:gd name="T8" fmla="*/ 318 w 1323"/>
              <a:gd name="T9" fmla="*/ 809 h 941"/>
              <a:gd name="T10" fmla="*/ 662 w 1323"/>
              <a:gd name="T11" fmla="*/ 941 h 941"/>
              <a:gd name="T12" fmla="*/ 1006 w 1323"/>
              <a:gd name="T13" fmla="*/ 809 h 941"/>
              <a:gd name="T14" fmla="*/ 1004 w 1323"/>
              <a:gd name="T15" fmla="*/ 806 h 941"/>
              <a:gd name="T16" fmla="*/ 1006 w 1323"/>
              <a:gd name="T17" fmla="*/ 807 h 941"/>
              <a:gd name="T18" fmla="*/ 1006 w 1323"/>
              <a:gd name="T19" fmla="*/ 554 h 941"/>
              <a:gd name="T20" fmla="*/ 662 w 1323"/>
              <a:gd name="T21" fmla="*/ 355 h 941"/>
              <a:gd name="T22" fmla="*/ 662 w 1323"/>
              <a:gd name="T23" fmla="*/ 888 h 941"/>
              <a:gd name="T24" fmla="*/ 360 w 1323"/>
              <a:gd name="T25" fmla="*/ 776 h 941"/>
              <a:gd name="T26" fmla="*/ 662 w 1323"/>
              <a:gd name="T27" fmla="*/ 688 h 941"/>
              <a:gd name="T28" fmla="*/ 963 w 1323"/>
              <a:gd name="T29" fmla="*/ 776 h 941"/>
              <a:gd name="T30" fmla="*/ 662 w 1323"/>
              <a:gd name="T31" fmla="*/ 888 h 941"/>
              <a:gd name="T32" fmla="*/ 953 w 1323"/>
              <a:gd name="T33" fmla="*/ 714 h 941"/>
              <a:gd name="T34" fmla="*/ 662 w 1323"/>
              <a:gd name="T35" fmla="*/ 635 h 941"/>
              <a:gd name="T36" fmla="*/ 371 w 1323"/>
              <a:gd name="T37" fmla="*/ 714 h 941"/>
              <a:gd name="T38" fmla="*/ 371 w 1323"/>
              <a:gd name="T39" fmla="*/ 566 h 941"/>
              <a:gd name="T40" fmla="*/ 662 w 1323"/>
              <a:gd name="T41" fmla="*/ 408 h 941"/>
              <a:gd name="T42" fmla="*/ 953 w 1323"/>
              <a:gd name="T43" fmla="*/ 566 h 941"/>
              <a:gd name="T44" fmla="*/ 953 w 1323"/>
              <a:gd name="T45" fmla="*/ 714 h 941"/>
              <a:gd name="T46" fmla="*/ 662 w 1323"/>
              <a:gd name="T47" fmla="*/ 0 h 941"/>
              <a:gd name="T48" fmla="*/ 0 w 1323"/>
              <a:gd name="T49" fmla="*/ 344 h 941"/>
              <a:gd name="T50" fmla="*/ 53 w 1323"/>
              <a:gd name="T51" fmla="*/ 371 h 941"/>
              <a:gd name="T52" fmla="*/ 53 w 1323"/>
              <a:gd name="T53" fmla="*/ 635 h 941"/>
              <a:gd name="T54" fmla="*/ 27 w 1323"/>
              <a:gd name="T55" fmla="*/ 635 h 941"/>
              <a:gd name="T56" fmla="*/ 27 w 1323"/>
              <a:gd name="T57" fmla="*/ 688 h 941"/>
              <a:gd name="T58" fmla="*/ 53 w 1323"/>
              <a:gd name="T59" fmla="*/ 688 h 941"/>
              <a:gd name="T60" fmla="*/ 53 w 1323"/>
              <a:gd name="T61" fmla="*/ 767 h 941"/>
              <a:gd name="T62" fmla="*/ 27 w 1323"/>
              <a:gd name="T63" fmla="*/ 767 h 941"/>
              <a:gd name="T64" fmla="*/ 27 w 1323"/>
              <a:gd name="T65" fmla="*/ 820 h 941"/>
              <a:gd name="T66" fmla="*/ 133 w 1323"/>
              <a:gd name="T67" fmla="*/ 820 h 941"/>
              <a:gd name="T68" fmla="*/ 133 w 1323"/>
              <a:gd name="T69" fmla="*/ 767 h 941"/>
              <a:gd name="T70" fmla="*/ 106 w 1323"/>
              <a:gd name="T71" fmla="*/ 767 h 941"/>
              <a:gd name="T72" fmla="*/ 106 w 1323"/>
              <a:gd name="T73" fmla="*/ 688 h 941"/>
              <a:gd name="T74" fmla="*/ 133 w 1323"/>
              <a:gd name="T75" fmla="*/ 688 h 941"/>
              <a:gd name="T76" fmla="*/ 133 w 1323"/>
              <a:gd name="T77" fmla="*/ 635 h 941"/>
              <a:gd name="T78" fmla="*/ 106 w 1323"/>
              <a:gd name="T79" fmla="*/ 635 h 941"/>
              <a:gd name="T80" fmla="*/ 106 w 1323"/>
              <a:gd name="T81" fmla="*/ 399 h 941"/>
              <a:gd name="T82" fmla="*/ 267 w 1323"/>
              <a:gd name="T83" fmla="*/ 482 h 941"/>
              <a:gd name="T84" fmla="*/ 300 w 1323"/>
              <a:gd name="T85" fmla="*/ 445 h 941"/>
              <a:gd name="T86" fmla="*/ 106 w 1323"/>
              <a:gd name="T87" fmla="*/ 344 h 941"/>
              <a:gd name="T88" fmla="*/ 662 w 1323"/>
              <a:gd name="T89" fmla="*/ 53 h 941"/>
              <a:gd name="T90" fmla="*/ 1217 w 1323"/>
              <a:gd name="T91" fmla="*/ 344 h 941"/>
              <a:gd name="T92" fmla="*/ 1024 w 1323"/>
              <a:gd name="T93" fmla="*/ 445 h 941"/>
              <a:gd name="T94" fmla="*/ 1057 w 1323"/>
              <a:gd name="T95" fmla="*/ 482 h 941"/>
              <a:gd name="T96" fmla="*/ 1323 w 1323"/>
              <a:gd name="T97" fmla="*/ 344 h 941"/>
              <a:gd name="T98" fmla="*/ 662 w 1323"/>
              <a:gd name="T99" fmla="*/ 0 h 941"/>
              <a:gd name="T100" fmla="*/ 662 w 1323"/>
              <a:gd name="T101" fmla="*/ 0 h 941"/>
              <a:gd name="T102" fmla="*/ 662 w 1323"/>
              <a:gd name="T103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3" h="941">
                <a:moveTo>
                  <a:pt x="662" y="355"/>
                </a:moveTo>
                <a:cubicBezTo>
                  <a:pt x="515" y="355"/>
                  <a:pt x="386" y="435"/>
                  <a:pt x="318" y="554"/>
                </a:cubicBezTo>
                <a:cubicBezTo>
                  <a:pt x="318" y="807"/>
                  <a:pt x="318" y="807"/>
                  <a:pt x="318" y="807"/>
                </a:cubicBezTo>
                <a:cubicBezTo>
                  <a:pt x="318" y="806"/>
                  <a:pt x="319" y="806"/>
                  <a:pt x="319" y="806"/>
                </a:cubicBezTo>
                <a:cubicBezTo>
                  <a:pt x="318" y="809"/>
                  <a:pt x="318" y="809"/>
                  <a:pt x="318" y="809"/>
                </a:cubicBezTo>
                <a:cubicBezTo>
                  <a:pt x="318" y="809"/>
                  <a:pt x="397" y="941"/>
                  <a:pt x="662" y="941"/>
                </a:cubicBezTo>
                <a:cubicBezTo>
                  <a:pt x="926" y="941"/>
                  <a:pt x="1006" y="809"/>
                  <a:pt x="1006" y="809"/>
                </a:cubicBezTo>
                <a:cubicBezTo>
                  <a:pt x="1004" y="806"/>
                  <a:pt x="1004" y="806"/>
                  <a:pt x="1004" y="806"/>
                </a:cubicBezTo>
                <a:cubicBezTo>
                  <a:pt x="1005" y="806"/>
                  <a:pt x="1005" y="806"/>
                  <a:pt x="1006" y="807"/>
                </a:cubicBezTo>
                <a:cubicBezTo>
                  <a:pt x="1006" y="554"/>
                  <a:pt x="1006" y="554"/>
                  <a:pt x="1006" y="554"/>
                </a:cubicBezTo>
                <a:cubicBezTo>
                  <a:pt x="937" y="435"/>
                  <a:pt x="809" y="355"/>
                  <a:pt x="662" y="355"/>
                </a:cubicBezTo>
                <a:close/>
                <a:moveTo>
                  <a:pt x="662" y="888"/>
                </a:moveTo>
                <a:cubicBezTo>
                  <a:pt x="482" y="888"/>
                  <a:pt x="393" y="814"/>
                  <a:pt x="360" y="776"/>
                </a:cubicBezTo>
                <a:cubicBezTo>
                  <a:pt x="447" y="720"/>
                  <a:pt x="551" y="688"/>
                  <a:pt x="662" y="688"/>
                </a:cubicBezTo>
                <a:cubicBezTo>
                  <a:pt x="773" y="688"/>
                  <a:pt x="876" y="720"/>
                  <a:pt x="963" y="776"/>
                </a:cubicBezTo>
                <a:cubicBezTo>
                  <a:pt x="930" y="814"/>
                  <a:pt x="841" y="888"/>
                  <a:pt x="662" y="888"/>
                </a:cubicBezTo>
                <a:close/>
                <a:moveTo>
                  <a:pt x="953" y="714"/>
                </a:moveTo>
                <a:cubicBezTo>
                  <a:pt x="953" y="714"/>
                  <a:pt x="834" y="635"/>
                  <a:pt x="662" y="635"/>
                </a:cubicBezTo>
                <a:cubicBezTo>
                  <a:pt x="490" y="635"/>
                  <a:pt x="371" y="714"/>
                  <a:pt x="371" y="714"/>
                </a:cubicBezTo>
                <a:cubicBezTo>
                  <a:pt x="371" y="566"/>
                  <a:pt x="371" y="566"/>
                  <a:pt x="371" y="566"/>
                </a:cubicBezTo>
                <a:cubicBezTo>
                  <a:pt x="371" y="566"/>
                  <a:pt x="451" y="408"/>
                  <a:pt x="662" y="408"/>
                </a:cubicBezTo>
                <a:cubicBezTo>
                  <a:pt x="873" y="408"/>
                  <a:pt x="953" y="566"/>
                  <a:pt x="953" y="566"/>
                </a:cubicBezTo>
                <a:cubicBezTo>
                  <a:pt x="953" y="714"/>
                  <a:pt x="953" y="714"/>
                  <a:pt x="953" y="714"/>
                </a:cubicBezTo>
                <a:close/>
                <a:moveTo>
                  <a:pt x="662" y="0"/>
                </a:moveTo>
                <a:cubicBezTo>
                  <a:pt x="0" y="344"/>
                  <a:pt x="0" y="344"/>
                  <a:pt x="0" y="34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53" y="635"/>
                  <a:pt x="53" y="635"/>
                  <a:pt x="53" y="635"/>
                </a:cubicBezTo>
                <a:cubicBezTo>
                  <a:pt x="27" y="635"/>
                  <a:pt x="27" y="635"/>
                  <a:pt x="27" y="635"/>
                </a:cubicBezTo>
                <a:cubicBezTo>
                  <a:pt x="27" y="688"/>
                  <a:pt x="27" y="688"/>
                  <a:pt x="27" y="688"/>
                </a:cubicBezTo>
                <a:cubicBezTo>
                  <a:pt x="53" y="688"/>
                  <a:pt x="53" y="688"/>
                  <a:pt x="53" y="688"/>
                </a:cubicBezTo>
                <a:cubicBezTo>
                  <a:pt x="53" y="767"/>
                  <a:pt x="53" y="767"/>
                  <a:pt x="53" y="767"/>
                </a:cubicBezTo>
                <a:cubicBezTo>
                  <a:pt x="27" y="767"/>
                  <a:pt x="27" y="767"/>
                  <a:pt x="27" y="767"/>
                </a:cubicBezTo>
                <a:cubicBezTo>
                  <a:pt x="27" y="820"/>
                  <a:pt x="27" y="820"/>
                  <a:pt x="27" y="820"/>
                </a:cubicBezTo>
                <a:cubicBezTo>
                  <a:pt x="133" y="820"/>
                  <a:pt x="133" y="820"/>
                  <a:pt x="133" y="820"/>
                </a:cubicBezTo>
                <a:cubicBezTo>
                  <a:pt x="133" y="767"/>
                  <a:pt x="133" y="767"/>
                  <a:pt x="133" y="767"/>
                </a:cubicBezTo>
                <a:cubicBezTo>
                  <a:pt x="106" y="767"/>
                  <a:pt x="106" y="767"/>
                  <a:pt x="106" y="767"/>
                </a:cubicBezTo>
                <a:cubicBezTo>
                  <a:pt x="106" y="688"/>
                  <a:pt x="106" y="688"/>
                  <a:pt x="106" y="688"/>
                </a:cubicBezTo>
                <a:cubicBezTo>
                  <a:pt x="133" y="688"/>
                  <a:pt x="133" y="688"/>
                  <a:pt x="133" y="688"/>
                </a:cubicBezTo>
                <a:cubicBezTo>
                  <a:pt x="133" y="635"/>
                  <a:pt x="133" y="635"/>
                  <a:pt x="133" y="635"/>
                </a:cubicBezTo>
                <a:cubicBezTo>
                  <a:pt x="106" y="635"/>
                  <a:pt x="106" y="635"/>
                  <a:pt x="106" y="635"/>
                </a:cubicBezTo>
                <a:cubicBezTo>
                  <a:pt x="106" y="399"/>
                  <a:pt x="106" y="399"/>
                  <a:pt x="106" y="399"/>
                </a:cubicBezTo>
                <a:cubicBezTo>
                  <a:pt x="267" y="482"/>
                  <a:pt x="267" y="482"/>
                  <a:pt x="267" y="482"/>
                </a:cubicBezTo>
                <a:cubicBezTo>
                  <a:pt x="277" y="469"/>
                  <a:pt x="288" y="457"/>
                  <a:pt x="300" y="445"/>
                </a:cubicBezTo>
                <a:cubicBezTo>
                  <a:pt x="106" y="344"/>
                  <a:pt x="106" y="344"/>
                  <a:pt x="106" y="344"/>
                </a:cubicBezTo>
                <a:cubicBezTo>
                  <a:pt x="662" y="53"/>
                  <a:pt x="662" y="53"/>
                  <a:pt x="662" y="53"/>
                </a:cubicBezTo>
                <a:cubicBezTo>
                  <a:pt x="1217" y="344"/>
                  <a:pt x="1217" y="344"/>
                  <a:pt x="1217" y="344"/>
                </a:cubicBezTo>
                <a:cubicBezTo>
                  <a:pt x="1024" y="445"/>
                  <a:pt x="1024" y="445"/>
                  <a:pt x="1024" y="445"/>
                </a:cubicBezTo>
                <a:cubicBezTo>
                  <a:pt x="1035" y="457"/>
                  <a:pt x="1046" y="469"/>
                  <a:pt x="1057" y="482"/>
                </a:cubicBezTo>
                <a:cubicBezTo>
                  <a:pt x="1323" y="344"/>
                  <a:pt x="1323" y="344"/>
                  <a:pt x="1323" y="344"/>
                </a:cubicBezTo>
                <a:cubicBezTo>
                  <a:pt x="662" y="0"/>
                  <a:pt x="662" y="0"/>
                  <a:pt x="662" y="0"/>
                </a:cubicBezTo>
                <a:close/>
                <a:moveTo>
                  <a:pt x="662" y="0"/>
                </a:moveTo>
                <a:cubicBezTo>
                  <a:pt x="662" y="0"/>
                  <a:pt x="662" y="0"/>
                  <a:pt x="66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0752" y="250475"/>
            <a:ext cx="479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递归的性能问题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53222" y="6243320"/>
            <a:ext cx="12013692" cy="910258"/>
            <a:chOff x="53222" y="6243320"/>
            <a:chExt cx="12013692" cy="910258"/>
          </a:xfrm>
        </p:grpSpPr>
        <p:cxnSp>
          <p:nvCxnSpPr>
            <p:cNvPr id="95" name="直接连接符 94"/>
            <p:cNvCxnSpPr/>
            <p:nvPr/>
          </p:nvCxnSpPr>
          <p:spPr>
            <a:xfrm flipV="1">
              <a:off x="888374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1014498" y="6321552"/>
              <a:ext cx="0" cy="5434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140622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1266746" y="6465459"/>
              <a:ext cx="4967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392870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1518994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645118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1771242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1897366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2023490" y="6364224"/>
              <a:ext cx="0" cy="5007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2149614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2275738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240186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2527986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 flipV="1">
              <a:off x="2654110" y="6754368"/>
              <a:ext cx="1" cy="1106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278023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2906358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303248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3158606" y="6243320"/>
              <a:ext cx="0" cy="6216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3284730" y="6465459"/>
              <a:ext cx="0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341085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536978" y="6465459"/>
              <a:ext cx="1894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366310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3789226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3915350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4041474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4167598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429372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4419846" y="6465459"/>
              <a:ext cx="0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4545970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V="1">
              <a:off x="467209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4798218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492434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5050466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5176590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530271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5428838" y="6723805"/>
              <a:ext cx="0" cy="1651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5554962" y="6652768"/>
              <a:ext cx="0" cy="203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5681086" y="6633718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5807210" y="6640068"/>
              <a:ext cx="0" cy="228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5933334" y="6589776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6059458" y="6679885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6185582" y="6531952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6279896" y="6773252"/>
              <a:ext cx="0" cy="114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6417510" y="6737990"/>
              <a:ext cx="0" cy="127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6563954" y="6525602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6700238" y="6601802"/>
              <a:ext cx="0" cy="279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6826362" y="6754202"/>
              <a:ext cx="0" cy="127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6942326" y="6752446"/>
              <a:ext cx="0" cy="114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7075488" y="6636390"/>
              <a:ext cx="0" cy="228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7192963" y="6595452"/>
              <a:ext cx="0" cy="279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7357288" y="6716102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7472222" y="6716102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7572418" y="6615855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7697914" y="6703402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7846784" y="6686577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7946238" y="6722452"/>
              <a:ext cx="0" cy="1651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flipV="1">
              <a:off x="8077442" y="6531952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V="1">
              <a:off x="8228966" y="6723805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8329690" y="6685771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V="1">
              <a:off x="8496454" y="6795140"/>
              <a:ext cx="0" cy="139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V="1">
              <a:off x="8581938" y="6736505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8708062" y="6633552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8842375" y="6483035"/>
              <a:ext cx="0" cy="393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V="1">
              <a:off x="8960310" y="6436702"/>
              <a:ext cx="0" cy="508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9106754" y="6800005"/>
              <a:ext cx="0" cy="88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flipV="1">
              <a:off x="9212558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V="1">
              <a:off x="9333602" y="6741502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flipV="1">
              <a:off x="9474966" y="6781800"/>
              <a:ext cx="0" cy="76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9590930" y="6512902"/>
              <a:ext cx="0" cy="355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9717054" y="6652602"/>
              <a:ext cx="0" cy="1968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9843178" y="6741502"/>
              <a:ext cx="0" cy="139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9969302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10095426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10216470" y="6728802"/>
              <a:ext cx="0" cy="1361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10347674" y="6686577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10473798" y="6544994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10599922" y="6399276"/>
              <a:ext cx="0" cy="4657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10726046" y="6723805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10852170" y="6805002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V="1">
              <a:off x="10978294" y="6608152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V="1">
              <a:off x="11104418" y="663706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flipV="1">
              <a:off x="11230542" y="6556126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flipV="1">
              <a:off x="1132015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53222" y="6526276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flipV="1">
              <a:off x="449252" y="6327919"/>
              <a:ext cx="0" cy="5434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V="1">
              <a:off x="317242" y="6694126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 flipV="1">
              <a:off x="581262" y="66751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85232" y="6612338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flipV="1">
              <a:off x="713270" y="664006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flipV="1">
              <a:off x="11426834" y="6608152"/>
              <a:ext cx="0" cy="2568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flipV="1">
              <a:off x="11533514" y="6364224"/>
              <a:ext cx="0" cy="5007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640194" y="6608152"/>
              <a:ext cx="0" cy="2568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V="1">
              <a:off x="11746874" y="6531952"/>
              <a:ext cx="0" cy="3330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flipV="1">
              <a:off x="11853554" y="6544994"/>
              <a:ext cx="0" cy="3199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flipV="1">
              <a:off x="11958329" y="6698471"/>
              <a:ext cx="0" cy="1595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flipV="1">
              <a:off x="1206691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4662" y="994474"/>
            <a:ext cx="10418709" cy="5017977"/>
            <a:chOff x="5590337" y="172072"/>
            <a:chExt cx="5717291" cy="4113983"/>
          </a:xfrm>
        </p:grpSpPr>
        <p:sp>
          <p:nvSpPr>
            <p:cNvPr id="9" name="矩形 8"/>
            <p:cNvSpPr/>
            <p:nvPr/>
          </p:nvSpPr>
          <p:spPr>
            <a:xfrm>
              <a:off x="5590337" y="657786"/>
              <a:ext cx="1019152" cy="555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0476D9"/>
                  </a:solidFill>
                  <a:latin typeface="+mj-ea"/>
                  <a:ea typeface="+mj-ea"/>
                </a:rPr>
                <a:t>问题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640406" y="172072"/>
              <a:ext cx="4667222" cy="4113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使用递归可以帮助我们简化一些算法问题，但其性能问题也是我们不可忽略的。</a:t>
              </a:r>
              <a:endPara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例如：求裴波那契数列：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1,1,2,3,5,8,13,21,34,55,89…</a:t>
              </a: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中的第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项。</a:t>
              </a:r>
              <a:endPara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不难看出这个例子中的递归关系是后一项等于前两项的和：</a:t>
              </a: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fn(n) = fn( n-1 ) + fn( n-2 );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代码如下：</a:t>
              </a:r>
              <a:endParaRPr lang="en-US" altLang="zh-CN" sz="1400" dirty="0">
                <a:solidFill>
                  <a:schemeClr val="bg1"/>
                </a:solidFill>
                <a:latin typeface="Consolas" panose="020B0609020204030204" pitchFamily="49" charset="0"/>
                <a:ea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定义一个计数变量</a:t>
              </a: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count,</a:t>
              </a: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看再求出第</a:t>
              </a: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项，这个函数被调用了多少次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var count = 0; 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function fn(n){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 count++; 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 if( n==1 n==2){ return 1; } 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 return fn(n-1) + fn(n-2); 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} 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5 =&gt; count = 9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6 =&gt; count = 15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7 =&gt; count = 25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8 =&gt; count = 41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... 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20 =&gt; count = 13529 </a:t>
              </a:r>
            </a:p>
            <a:p>
              <a:pPr algn="just">
                <a:lnSpc>
                  <a:spcPct val="120000"/>
                </a:lnSpc>
              </a:pPr>
              <a:r>
                <a:rPr lang="pt-BR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21 =&gt; count = 21891</a:t>
              </a:r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58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080" y="281120"/>
            <a:ext cx="203220" cy="67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5"/>
          <p:cNvSpPr>
            <a:spLocks noEditPoints="1"/>
          </p:cNvSpPr>
          <p:nvPr/>
        </p:nvSpPr>
        <p:spPr bwMode="auto">
          <a:xfrm>
            <a:off x="1183204" y="277137"/>
            <a:ext cx="985818" cy="683752"/>
          </a:xfrm>
          <a:custGeom>
            <a:avLst/>
            <a:gdLst>
              <a:gd name="T0" fmla="*/ 662 w 1323"/>
              <a:gd name="T1" fmla="*/ 355 h 941"/>
              <a:gd name="T2" fmla="*/ 318 w 1323"/>
              <a:gd name="T3" fmla="*/ 554 h 941"/>
              <a:gd name="T4" fmla="*/ 318 w 1323"/>
              <a:gd name="T5" fmla="*/ 807 h 941"/>
              <a:gd name="T6" fmla="*/ 319 w 1323"/>
              <a:gd name="T7" fmla="*/ 806 h 941"/>
              <a:gd name="T8" fmla="*/ 318 w 1323"/>
              <a:gd name="T9" fmla="*/ 809 h 941"/>
              <a:gd name="T10" fmla="*/ 662 w 1323"/>
              <a:gd name="T11" fmla="*/ 941 h 941"/>
              <a:gd name="T12" fmla="*/ 1006 w 1323"/>
              <a:gd name="T13" fmla="*/ 809 h 941"/>
              <a:gd name="T14" fmla="*/ 1004 w 1323"/>
              <a:gd name="T15" fmla="*/ 806 h 941"/>
              <a:gd name="T16" fmla="*/ 1006 w 1323"/>
              <a:gd name="T17" fmla="*/ 807 h 941"/>
              <a:gd name="T18" fmla="*/ 1006 w 1323"/>
              <a:gd name="T19" fmla="*/ 554 h 941"/>
              <a:gd name="T20" fmla="*/ 662 w 1323"/>
              <a:gd name="T21" fmla="*/ 355 h 941"/>
              <a:gd name="T22" fmla="*/ 662 w 1323"/>
              <a:gd name="T23" fmla="*/ 888 h 941"/>
              <a:gd name="T24" fmla="*/ 360 w 1323"/>
              <a:gd name="T25" fmla="*/ 776 h 941"/>
              <a:gd name="T26" fmla="*/ 662 w 1323"/>
              <a:gd name="T27" fmla="*/ 688 h 941"/>
              <a:gd name="T28" fmla="*/ 963 w 1323"/>
              <a:gd name="T29" fmla="*/ 776 h 941"/>
              <a:gd name="T30" fmla="*/ 662 w 1323"/>
              <a:gd name="T31" fmla="*/ 888 h 941"/>
              <a:gd name="T32" fmla="*/ 953 w 1323"/>
              <a:gd name="T33" fmla="*/ 714 h 941"/>
              <a:gd name="T34" fmla="*/ 662 w 1323"/>
              <a:gd name="T35" fmla="*/ 635 h 941"/>
              <a:gd name="T36" fmla="*/ 371 w 1323"/>
              <a:gd name="T37" fmla="*/ 714 h 941"/>
              <a:gd name="T38" fmla="*/ 371 w 1323"/>
              <a:gd name="T39" fmla="*/ 566 h 941"/>
              <a:gd name="T40" fmla="*/ 662 w 1323"/>
              <a:gd name="T41" fmla="*/ 408 h 941"/>
              <a:gd name="T42" fmla="*/ 953 w 1323"/>
              <a:gd name="T43" fmla="*/ 566 h 941"/>
              <a:gd name="T44" fmla="*/ 953 w 1323"/>
              <a:gd name="T45" fmla="*/ 714 h 941"/>
              <a:gd name="T46" fmla="*/ 662 w 1323"/>
              <a:gd name="T47" fmla="*/ 0 h 941"/>
              <a:gd name="T48" fmla="*/ 0 w 1323"/>
              <a:gd name="T49" fmla="*/ 344 h 941"/>
              <a:gd name="T50" fmla="*/ 53 w 1323"/>
              <a:gd name="T51" fmla="*/ 371 h 941"/>
              <a:gd name="T52" fmla="*/ 53 w 1323"/>
              <a:gd name="T53" fmla="*/ 635 h 941"/>
              <a:gd name="T54" fmla="*/ 27 w 1323"/>
              <a:gd name="T55" fmla="*/ 635 h 941"/>
              <a:gd name="T56" fmla="*/ 27 w 1323"/>
              <a:gd name="T57" fmla="*/ 688 h 941"/>
              <a:gd name="T58" fmla="*/ 53 w 1323"/>
              <a:gd name="T59" fmla="*/ 688 h 941"/>
              <a:gd name="T60" fmla="*/ 53 w 1323"/>
              <a:gd name="T61" fmla="*/ 767 h 941"/>
              <a:gd name="T62" fmla="*/ 27 w 1323"/>
              <a:gd name="T63" fmla="*/ 767 h 941"/>
              <a:gd name="T64" fmla="*/ 27 w 1323"/>
              <a:gd name="T65" fmla="*/ 820 h 941"/>
              <a:gd name="T66" fmla="*/ 133 w 1323"/>
              <a:gd name="T67" fmla="*/ 820 h 941"/>
              <a:gd name="T68" fmla="*/ 133 w 1323"/>
              <a:gd name="T69" fmla="*/ 767 h 941"/>
              <a:gd name="T70" fmla="*/ 106 w 1323"/>
              <a:gd name="T71" fmla="*/ 767 h 941"/>
              <a:gd name="T72" fmla="*/ 106 w 1323"/>
              <a:gd name="T73" fmla="*/ 688 h 941"/>
              <a:gd name="T74" fmla="*/ 133 w 1323"/>
              <a:gd name="T75" fmla="*/ 688 h 941"/>
              <a:gd name="T76" fmla="*/ 133 w 1323"/>
              <a:gd name="T77" fmla="*/ 635 h 941"/>
              <a:gd name="T78" fmla="*/ 106 w 1323"/>
              <a:gd name="T79" fmla="*/ 635 h 941"/>
              <a:gd name="T80" fmla="*/ 106 w 1323"/>
              <a:gd name="T81" fmla="*/ 399 h 941"/>
              <a:gd name="T82" fmla="*/ 267 w 1323"/>
              <a:gd name="T83" fmla="*/ 482 h 941"/>
              <a:gd name="T84" fmla="*/ 300 w 1323"/>
              <a:gd name="T85" fmla="*/ 445 h 941"/>
              <a:gd name="T86" fmla="*/ 106 w 1323"/>
              <a:gd name="T87" fmla="*/ 344 h 941"/>
              <a:gd name="T88" fmla="*/ 662 w 1323"/>
              <a:gd name="T89" fmla="*/ 53 h 941"/>
              <a:gd name="T90" fmla="*/ 1217 w 1323"/>
              <a:gd name="T91" fmla="*/ 344 h 941"/>
              <a:gd name="T92" fmla="*/ 1024 w 1323"/>
              <a:gd name="T93" fmla="*/ 445 h 941"/>
              <a:gd name="T94" fmla="*/ 1057 w 1323"/>
              <a:gd name="T95" fmla="*/ 482 h 941"/>
              <a:gd name="T96" fmla="*/ 1323 w 1323"/>
              <a:gd name="T97" fmla="*/ 344 h 941"/>
              <a:gd name="T98" fmla="*/ 662 w 1323"/>
              <a:gd name="T99" fmla="*/ 0 h 941"/>
              <a:gd name="T100" fmla="*/ 662 w 1323"/>
              <a:gd name="T101" fmla="*/ 0 h 941"/>
              <a:gd name="T102" fmla="*/ 662 w 1323"/>
              <a:gd name="T103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3" h="941">
                <a:moveTo>
                  <a:pt x="662" y="355"/>
                </a:moveTo>
                <a:cubicBezTo>
                  <a:pt x="515" y="355"/>
                  <a:pt x="386" y="435"/>
                  <a:pt x="318" y="554"/>
                </a:cubicBezTo>
                <a:cubicBezTo>
                  <a:pt x="318" y="807"/>
                  <a:pt x="318" y="807"/>
                  <a:pt x="318" y="807"/>
                </a:cubicBezTo>
                <a:cubicBezTo>
                  <a:pt x="318" y="806"/>
                  <a:pt x="319" y="806"/>
                  <a:pt x="319" y="806"/>
                </a:cubicBezTo>
                <a:cubicBezTo>
                  <a:pt x="318" y="809"/>
                  <a:pt x="318" y="809"/>
                  <a:pt x="318" y="809"/>
                </a:cubicBezTo>
                <a:cubicBezTo>
                  <a:pt x="318" y="809"/>
                  <a:pt x="397" y="941"/>
                  <a:pt x="662" y="941"/>
                </a:cubicBezTo>
                <a:cubicBezTo>
                  <a:pt x="926" y="941"/>
                  <a:pt x="1006" y="809"/>
                  <a:pt x="1006" y="809"/>
                </a:cubicBezTo>
                <a:cubicBezTo>
                  <a:pt x="1004" y="806"/>
                  <a:pt x="1004" y="806"/>
                  <a:pt x="1004" y="806"/>
                </a:cubicBezTo>
                <a:cubicBezTo>
                  <a:pt x="1005" y="806"/>
                  <a:pt x="1005" y="806"/>
                  <a:pt x="1006" y="807"/>
                </a:cubicBezTo>
                <a:cubicBezTo>
                  <a:pt x="1006" y="554"/>
                  <a:pt x="1006" y="554"/>
                  <a:pt x="1006" y="554"/>
                </a:cubicBezTo>
                <a:cubicBezTo>
                  <a:pt x="937" y="435"/>
                  <a:pt x="809" y="355"/>
                  <a:pt x="662" y="355"/>
                </a:cubicBezTo>
                <a:close/>
                <a:moveTo>
                  <a:pt x="662" y="888"/>
                </a:moveTo>
                <a:cubicBezTo>
                  <a:pt x="482" y="888"/>
                  <a:pt x="393" y="814"/>
                  <a:pt x="360" y="776"/>
                </a:cubicBezTo>
                <a:cubicBezTo>
                  <a:pt x="447" y="720"/>
                  <a:pt x="551" y="688"/>
                  <a:pt x="662" y="688"/>
                </a:cubicBezTo>
                <a:cubicBezTo>
                  <a:pt x="773" y="688"/>
                  <a:pt x="876" y="720"/>
                  <a:pt x="963" y="776"/>
                </a:cubicBezTo>
                <a:cubicBezTo>
                  <a:pt x="930" y="814"/>
                  <a:pt x="841" y="888"/>
                  <a:pt x="662" y="888"/>
                </a:cubicBezTo>
                <a:close/>
                <a:moveTo>
                  <a:pt x="953" y="714"/>
                </a:moveTo>
                <a:cubicBezTo>
                  <a:pt x="953" y="714"/>
                  <a:pt x="834" y="635"/>
                  <a:pt x="662" y="635"/>
                </a:cubicBezTo>
                <a:cubicBezTo>
                  <a:pt x="490" y="635"/>
                  <a:pt x="371" y="714"/>
                  <a:pt x="371" y="714"/>
                </a:cubicBezTo>
                <a:cubicBezTo>
                  <a:pt x="371" y="566"/>
                  <a:pt x="371" y="566"/>
                  <a:pt x="371" y="566"/>
                </a:cubicBezTo>
                <a:cubicBezTo>
                  <a:pt x="371" y="566"/>
                  <a:pt x="451" y="408"/>
                  <a:pt x="662" y="408"/>
                </a:cubicBezTo>
                <a:cubicBezTo>
                  <a:pt x="873" y="408"/>
                  <a:pt x="953" y="566"/>
                  <a:pt x="953" y="566"/>
                </a:cubicBezTo>
                <a:cubicBezTo>
                  <a:pt x="953" y="714"/>
                  <a:pt x="953" y="714"/>
                  <a:pt x="953" y="714"/>
                </a:cubicBezTo>
                <a:close/>
                <a:moveTo>
                  <a:pt x="662" y="0"/>
                </a:moveTo>
                <a:cubicBezTo>
                  <a:pt x="0" y="344"/>
                  <a:pt x="0" y="344"/>
                  <a:pt x="0" y="34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53" y="635"/>
                  <a:pt x="53" y="635"/>
                  <a:pt x="53" y="635"/>
                </a:cubicBezTo>
                <a:cubicBezTo>
                  <a:pt x="27" y="635"/>
                  <a:pt x="27" y="635"/>
                  <a:pt x="27" y="635"/>
                </a:cubicBezTo>
                <a:cubicBezTo>
                  <a:pt x="27" y="688"/>
                  <a:pt x="27" y="688"/>
                  <a:pt x="27" y="688"/>
                </a:cubicBezTo>
                <a:cubicBezTo>
                  <a:pt x="53" y="688"/>
                  <a:pt x="53" y="688"/>
                  <a:pt x="53" y="688"/>
                </a:cubicBezTo>
                <a:cubicBezTo>
                  <a:pt x="53" y="767"/>
                  <a:pt x="53" y="767"/>
                  <a:pt x="53" y="767"/>
                </a:cubicBezTo>
                <a:cubicBezTo>
                  <a:pt x="27" y="767"/>
                  <a:pt x="27" y="767"/>
                  <a:pt x="27" y="767"/>
                </a:cubicBezTo>
                <a:cubicBezTo>
                  <a:pt x="27" y="820"/>
                  <a:pt x="27" y="820"/>
                  <a:pt x="27" y="820"/>
                </a:cubicBezTo>
                <a:cubicBezTo>
                  <a:pt x="133" y="820"/>
                  <a:pt x="133" y="820"/>
                  <a:pt x="133" y="820"/>
                </a:cubicBezTo>
                <a:cubicBezTo>
                  <a:pt x="133" y="767"/>
                  <a:pt x="133" y="767"/>
                  <a:pt x="133" y="767"/>
                </a:cubicBezTo>
                <a:cubicBezTo>
                  <a:pt x="106" y="767"/>
                  <a:pt x="106" y="767"/>
                  <a:pt x="106" y="767"/>
                </a:cubicBezTo>
                <a:cubicBezTo>
                  <a:pt x="106" y="688"/>
                  <a:pt x="106" y="688"/>
                  <a:pt x="106" y="688"/>
                </a:cubicBezTo>
                <a:cubicBezTo>
                  <a:pt x="133" y="688"/>
                  <a:pt x="133" y="688"/>
                  <a:pt x="133" y="688"/>
                </a:cubicBezTo>
                <a:cubicBezTo>
                  <a:pt x="133" y="635"/>
                  <a:pt x="133" y="635"/>
                  <a:pt x="133" y="635"/>
                </a:cubicBezTo>
                <a:cubicBezTo>
                  <a:pt x="106" y="635"/>
                  <a:pt x="106" y="635"/>
                  <a:pt x="106" y="635"/>
                </a:cubicBezTo>
                <a:cubicBezTo>
                  <a:pt x="106" y="399"/>
                  <a:pt x="106" y="399"/>
                  <a:pt x="106" y="399"/>
                </a:cubicBezTo>
                <a:cubicBezTo>
                  <a:pt x="267" y="482"/>
                  <a:pt x="267" y="482"/>
                  <a:pt x="267" y="482"/>
                </a:cubicBezTo>
                <a:cubicBezTo>
                  <a:pt x="277" y="469"/>
                  <a:pt x="288" y="457"/>
                  <a:pt x="300" y="445"/>
                </a:cubicBezTo>
                <a:cubicBezTo>
                  <a:pt x="106" y="344"/>
                  <a:pt x="106" y="344"/>
                  <a:pt x="106" y="344"/>
                </a:cubicBezTo>
                <a:cubicBezTo>
                  <a:pt x="662" y="53"/>
                  <a:pt x="662" y="53"/>
                  <a:pt x="662" y="53"/>
                </a:cubicBezTo>
                <a:cubicBezTo>
                  <a:pt x="1217" y="344"/>
                  <a:pt x="1217" y="344"/>
                  <a:pt x="1217" y="344"/>
                </a:cubicBezTo>
                <a:cubicBezTo>
                  <a:pt x="1024" y="445"/>
                  <a:pt x="1024" y="445"/>
                  <a:pt x="1024" y="445"/>
                </a:cubicBezTo>
                <a:cubicBezTo>
                  <a:pt x="1035" y="457"/>
                  <a:pt x="1046" y="469"/>
                  <a:pt x="1057" y="482"/>
                </a:cubicBezTo>
                <a:cubicBezTo>
                  <a:pt x="1323" y="344"/>
                  <a:pt x="1323" y="344"/>
                  <a:pt x="1323" y="344"/>
                </a:cubicBezTo>
                <a:cubicBezTo>
                  <a:pt x="662" y="0"/>
                  <a:pt x="662" y="0"/>
                  <a:pt x="662" y="0"/>
                </a:cubicBezTo>
                <a:close/>
                <a:moveTo>
                  <a:pt x="662" y="0"/>
                </a:moveTo>
                <a:cubicBezTo>
                  <a:pt x="662" y="0"/>
                  <a:pt x="662" y="0"/>
                  <a:pt x="66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0752" y="250475"/>
            <a:ext cx="479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递归的性能问题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53222" y="6243320"/>
            <a:ext cx="12013692" cy="910258"/>
            <a:chOff x="53222" y="6243320"/>
            <a:chExt cx="12013692" cy="910258"/>
          </a:xfrm>
        </p:grpSpPr>
        <p:cxnSp>
          <p:nvCxnSpPr>
            <p:cNvPr id="95" name="直接连接符 94"/>
            <p:cNvCxnSpPr/>
            <p:nvPr/>
          </p:nvCxnSpPr>
          <p:spPr>
            <a:xfrm flipV="1">
              <a:off x="888374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1014498" y="6321552"/>
              <a:ext cx="0" cy="5434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140622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1266746" y="6465459"/>
              <a:ext cx="4967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392870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1518994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645118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1771242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1897366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2023490" y="6364224"/>
              <a:ext cx="0" cy="5007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2149614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2275738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240186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2527986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 flipV="1">
              <a:off x="2654110" y="6754368"/>
              <a:ext cx="1" cy="1106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278023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2906358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303248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3158606" y="6243320"/>
              <a:ext cx="0" cy="6216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3284730" y="6465459"/>
              <a:ext cx="0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341085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536978" y="6465459"/>
              <a:ext cx="1894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366310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3789226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3915350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4041474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4167598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429372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4419846" y="6465459"/>
              <a:ext cx="0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4545970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V="1">
              <a:off x="467209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4798218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492434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5050466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5176590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530271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5428838" y="6723805"/>
              <a:ext cx="0" cy="1651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5554962" y="6652768"/>
              <a:ext cx="0" cy="203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5681086" y="6633718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5807210" y="6640068"/>
              <a:ext cx="0" cy="228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5933334" y="6589776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6059458" y="6679885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6185582" y="6531952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6279896" y="6773252"/>
              <a:ext cx="0" cy="114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6417510" y="6737990"/>
              <a:ext cx="0" cy="127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6563954" y="6525602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6700238" y="6601802"/>
              <a:ext cx="0" cy="279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6826362" y="6754202"/>
              <a:ext cx="0" cy="127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6942326" y="6752446"/>
              <a:ext cx="0" cy="114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7075488" y="6636390"/>
              <a:ext cx="0" cy="228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7192963" y="6595452"/>
              <a:ext cx="0" cy="279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7357288" y="6716102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7472222" y="6716102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7572418" y="6615855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7697914" y="6703402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7846784" y="6686577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7946238" y="6722452"/>
              <a:ext cx="0" cy="1651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flipV="1">
              <a:off x="8077442" y="6531952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V="1">
              <a:off x="8228966" y="6723805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8329690" y="6685771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V="1">
              <a:off x="8496454" y="6795140"/>
              <a:ext cx="0" cy="139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V="1">
              <a:off x="8581938" y="6736505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8708062" y="6633552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8842375" y="6483035"/>
              <a:ext cx="0" cy="393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V="1">
              <a:off x="8960310" y="6436702"/>
              <a:ext cx="0" cy="508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9106754" y="6800005"/>
              <a:ext cx="0" cy="88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flipV="1">
              <a:off x="9212558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V="1">
              <a:off x="9333602" y="6741502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flipV="1">
              <a:off x="9474966" y="6781800"/>
              <a:ext cx="0" cy="76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9590930" y="6512902"/>
              <a:ext cx="0" cy="355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9717054" y="6652602"/>
              <a:ext cx="0" cy="1968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9843178" y="6741502"/>
              <a:ext cx="0" cy="139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9969302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10095426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10216470" y="6728802"/>
              <a:ext cx="0" cy="1361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10347674" y="6686577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10473798" y="6544994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10599922" y="6399276"/>
              <a:ext cx="0" cy="4657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10726046" y="6723805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10852170" y="6805002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V="1">
              <a:off x="10978294" y="6608152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V="1">
              <a:off x="11104418" y="663706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flipV="1">
              <a:off x="11230542" y="6556126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flipV="1">
              <a:off x="1132015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53222" y="6526276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flipV="1">
              <a:off x="449252" y="6327919"/>
              <a:ext cx="0" cy="5434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V="1">
              <a:off x="317242" y="6694126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 flipV="1">
              <a:off x="581262" y="66751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85232" y="6612338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flipV="1">
              <a:off x="713270" y="664006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flipV="1">
              <a:off x="11426834" y="6608152"/>
              <a:ext cx="0" cy="2568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flipV="1">
              <a:off x="11533514" y="6364224"/>
              <a:ext cx="0" cy="5007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640194" y="6608152"/>
              <a:ext cx="0" cy="2568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V="1">
              <a:off x="11746874" y="6531952"/>
              <a:ext cx="0" cy="3330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flipV="1">
              <a:off x="11853554" y="6544994"/>
              <a:ext cx="0" cy="3199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flipV="1">
              <a:off x="11958329" y="6698471"/>
              <a:ext cx="0" cy="1595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flipV="1">
              <a:off x="1206691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861709" y="923889"/>
            <a:ext cx="10846390" cy="4745915"/>
            <a:chOff x="5590336" y="303252"/>
            <a:chExt cx="5951982" cy="3890931"/>
          </a:xfrm>
        </p:grpSpPr>
        <p:sp>
          <p:nvSpPr>
            <p:cNvPr id="9" name="矩形 8"/>
            <p:cNvSpPr/>
            <p:nvPr/>
          </p:nvSpPr>
          <p:spPr>
            <a:xfrm>
              <a:off x="5590336" y="416631"/>
              <a:ext cx="1260427" cy="796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0476D9"/>
                  </a:solidFill>
                  <a:latin typeface="+mj-ea"/>
                  <a:ea typeface="+mj-ea"/>
                </a:rPr>
                <a:t>原因及优化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875096" y="303252"/>
              <a:ext cx="4667222" cy="38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性能低的原因是重复计算。因此我们可以将每次的计算结果记录下来。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每次计算的时候我们可以先看看数据是否存储起来，如果有直接拿来用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，如果没有在进行递归，但递归后需要将计算结果</a:t>
              </a:r>
              <a:endPara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性能优化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var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data = [1,1];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function </a:t>
              </a:r>
              <a:r>
                <a:rPr lang="en-US" altLang="zh-CN" sz="1400" dirty="0" err="1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feb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(n){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 </a:t>
              </a:r>
              <a:r>
                <a:rPr lang="en-US" altLang="zh-CN" sz="1400" dirty="0" err="1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var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v = data[n];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if ( data[n] === undefined ){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      v = </a:t>
              </a:r>
              <a:r>
                <a:rPr lang="en-US" altLang="zh-CN" sz="1400" dirty="0" err="1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feb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(n-1) + </a:t>
              </a:r>
              <a:r>
                <a:rPr lang="en-US" altLang="zh-CN" sz="1400" dirty="0" err="1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feb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(n-2);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     // </a:t>
              </a: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将计算出的结果存储到数组中 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     </a:t>
              </a: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data[n] = v;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}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     return v;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}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10 =&gt; count = 19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30 =&gt; count = 15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// n = 21 =&gt; count = 43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微软雅黑 Light" panose="020B0502040204020203" pitchFamily="34" charset="-122"/>
                </a:rPr>
                <a:t>由此可看出如果将重复计算的值记录下来，性能会得到大大的优化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62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53222" y="6243320"/>
            <a:ext cx="12013692" cy="910258"/>
            <a:chOff x="53222" y="6243320"/>
            <a:chExt cx="12013692" cy="910258"/>
          </a:xfrm>
        </p:grpSpPr>
        <p:cxnSp>
          <p:nvCxnSpPr>
            <p:cNvPr id="95" name="直接连接符 94"/>
            <p:cNvCxnSpPr/>
            <p:nvPr/>
          </p:nvCxnSpPr>
          <p:spPr>
            <a:xfrm flipV="1">
              <a:off x="888374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1014498" y="6321552"/>
              <a:ext cx="0" cy="5434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140622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1266746" y="6465459"/>
              <a:ext cx="4967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392870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1518994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645118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1771242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1897366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2023490" y="6364224"/>
              <a:ext cx="0" cy="5007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2149614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2275738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240186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2527986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 flipV="1">
              <a:off x="2654110" y="6754368"/>
              <a:ext cx="1" cy="1106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278023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2906358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303248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3158606" y="6243320"/>
              <a:ext cx="0" cy="6216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3284730" y="6465459"/>
              <a:ext cx="0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341085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536978" y="6465459"/>
              <a:ext cx="1894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366310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3789226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3915350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4041474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4167598" y="651641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429372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4419846" y="6465459"/>
              <a:ext cx="0" cy="3995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4545970" y="6589776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V="1">
              <a:off x="467209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4798218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4924342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5050466" y="6754368"/>
              <a:ext cx="0" cy="1106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5176590" y="663244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5302714" y="66842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5428838" y="6723805"/>
              <a:ext cx="0" cy="1651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5554962" y="6652768"/>
              <a:ext cx="0" cy="203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5681086" y="6633718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5807210" y="6640068"/>
              <a:ext cx="0" cy="228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5933334" y="6589776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6059458" y="6679885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6185582" y="6531952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6279896" y="6773252"/>
              <a:ext cx="0" cy="114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6417510" y="6737990"/>
              <a:ext cx="0" cy="127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6563954" y="6525602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6700238" y="6601802"/>
              <a:ext cx="0" cy="279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6826362" y="6754202"/>
              <a:ext cx="0" cy="127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6942326" y="6752446"/>
              <a:ext cx="0" cy="114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7075488" y="6636390"/>
              <a:ext cx="0" cy="228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7192963" y="6595452"/>
              <a:ext cx="0" cy="279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7357288" y="6716102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7472222" y="6716102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V="1">
              <a:off x="7572418" y="6615855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7697914" y="6703402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7846784" y="6686577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7946238" y="6722452"/>
              <a:ext cx="0" cy="1651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flipV="1">
              <a:off x="8077442" y="6531952"/>
              <a:ext cx="0" cy="3175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V="1">
              <a:off x="8228966" y="6723805"/>
              <a:ext cx="0" cy="177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8329690" y="6685771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V="1">
              <a:off x="8496454" y="6795140"/>
              <a:ext cx="0" cy="139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V="1">
              <a:off x="8581938" y="6736505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8708062" y="6633552"/>
              <a:ext cx="0" cy="241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8842375" y="6483035"/>
              <a:ext cx="0" cy="393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V="1">
              <a:off x="8960310" y="6436702"/>
              <a:ext cx="0" cy="508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9106754" y="6800005"/>
              <a:ext cx="0" cy="88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flipV="1">
              <a:off x="9212558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V="1">
              <a:off x="9333602" y="6741502"/>
              <a:ext cx="0" cy="152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flipV="1">
              <a:off x="9474966" y="6781800"/>
              <a:ext cx="0" cy="76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9590930" y="6512902"/>
              <a:ext cx="0" cy="355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9717054" y="6652602"/>
              <a:ext cx="0" cy="1968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9843178" y="6741502"/>
              <a:ext cx="0" cy="1397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9969302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10095426" y="6506552"/>
              <a:ext cx="0" cy="3683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10216470" y="6728802"/>
              <a:ext cx="0" cy="1361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10347674" y="6686577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10473798" y="6544994"/>
              <a:ext cx="0" cy="3302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10599922" y="6399276"/>
              <a:ext cx="0" cy="4657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10726046" y="6723805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10852170" y="6805002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V="1">
              <a:off x="10978294" y="6608152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V="1">
              <a:off x="11104418" y="6637064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flipV="1">
              <a:off x="11230542" y="6556126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flipV="1">
              <a:off x="1132015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53222" y="6526276"/>
              <a:ext cx="0" cy="3485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flipV="1">
              <a:off x="449252" y="6327919"/>
              <a:ext cx="0" cy="5434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V="1">
              <a:off x="317242" y="6694126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 flipV="1">
              <a:off x="581262" y="6675164"/>
              <a:ext cx="0" cy="1807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85232" y="6612338"/>
              <a:ext cx="0" cy="2752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flipV="1">
              <a:off x="713270" y="6640068"/>
              <a:ext cx="0" cy="23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flipV="1">
              <a:off x="11426834" y="6608152"/>
              <a:ext cx="0" cy="2568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flipV="1">
              <a:off x="11533514" y="6364224"/>
              <a:ext cx="0" cy="5007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640194" y="6608152"/>
              <a:ext cx="0" cy="2568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V="1">
              <a:off x="11746874" y="6531952"/>
              <a:ext cx="0" cy="3330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flipV="1">
              <a:off x="11853554" y="6544994"/>
              <a:ext cx="0" cy="3199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flipV="1">
              <a:off x="11958329" y="6698471"/>
              <a:ext cx="0" cy="1595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flipV="1">
              <a:off x="12066914" y="6416040"/>
              <a:ext cx="0" cy="448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Freeform 5"/>
          <p:cNvSpPr>
            <a:spLocks noEditPoints="1"/>
          </p:cNvSpPr>
          <p:nvPr/>
        </p:nvSpPr>
        <p:spPr bwMode="auto">
          <a:xfrm>
            <a:off x="5316350" y="1153219"/>
            <a:ext cx="1559300" cy="1108449"/>
          </a:xfrm>
          <a:custGeom>
            <a:avLst/>
            <a:gdLst>
              <a:gd name="T0" fmla="*/ 662 w 1323"/>
              <a:gd name="T1" fmla="*/ 355 h 941"/>
              <a:gd name="T2" fmla="*/ 318 w 1323"/>
              <a:gd name="T3" fmla="*/ 554 h 941"/>
              <a:gd name="T4" fmla="*/ 318 w 1323"/>
              <a:gd name="T5" fmla="*/ 807 h 941"/>
              <a:gd name="T6" fmla="*/ 319 w 1323"/>
              <a:gd name="T7" fmla="*/ 806 h 941"/>
              <a:gd name="T8" fmla="*/ 318 w 1323"/>
              <a:gd name="T9" fmla="*/ 809 h 941"/>
              <a:gd name="T10" fmla="*/ 662 w 1323"/>
              <a:gd name="T11" fmla="*/ 941 h 941"/>
              <a:gd name="T12" fmla="*/ 1006 w 1323"/>
              <a:gd name="T13" fmla="*/ 809 h 941"/>
              <a:gd name="T14" fmla="*/ 1004 w 1323"/>
              <a:gd name="T15" fmla="*/ 806 h 941"/>
              <a:gd name="T16" fmla="*/ 1006 w 1323"/>
              <a:gd name="T17" fmla="*/ 807 h 941"/>
              <a:gd name="T18" fmla="*/ 1006 w 1323"/>
              <a:gd name="T19" fmla="*/ 554 h 941"/>
              <a:gd name="T20" fmla="*/ 662 w 1323"/>
              <a:gd name="T21" fmla="*/ 355 h 941"/>
              <a:gd name="T22" fmla="*/ 662 w 1323"/>
              <a:gd name="T23" fmla="*/ 888 h 941"/>
              <a:gd name="T24" fmla="*/ 360 w 1323"/>
              <a:gd name="T25" fmla="*/ 776 h 941"/>
              <a:gd name="T26" fmla="*/ 662 w 1323"/>
              <a:gd name="T27" fmla="*/ 688 h 941"/>
              <a:gd name="T28" fmla="*/ 963 w 1323"/>
              <a:gd name="T29" fmla="*/ 776 h 941"/>
              <a:gd name="T30" fmla="*/ 662 w 1323"/>
              <a:gd name="T31" fmla="*/ 888 h 941"/>
              <a:gd name="T32" fmla="*/ 953 w 1323"/>
              <a:gd name="T33" fmla="*/ 714 h 941"/>
              <a:gd name="T34" fmla="*/ 662 w 1323"/>
              <a:gd name="T35" fmla="*/ 635 h 941"/>
              <a:gd name="T36" fmla="*/ 371 w 1323"/>
              <a:gd name="T37" fmla="*/ 714 h 941"/>
              <a:gd name="T38" fmla="*/ 371 w 1323"/>
              <a:gd name="T39" fmla="*/ 566 h 941"/>
              <a:gd name="T40" fmla="*/ 662 w 1323"/>
              <a:gd name="T41" fmla="*/ 408 h 941"/>
              <a:gd name="T42" fmla="*/ 953 w 1323"/>
              <a:gd name="T43" fmla="*/ 566 h 941"/>
              <a:gd name="T44" fmla="*/ 953 w 1323"/>
              <a:gd name="T45" fmla="*/ 714 h 941"/>
              <a:gd name="T46" fmla="*/ 662 w 1323"/>
              <a:gd name="T47" fmla="*/ 0 h 941"/>
              <a:gd name="T48" fmla="*/ 0 w 1323"/>
              <a:gd name="T49" fmla="*/ 344 h 941"/>
              <a:gd name="T50" fmla="*/ 53 w 1323"/>
              <a:gd name="T51" fmla="*/ 371 h 941"/>
              <a:gd name="T52" fmla="*/ 53 w 1323"/>
              <a:gd name="T53" fmla="*/ 635 h 941"/>
              <a:gd name="T54" fmla="*/ 27 w 1323"/>
              <a:gd name="T55" fmla="*/ 635 h 941"/>
              <a:gd name="T56" fmla="*/ 27 w 1323"/>
              <a:gd name="T57" fmla="*/ 688 h 941"/>
              <a:gd name="T58" fmla="*/ 53 w 1323"/>
              <a:gd name="T59" fmla="*/ 688 h 941"/>
              <a:gd name="T60" fmla="*/ 53 w 1323"/>
              <a:gd name="T61" fmla="*/ 767 h 941"/>
              <a:gd name="T62" fmla="*/ 27 w 1323"/>
              <a:gd name="T63" fmla="*/ 767 h 941"/>
              <a:gd name="T64" fmla="*/ 27 w 1323"/>
              <a:gd name="T65" fmla="*/ 820 h 941"/>
              <a:gd name="T66" fmla="*/ 133 w 1323"/>
              <a:gd name="T67" fmla="*/ 820 h 941"/>
              <a:gd name="T68" fmla="*/ 133 w 1323"/>
              <a:gd name="T69" fmla="*/ 767 h 941"/>
              <a:gd name="T70" fmla="*/ 106 w 1323"/>
              <a:gd name="T71" fmla="*/ 767 h 941"/>
              <a:gd name="T72" fmla="*/ 106 w 1323"/>
              <a:gd name="T73" fmla="*/ 688 h 941"/>
              <a:gd name="T74" fmla="*/ 133 w 1323"/>
              <a:gd name="T75" fmla="*/ 688 h 941"/>
              <a:gd name="T76" fmla="*/ 133 w 1323"/>
              <a:gd name="T77" fmla="*/ 635 h 941"/>
              <a:gd name="T78" fmla="*/ 106 w 1323"/>
              <a:gd name="T79" fmla="*/ 635 h 941"/>
              <a:gd name="T80" fmla="*/ 106 w 1323"/>
              <a:gd name="T81" fmla="*/ 399 h 941"/>
              <a:gd name="T82" fmla="*/ 267 w 1323"/>
              <a:gd name="T83" fmla="*/ 482 h 941"/>
              <a:gd name="T84" fmla="*/ 300 w 1323"/>
              <a:gd name="T85" fmla="*/ 445 h 941"/>
              <a:gd name="T86" fmla="*/ 106 w 1323"/>
              <a:gd name="T87" fmla="*/ 344 h 941"/>
              <a:gd name="T88" fmla="*/ 662 w 1323"/>
              <a:gd name="T89" fmla="*/ 53 h 941"/>
              <a:gd name="T90" fmla="*/ 1217 w 1323"/>
              <a:gd name="T91" fmla="*/ 344 h 941"/>
              <a:gd name="T92" fmla="*/ 1024 w 1323"/>
              <a:gd name="T93" fmla="*/ 445 h 941"/>
              <a:gd name="T94" fmla="*/ 1057 w 1323"/>
              <a:gd name="T95" fmla="*/ 482 h 941"/>
              <a:gd name="T96" fmla="*/ 1323 w 1323"/>
              <a:gd name="T97" fmla="*/ 344 h 941"/>
              <a:gd name="T98" fmla="*/ 662 w 1323"/>
              <a:gd name="T99" fmla="*/ 0 h 941"/>
              <a:gd name="T100" fmla="*/ 662 w 1323"/>
              <a:gd name="T101" fmla="*/ 0 h 941"/>
              <a:gd name="T102" fmla="*/ 662 w 1323"/>
              <a:gd name="T103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23" h="941">
                <a:moveTo>
                  <a:pt x="662" y="355"/>
                </a:moveTo>
                <a:cubicBezTo>
                  <a:pt x="515" y="355"/>
                  <a:pt x="386" y="435"/>
                  <a:pt x="318" y="554"/>
                </a:cubicBezTo>
                <a:cubicBezTo>
                  <a:pt x="318" y="807"/>
                  <a:pt x="318" y="807"/>
                  <a:pt x="318" y="807"/>
                </a:cubicBezTo>
                <a:cubicBezTo>
                  <a:pt x="318" y="806"/>
                  <a:pt x="319" y="806"/>
                  <a:pt x="319" y="806"/>
                </a:cubicBezTo>
                <a:cubicBezTo>
                  <a:pt x="318" y="809"/>
                  <a:pt x="318" y="809"/>
                  <a:pt x="318" y="809"/>
                </a:cubicBezTo>
                <a:cubicBezTo>
                  <a:pt x="318" y="809"/>
                  <a:pt x="397" y="941"/>
                  <a:pt x="662" y="941"/>
                </a:cubicBezTo>
                <a:cubicBezTo>
                  <a:pt x="926" y="941"/>
                  <a:pt x="1006" y="809"/>
                  <a:pt x="1006" y="809"/>
                </a:cubicBezTo>
                <a:cubicBezTo>
                  <a:pt x="1004" y="806"/>
                  <a:pt x="1004" y="806"/>
                  <a:pt x="1004" y="806"/>
                </a:cubicBezTo>
                <a:cubicBezTo>
                  <a:pt x="1005" y="806"/>
                  <a:pt x="1005" y="806"/>
                  <a:pt x="1006" y="807"/>
                </a:cubicBezTo>
                <a:cubicBezTo>
                  <a:pt x="1006" y="554"/>
                  <a:pt x="1006" y="554"/>
                  <a:pt x="1006" y="554"/>
                </a:cubicBezTo>
                <a:cubicBezTo>
                  <a:pt x="937" y="435"/>
                  <a:pt x="809" y="355"/>
                  <a:pt x="662" y="355"/>
                </a:cubicBezTo>
                <a:close/>
                <a:moveTo>
                  <a:pt x="662" y="888"/>
                </a:moveTo>
                <a:cubicBezTo>
                  <a:pt x="482" y="888"/>
                  <a:pt x="393" y="814"/>
                  <a:pt x="360" y="776"/>
                </a:cubicBezTo>
                <a:cubicBezTo>
                  <a:pt x="447" y="720"/>
                  <a:pt x="551" y="688"/>
                  <a:pt x="662" y="688"/>
                </a:cubicBezTo>
                <a:cubicBezTo>
                  <a:pt x="773" y="688"/>
                  <a:pt x="876" y="720"/>
                  <a:pt x="963" y="776"/>
                </a:cubicBezTo>
                <a:cubicBezTo>
                  <a:pt x="930" y="814"/>
                  <a:pt x="841" y="888"/>
                  <a:pt x="662" y="888"/>
                </a:cubicBezTo>
                <a:close/>
                <a:moveTo>
                  <a:pt x="953" y="714"/>
                </a:moveTo>
                <a:cubicBezTo>
                  <a:pt x="953" y="714"/>
                  <a:pt x="834" y="635"/>
                  <a:pt x="662" y="635"/>
                </a:cubicBezTo>
                <a:cubicBezTo>
                  <a:pt x="490" y="635"/>
                  <a:pt x="371" y="714"/>
                  <a:pt x="371" y="714"/>
                </a:cubicBezTo>
                <a:cubicBezTo>
                  <a:pt x="371" y="566"/>
                  <a:pt x="371" y="566"/>
                  <a:pt x="371" y="566"/>
                </a:cubicBezTo>
                <a:cubicBezTo>
                  <a:pt x="371" y="566"/>
                  <a:pt x="451" y="408"/>
                  <a:pt x="662" y="408"/>
                </a:cubicBezTo>
                <a:cubicBezTo>
                  <a:pt x="873" y="408"/>
                  <a:pt x="953" y="566"/>
                  <a:pt x="953" y="566"/>
                </a:cubicBezTo>
                <a:cubicBezTo>
                  <a:pt x="953" y="714"/>
                  <a:pt x="953" y="714"/>
                  <a:pt x="953" y="714"/>
                </a:cubicBezTo>
                <a:close/>
                <a:moveTo>
                  <a:pt x="662" y="0"/>
                </a:moveTo>
                <a:cubicBezTo>
                  <a:pt x="0" y="344"/>
                  <a:pt x="0" y="344"/>
                  <a:pt x="0" y="34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53" y="635"/>
                  <a:pt x="53" y="635"/>
                  <a:pt x="53" y="635"/>
                </a:cubicBezTo>
                <a:cubicBezTo>
                  <a:pt x="27" y="635"/>
                  <a:pt x="27" y="635"/>
                  <a:pt x="27" y="635"/>
                </a:cubicBezTo>
                <a:cubicBezTo>
                  <a:pt x="27" y="688"/>
                  <a:pt x="27" y="688"/>
                  <a:pt x="27" y="688"/>
                </a:cubicBezTo>
                <a:cubicBezTo>
                  <a:pt x="53" y="688"/>
                  <a:pt x="53" y="688"/>
                  <a:pt x="53" y="688"/>
                </a:cubicBezTo>
                <a:cubicBezTo>
                  <a:pt x="53" y="767"/>
                  <a:pt x="53" y="767"/>
                  <a:pt x="53" y="767"/>
                </a:cubicBezTo>
                <a:cubicBezTo>
                  <a:pt x="27" y="767"/>
                  <a:pt x="27" y="767"/>
                  <a:pt x="27" y="767"/>
                </a:cubicBezTo>
                <a:cubicBezTo>
                  <a:pt x="27" y="820"/>
                  <a:pt x="27" y="820"/>
                  <a:pt x="27" y="820"/>
                </a:cubicBezTo>
                <a:cubicBezTo>
                  <a:pt x="133" y="820"/>
                  <a:pt x="133" y="820"/>
                  <a:pt x="133" y="820"/>
                </a:cubicBezTo>
                <a:cubicBezTo>
                  <a:pt x="133" y="767"/>
                  <a:pt x="133" y="767"/>
                  <a:pt x="133" y="767"/>
                </a:cubicBezTo>
                <a:cubicBezTo>
                  <a:pt x="106" y="767"/>
                  <a:pt x="106" y="767"/>
                  <a:pt x="106" y="767"/>
                </a:cubicBezTo>
                <a:cubicBezTo>
                  <a:pt x="106" y="688"/>
                  <a:pt x="106" y="688"/>
                  <a:pt x="106" y="688"/>
                </a:cubicBezTo>
                <a:cubicBezTo>
                  <a:pt x="133" y="688"/>
                  <a:pt x="133" y="688"/>
                  <a:pt x="133" y="688"/>
                </a:cubicBezTo>
                <a:cubicBezTo>
                  <a:pt x="133" y="635"/>
                  <a:pt x="133" y="635"/>
                  <a:pt x="133" y="635"/>
                </a:cubicBezTo>
                <a:cubicBezTo>
                  <a:pt x="106" y="635"/>
                  <a:pt x="106" y="635"/>
                  <a:pt x="106" y="635"/>
                </a:cubicBezTo>
                <a:cubicBezTo>
                  <a:pt x="106" y="399"/>
                  <a:pt x="106" y="399"/>
                  <a:pt x="106" y="399"/>
                </a:cubicBezTo>
                <a:cubicBezTo>
                  <a:pt x="267" y="482"/>
                  <a:pt x="267" y="482"/>
                  <a:pt x="267" y="482"/>
                </a:cubicBezTo>
                <a:cubicBezTo>
                  <a:pt x="277" y="469"/>
                  <a:pt x="288" y="457"/>
                  <a:pt x="300" y="445"/>
                </a:cubicBezTo>
                <a:cubicBezTo>
                  <a:pt x="106" y="344"/>
                  <a:pt x="106" y="344"/>
                  <a:pt x="106" y="344"/>
                </a:cubicBezTo>
                <a:cubicBezTo>
                  <a:pt x="662" y="53"/>
                  <a:pt x="662" y="53"/>
                  <a:pt x="662" y="53"/>
                </a:cubicBezTo>
                <a:cubicBezTo>
                  <a:pt x="1217" y="344"/>
                  <a:pt x="1217" y="344"/>
                  <a:pt x="1217" y="344"/>
                </a:cubicBezTo>
                <a:cubicBezTo>
                  <a:pt x="1024" y="445"/>
                  <a:pt x="1024" y="445"/>
                  <a:pt x="1024" y="445"/>
                </a:cubicBezTo>
                <a:cubicBezTo>
                  <a:pt x="1035" y="457"/>
                  <a:pt x="1046" y="469"/>
                  <a:pt x="1057" y="482"/>
                </a:cubicBezTo>
                <a:cubicBezTo>
                  <a:pt x="1323" y="344"/>
                  <a:pt x="1323" y="344"/>
                  <a:pt x="1323" y="344"/>
                </a:cubicBezTo>
                <a:cubicBezTo>
                  <a:pt x="662" y="0"/>
                  <a:pt x="662" y="0"/>
                  <a:pt x="662" y="0"/>
                </a:cubicBezTo>
                <a:close/>
                <a:moveTo>
                  <a:pt x="662" y="0"/>
                </a:moveTo>
                <a:cubicBezTo>
                  <a:pt x="662" y="0"/>
                  <a:pt x="662" y="0"/>
                  <a:pt x="66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9498" y="2986268"/>
            <a:ext cx="5353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10458" y="3078866"/>
            <a:ext cx="5171084" cy="798653"/>
            <a:chOff x="3536978" y="3078866"/>
            <a:chExt cx="5171084" cy="79865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536978" y="3078866"/>
              <a:ext cx="517108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536978" y="3877519"/>
              <a:ext cx="517108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92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 Rounded MT Bold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994</Words>
  <Application>Microsoft Office PowerPoint</Application>
  <PresentationFormat>宽屏</PresentationFormat>
  <Paragraphs>123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Arial Black</vt:lpstr>
      <vt:lpstr>Arial Rounded MT Bold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肖小乾</dc:creator>
  <cp:lastModifiedBy>Bluevane</cp:lastModifiedBy>
  <cp:revision>63</cp:revision>
  <dcterms:created xsi:type="dcterms:W3CDTF">2016-05-06T07:31:10Z</dcterms:created>
  <dcterms:modified xsi:type="dcterms:W3CDTF">2017-06-07T04:19:06Z</dcterms:modified>
</cp:coreProperties>
</file>