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39" r:id="rId4"/>
    <p:sldId id="382" r:id="rId5"/>
    <p:sldId id="258" r:id="rId6"/>
    <p:sldId id="386" r:id="rId7"/>
    <p:sldId id="341" r:id="rId8"/>
    <p:sldId id="345" r:id="rId9"/>
    <p:sldId id="383" r:id="rId10"/>
    <p:sldId id="381" r:id="rId11"/>
    <p:sldId id="387" r:id="rId12"/>
    <p:sldId id="384" r:id="rId13"/>
    <p:sldId id="385" r:id="rId14"/>
    <p:sldId id="388" r:id="rId15"/>
    <p:sldId id="346" r:id="rId16"/>
    <p:sldId id="300" r:id="rId17"/>
    <p:sldId id="389" r:id="rId18"/>
    <p:sldId id="390" r:id="rId19"/>
    <p:sldId id="391" r:id="rId20"/>
    <p:sldId id="392" r:id="rId21"/>
    <p:sldId id="393" r:id="rId22"/>
    <p:sldId id="394" r:id="rId23"/>
    <p:sldId id="348" r:id="rId24"/>
    <p:sldId id="301" r:id="rId25"/>
    <p:sldId id="396" r:id="rId26"/>
    <p:sldId id="395" r:id="rId27"/>
    <p:sldId id="397" r:id="rId28"/>
    <p:sldId id="398" r:id="rId29"/>
    <p:sldId id="399" r:id="rId30"/>
    <p:sldId id="349" r:id="rId31"/>
    <p:sldId id="400" r:id="rId32"/>
    <p:sldId id="351" r:id="rId33"/>
    <p:sldId id="350" r:id="rId34"/>
    <p:sldId id="352" r:id="rId35"/>
    <p:sldId id="401" r:id="rId36"/>
    <p:sldId id="296" r:id="rId37"/>
  </p:sldIdLst>
  <p:sldSz cx="96012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6"/>
    <p:restoredTop sz="94604"/>
  </p:normalViewPr>
  <p:slideViewPr>
    <p:cSldViewPr snapToGrid="0" snapToObjects="1">
      <p:cViewPr>
        <p:scale>
          <a:sx n="93" d="100"/>
          <a:sy n="93" d="100"/>
        </p:scale>
        <p:origin x="124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0876633"/>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DengXian"/>
      </a:defRPr>
    </a:lvl1pPr>
    <a:lvl2pPr indent="228600" latinLnBrk="0">
      <a:spcBef>
        <a:spcPts val="400"/>
      </a:spcBef>
      <a:defRPr sz="1200">
        <a:latin typeface="+mn-lt"/>
        <a:ea typeface="+mn-ea"/>
        <a:cs typeface="+mn-cs"/>
        <a:sym typeface="DengXian"/>
      </a:defRPr>
    </a:lvl2pPr>
    <a:lvl3pPr indent="457200" latinLnBrk="0">
      <a:spcBef>
        <a:spcPts val="400"/>
      </a:spcBef>
      <a:defRPr sz="1200">
        <a:latin typeface="+mn-lt"/>
        <a:ea typeface="+mn-ea"/>
        <a:cs typeface="+mn-cs"/>
        <a:sym typeface="DengXian"/>
      </a:defRPr>
    </a:lvl3pPr>
    <a:lvl4pPr indent="685800" latinLnBrk="0">
      <a:spcBef>
        <a:spcPts val="400"/>
      </a:spcBef>
      <a:defRPr sz="1200">
        <a:latin typeface="+mn-lt"/>
        <a:ea typeface="+mn-ea"/>
        <a:cs typeface="+mn-cs"/>
        <a:sym typeface="DengXian"/>
      </a:defRPr>
    </a:lvl4pPr>
    <a:lvl5pPr indent="914400" latinLnBrk="0">
      <a:spcBef>
        <a:spcPts val="400"/>
      </a:spcBef>
      <a:defRPr sz="1200">
        <a:latin typeface="+mn-lt"/>
        <a:ea typeface="+mn-ea"/>
        <a:cs typeface="+mn-cs"/>
        <a:sym typeface="DengXian"/>
      </a:defRPr>
    </a:lvl5pPr>
    <a:lvl6pPr indent="1143000" latinLnBrk="0">
      <a:spcBef>
        <a:spcPts val="400"/>
      </a:spcBef>
      <a:defRPr sz="1200">
        <a:latin typeface="+mn-lt"/>
        <a:ea typeface="+mn-ea"/>
        <a:cs typeface="+mn-cs"/>
        <a:sym typeface="DengXian"/>
      </a:defRPr>
    </a:lvl6pPr>
    <a:lvl7pPr indent="1371600" latinLnBrk="0">
      <a:spcBef>
        <a:spcPts val="400"/>
      </a:spcBef>
      <a:defRPr sz="1200">
        <a:latin typeface="+mn-lt"/>
        <a:ea typeface="+mn-ea"/>
        <a:cs typeface="+mn-cs"/>
        <a:sym typeface="DengXian"/>
      </a:defRPr>
    </a:lvl7pPr>
    <a:lvl8pPr indent="1600200" latinLnBrk="0">
      <a:spcBef>
        <a:spcPts val="400"/>
      </a:spcBef>
      <a:defRPr sz="1200">
        <a:latin typeface="+mn-lt"/>
        <a:ea typeface="+mn-ea"/>
        <a:cs typeface="+mn-cs"/>
        <a:sym typeface="DengXian"/>
      </a:defRPr>
    </a:lvl8pPr>
    <a:lvl9pPr indent="1828800" latinLnBrk="0">
      <a:spcBef>
        <a:spcPts val="400"/>
      </a:spcBef>
      <a:defRPr sz="1200">
        <a:latin typeface="+mn-lt"/>
        <a:ea typeface="+mn-ea"/>
        <a:cs typeface="+mn-cs"/>
        <a:sym typeface="DengXi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幻灯片编号"/>
          <p:cNvSpPr>
            <a:spLocks noGrp="1"/>
          </p:cNvSpPr>
          <p:nvPr>
            <p:ph type="sldNum" sz="quarter" idx="2"/>
          </p:nvPr>
        </p:nvSpPr>
        <p:spPr>
          <a:xfrm>
            <a:off x="8701253" y="6056630"/>
            <a:ext cx="250661" cy="243839"/>
          </a:xfrm>
          <a:prstGeom prst="rect">
            <a:avLst/>
          </a:prstGeom>
        </p:spPr>
        <p:txBody>
          <a:bodyPr/>
          <a:lstStyle>
            <a:lvl1pPr defTabSz="863600">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标题文本"/>
          <p:cNvSpPr>
            <a:spLocks noGrp="1"/>
          </p:cNvSpPr>
          <p:nvPr>
            <p:ph type="title"/>
          </p:nvPr>
        </p:nvSpPr>
        <p:spPr>
          <a:prstGeom prst="rect">
            <a:avLst/>
          </a:prstGeom>
        </p:spPr>
        <p:txBody>
          <a:bodyPr/>
          <a:lstStyle/>
          <a:p>
            <a:r>
              <a:t>标题文本</a:t>
            </a:r>
          </a:p>
        </p:txBody>
      </p:sp>
      <p:sp>
        <p:nvSpPr>
          <p:cNvPr id="19"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660825" y="345001"/>
            <a:ext cx="8290364" cy="12525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3" name="正文级别 1…"/>
          <p:cNvSpPr>
            <a:spLocks noGrp="1"/>
          </p:cNvSpPr>
          <p:nvPr>
            <p:ph type="body" idx="1"/>
          </p:nvPr>
        </p:nvSpPr>
        <p:spPr>
          <a:xfrm>
            <a:off x="660825" y="1725003"/>
            <a:ext cx="8290364" cy="4111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8700529" y="6056590"/>
            <a:ext cx="250660" cy="243839"/>
          </a:xfrm>
          <a:prstGeom prst="rect">
            <a:avLst/>
          </a:prstGeom>
          <a:ln w="12700">
            <a:miter lim="400000"/>
          </a:ln>
        </p:spPr>
        <p:txBody>
          <a:bodyPr wrap="none" lIns="45718" tIns="45718" rIns="45718" bIns="45718" anchor="ctr">
            <a:spAutoFit/>
          </a:bodyPr>
          <a:lstStyle>
            <a:lvl1pPr algn="r">
              <a:defRPr sz="11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15900" marR="0" indent="-215265"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1pPr>
      <a:lvl2pPr marL="686838" marR="0" indent="-254403"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2pPr>
      <a:lvl3pPr marL="1175807" marR="0" indent="-31093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3pPr>
      <a:lvl4pPr marL="16258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4pPr>
      <a:lvl5pPr marL="20576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5pPr>
      <a:lvl6pPr marL="0" marR="0" indent="21859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6pPr>
      <a:lvl7pPr marL="0" marR="0" indent="26431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7pPr>
      <a:lvl8pPr marL="0" marR="0" indent="31003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8pPr>
      <a:lvl9pPr marL="0" marR="0" indent="3557587"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85229" y="1630066"/>
            <a:ext cx="7372350" cy="2185214"/>
          </a:xfrm>
          <a:prstGeom prst="rect">
            <a:avLst/>
          </a:prstGeom>
          <a:noFill/>
        </p:spPr>
        <p:txBody>
          <a:bodyPr wrap="square" rtlCol="0">
            <a:spAutoFit/>
          </a:bodyPr>
          <a:lstStyle/>
          <a:p>
            <a:r>
              <a:rPr lang="en-US" altLang="zh-CN" sz="7600" dirty="0" smtClean="0">
                <a:solidFill>
                  <a:srgbClr val="F4D025"/>
                </a:solidFill>
                <a:latin typeface="STHeiti Light" charset="-122"/>
                <a:ea typeface="STHeiti Light" charset="-122"/>
                <a:cs typeface="STHeiti Light" charset="-122"/>
              </a:rPr>
              <a:t>JS</a:t>
            </a:r>
            <a:r>
              <a:rPr lang="zh-CN" altLang="en-US" sz="7600" dirty="0" smtClean="0">
                <a:solidFill>
                  <a:srgbClr val="F4D025"/>
                </a:solidFill>
                <a:latin typeface="STHeiti Light" charset="-122"/>
                <a:ea typeface="STHeiti Light" charset="-122"/>
                <a:cs typeface="STHeiti Light" charset="-122"/>
              </a:rPr>
              <a:t>基础课程</a:t>
            </a:r>
          </a:p>
          <a:p>
            <a:r>
              <a:rPr lang="zh-CN" altLang="en-US" sz="6000" dirty="0" smtClean="0">
                <a:solidFill>
                  <a:srgbClr val="F4D025"/>
                </a:solidFill>
                <a:latin typeface="STKaiti" charset="-122"/>
                <a:ea typeface="STKaiti" charset="-122"/>
                <a:cs typeface="STKaiti" charset="-122"/>
              </a:rPr>
              <a:t>分支语句</a:t>
            </a:r>
            <a:endParaRPr lang="zh-CN" altLang="en-US" sz="6000" dirty="0" smtClean="0">
              <a:solidFill>
                <a:srgbClr val="F4D025"/>
              </a:solidFill>
              <a:latin typeface="STKaiti" charset="-122"/>
              <a:ea typeface="STKaiti" charset="-122"/>
              <a:cs typeface="STKaiti"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关系运算符</a:t>
            </a:r>
            <a:r>
              <a:rPr lang="zh-CN" altLang="en-US" b="0" dirty="0" smtClean="0">
                <a:solidFill>
                  <a:srgbClr val="3A68A3"/>
                </a:solidFill>
                <a:latin typeface="Microsoft YaHei" charset="0"/>
                <a:ea typeface="Microsoft YaHei" charset="0"/>
                <a:cs typeface="Microsoft YaHei" charset="0"/>
              </a:rPr>
              <a:t>小结</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996845"/>
            <a:ext cx="7993497" cy="3170099"/>
          </a:xfrm>
          <a:prstGeom prst="rect">
            <a:avLst/>
          </a:prstGeom>
        </p:spPr>
        <p:txBody>
          <a:bodyPr wrap="square">
            <a:spAutoFit/>
          </a:bodyPr>
          <a:lstStyle/>
          <a:p>
            <a:pPr marL="342900" indent="-342900">
              <a:lnSpc>
                <a:spcPct val="200000"/>
              </a:lnSpc>
              <a:buFont typeface="Wingdings" charset="2"/>
              <a:buChar char="l"/>
            </a:pPr>
            <a:r>
              <a:rPr lang="en-US" altLang="zh-CN" sz="2000" dirty="0">
                <a:latin typeface="Microsoft YaHei" charset="0"/>
                <a:ea typeface="Microsoft YaHei" charset="0"/>
                <a:cs typeface="Microsoft YaHei" charset="0"/>
              </a:rPr>
              <a:t>&lt;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&lt;=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&gt;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&gt;=</a:t>
            </a:r>
            <a:r>
              <a:rPr lang="zh-CN" altLang="en-US" sz="2000" dirty="0">
                <a:latin typeface="Microsoft YaHei" charset="0"/>
                <a:ea typeface="Microsoft YaHei" charset="0"/>
                <a:cs typeface="Microsoft YaHei" charset="0"/>
              </a:rPr>
              <a:t>这四种预算符的优先级</a:t>
            </a:r>
            <a:r>
              <a:rPr lang="zh-CN" altLang="en-US" sz="2000" dirty="0" smtClean="0">
                <a:latin typeface="Microsoft YaHei" charset="0"/>
                <a:ea typeface="Microsoft YaHei" charset="0"/>
                <a:cs typeface="Microsoft YaHei" charset="0"/>
              </a:rPr>
              <a:t>相同</a:t>
            </a:r>
            <a:r>
              <a:rPr lang="zh-CN" altLang="en-US" sz="2000" dirty="0">
                <a:latin typeface="Microsoft YaHei" charset="0"/>
                <a:ea typeface="Microsoft YaHei" charset="0"/>
                <a:cs typeface="Microsoft YaHei" charset="0"/>
              </a:rPr>
              <a:t>。</a:t>
            </a:r>
            <a:endParaRPr lang="zh-CN" altLang="en-US" sz="2000" dirty="0" smtClean="0">
              <a:latin typeface="Microsoft YaHei" charset="0"/>
              <a:ea typeface="Microsoft YaHei" charset="0"/>
              <a:cs typeface="Microsoft YaHei" charset="0"/>
            </a:endParaRPr>
          </a:p>
          <a:p>
            <a:pPr marL="342900" indent="-342900">
              <a:lnSpc>
                <a:spcPct val="200000"/>
              </a:lnSpc>
              <a:buFont typeface="Wingdings" charset="2"/>
              <a:buChar char="l"/>
            </a:pPr>
            <a:r>
              <a:rPr lang="en-US" altLang="zh-CN" sz="2000" dirty="0" smtClean="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这四种运算符的优先级也</a:t>
            </a:r>
            <a:r>
              <a:rPr lang="zh-CN" altLang="en-US" sz="2000" dirty="0" smtClean="0">
                <a:latin typeface="Microsoft YaHei" charset="0"/>
                <a:ea typeface="Microsoft YaHei" charset="0"/>
                <a:cs typeface="Microsoft YaHei" charset="0"/>
              </a:rPr>
              <a:t>相同。</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前</a:t>
            </a:r>
            <a:r>
              <a:rPr lang="zh-CN" altLang="en-US" sz="2000" dirty="0">
                <a:latin typeface="Microsoft YaHei" charset="0"/>
                <a:ea typeface="Microsoft YaHei" charset="0"/>
                <a:cs typeface="Microsoft YaHei" charset="0"/>
              </a:rPr>
              <a:t>四种运算符的优先级高于后四种</a:t>
            </a:r>
            <a:r>
              <a:rPr lang="zh-CN" altLang="en-US" sz="2000" dirty="0" smtClean="0">
                <a:latin typeface="Microsoft YaHei" charset="0"/>
                <a:ea typeface="Microsoft YaHei" charset="0"/>
                <a:cs typeface="Microsoft YaHei" charset="0"/>
              </a:rPr>
              <a:t>运算符。</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关系</a:t>
            </a:r>
            <a:r>
              <a:rPr lang="zh-CN" altLang="en-US" sz="2000" dirty="0">
                <a:latin typeface="Microsoft YaHei" charset="0"/>
                <a:ea typeface="Microsoft YaHei" charset="0"/>
                <a:cs typeface="Microsoft YaHei" charset="0"/>
              </a:rPr>
              <a:t>运算符的优先级低于算术运算符</a:t>
            </a:r>
            <a:r>
              <a:rPr lang="zh-CN" altLang="en-US" sz="2000" dirty="0" smtClean="0">
                <a:latin typeface="Microsoft YaHei" charset="0"/>
                <a:ea typeface="Microsoft YaHei" charset="0"/>
                <a:cs typeface="Microsoft YaHei" charset="0"/>
              </a:rPr>
              <a:t>。</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关系</a:t>
            </a:r>
            <a:r>
              <a:rPr lang="zh-CN" altLang="en-US" sz="2000" dirty="0">
                <a:latin typeface="Microsoft YaHei" charset="0"/>
                <a:ea typeface="Microsoft YaHei" charset="0"/>
                <a:cs typeface="Microsoft YaHei" charset="0"/>
              </a:rPr>
              <a:t>运算符的优先级高于赋值</a:t>
            </a:r>
            <a:r>
              <a:rPr lang="zh-CN" altLang="en-US" sz="2000" dirty="0" smtClean="0">
                <a:latin typeface="Microsoft YaHei" charset="0"/>
                <a:ea typeface="Microsoft YaHei" charset="0"/>
                <a:cs typeface="Microsoft YaHei" charset="0"/>
              </a:rPr>
              <a:t>运算符。</a:t>
            </a:r>
            <a:endParaRPr lang="zh-CN" altLang="en-US" sz="2000" dirty="0">
              <a:latin typeface="Microsoft YaHei" charset="0"/>
              <a:ea typeface="Microsoft YaHei" charset="0"/>
              <a:cs typeface="Microsoft YaHei" charset="0"/>
            </a:endParaRPr>
          </a:p>
        </p:txBody>
      </p:sp>
      <p:sp>
        <p:nvSpPr>
          <p:cNvPr id="5"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93291250"/>
      </p:ext>
    </p:extLst>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逻辑运算符</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044055051"/>
      </p:ext>
    </p:extLst>
  </p:cSld>
  <p:clrMapOvr>
    <a:masterClrMapping/>
  </p:clrMapOvr>
  <p:transition spd="med"/>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330154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什么是逻辑运算符？</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
        <p:nvSpPr>
          <p:cNvPr id="3" name="矩形 2"/>
          <p:cNvSpPr/>
          <p:nvPr/>
        </p:nvSpPr>
        <p:spPr>
          <a:xfrm>
            <a:off x="1000990" y="1566438"/>
            <a:ext cx="8087591"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逻辑运算符用于测定变量或值之间的逻辑关系。</a:t>
            </a:r>
            <a:endParaRPr lang="zh-CN" altLang="en-US" sz="2000" dirty="0">
              <a:latin typeface="Microsoft YaHei" charset="0"/>
              <a:ea typeface="Microsoft YaHei" charset="0"/>
              <a:cs typeface="Microsoft YaHei"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241358801"/>
              </p:ext>
            </p:extLst>
          </p:nvPr>
        </p:nvGraphicFramePr>
        <p:xfrm>
          <a:off x="793216" y="2737012"/>
          <a:ext cx="8503138" cy="2011680"/>
        </p:xfrm>
        <a:graphic>
          <a:graphicData uri="http://schemas.openxmlformats.org/drawingml/2006/table">
            <a:tbl>
              <a:tblPr firstRow="1" bandRow="1">
                <a:tableStyleId>{4C3C2611-4C71-4FC5-86AE-919BDF0F9419}</a:tableStyleId>
              </a:tblPr>
              <a:tblGrid>
                <a:gridCol w="899969"/>
                <a:gridCol w="1330037"/>
                <a:gridCol w="3557687"/>
                <a:gridCol w="2715445"/>
              </a:tblGrid>
              <a:tr h="182337">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运算符</a:t>
                      </a:r>
                      <a:endParaRPr lang="en-US" altLang="zh-CN" sz="1800" noProof="0" dirty="0">
                        <a:solidFill>
                          <a:schemeClr val="bg1"/>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运算符描述</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例子</a:t>
                      </a:r>
                      <a:endParaRPr lang="en-US" altLang="zh-CN" sz="1800" noProof="0" dirty="0">
                        <a:solidFill>
                          <a:schemeClr val="bg1"/>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结果</a:t>
                      </a:r>
                      <a:endParaRPr lang="en-US" altLang="zh-CN" sz="1800" noProof="0" dirty="0">
                        <a:solidFill>
                          <a:schemeClr val="bg1"/>
                        </a:solidFill>
                        <a:latin typeface="Microsoft YaHei" charset="0"/>
                        <a:ea typeface="Microsoft YaHei" charset="0"/>
                        <a:cs typeface="Microsoft YaHei" charset="0"/>
                      </a:endParaRPr>
                    </a:p>
                  </a:txBody>
                  <a:tcPr/>
                </a:tc>
              </a:tr>
              <a:tr h="182337">
                <a:tc>
                  <a:txBody>
                    <a:bodyPr/>
                    <a:lstStyle/>
                    <a:p>
                      <a:pPr algn="ctr">
                        <a:lnSpc>
                          <a:spcPct val="150000"/>
                        </a:lnSpc>
                      </a:pPr>
                      <a:r>
                        <a:rPr lang="en-US" altLang="zh-CN" sz="1800" noProof="0" dirty="0" smtClean="0">
                          <a:solidFill>
                            <a:srgbClr val="000000"/>
                          </a:solidFill>
                          <a:latin typeface="Microsoft YaHei" charset="0"/>
                          <a:ea typeface="Microsoft YaHei" charset="0"/>
                          <a:cs typeface="Microsoft YaHei" charset="0"/>
                        </a:rPr>
                        <a:t>&amp;&amp;</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并且</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s-ES_tradnl"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(x &lt; 10 &amp;&amp; y &gt; 1) </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true</a:t>
                      </a:r>
                      <a:endParaRPr lang="en-US" altLang="zh-CN" sz="1800" noProof="0" dirty="0">
                        <a:latin typeface="Microsoft YaHei" charset="0"/>
                        <a:ea typeface="Microsoft YaHei" charset="0"/>
                        <a:cs typeface="Microsoft YaHei" charset="0"/>
                      </a:endParaRPr>
                    </a:p>
                  </a:txBody>
                  <a:tcPr/>
                </a:tc>
              </a:tr>
              <a:tr h="182337">
                <a:tc>
                  <a:txBody>
                    <a:bodyPr/>
                    <a:lstStyle/>
                    <a:p>
                      <a:pPr algn="ctr">
                        <a:lnSpc>
                          <a:spcPct val="150000"/>
                        </a:lnSpc>
                      </a:pPr>
                      <a:r>
                        <a:rPr lang="en-US" altLang="zh-CN" sz="1800" noProof="0" dirty="0" smtClean="0">
                          <a:solidFill>
                            <a:srgbClr val="000000"/>
                          </a:solidFill>
                          <a:latin typeface="Microsoft YaHei" charset="0"/>
                          <a:ea typeface="Microsoft YaHei" charset="0"/>
                          <a:cs typeface="Microsoft YaHei" charset="0"/>
                        </a:rPr>
                        <a:t>||</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或</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x</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==5 || </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y</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==5) </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false</a:t>
                      </a:r>
                      <a:endParaRPr lang="en-US" altLang="zh-CN" sz="1800" noProof="0" dirty="0">
                        <a:latin typeface="Microsoft YaHei" charset="0"/>
                        <a:ea typeface="Microsoft YaHei" charset="0"/>
                        <a:cs typeface="Microsoft YaHei" charset="0"/>
                      </a:endParaRPr>
                    </a:p>
                  </a:txBody>
                  <a:tcPr/>
                </a:tc>
              </a:tr>
              <a:tr h="182337">
                <a:tc>
                  <a:txBody>
                    <a:bodyPr/>
                    <a:lstStyle/>
                    <a:p>
                      <a:pPr algn="ctr">
                        <a:lnSpc>
                          <a:spcPct val="150000"/>
                        </a:lnSpc>
                      </a:pPr>
                      <a:r>
                        <a:rPr lang="zh-CN" altLang="en-US" sz="1800" noProof="0" dirty="0" smtClean="0">
                          <a:solidFill>
                            <a:srgbClr val="000000"/>
                          </a:solidFill>
                          <a:latin typeface="Microsoft YaHei" charset="0"/>
                          <a:ea typeface="Microsoft YaHei" charset="0"/>
                          <a:cs typeface="Microsoft YaHei" charset="0"/>
                        </a:rPr>
                        <a:t>！</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非</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x</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y</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true</a:t>
                      </a:r>
                      <a:endParaRPr lang="en-US" altLang="zh-CN" sz="1800" noProof="0" dirty="0">
                        <a:latin typeface="Microsoft YaHei" charset="0"/>
                        <a:ea typeface="Microsoft YaHei" charset="0"/>
                        <a:cs typeface="Microsoft YaHei" charset="0"/>
                      </a:endParaRPr>
                    </a:p>
                  </a:txBody>
                  <a:tcPr/>
                </a:tc>
              </a:tr>
            </a:tbl>
          </a:graphicData>
        </a:graphic>
      </p:graphicFrame>
      <p:sp>
        <p:nvSpPr>
          <p:cNvPr id="2" name="文本框 1"/>
          <p:cNvSpPr txBox="1"/>
          <p:nvPr/>
        </p:nvSpPr>
        <p:spPr>
          <a:xfrm>
            <a:off x="793216" y="2177580"/>
            <a:ext cx="1272139"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000000"/>
                </a:solidFill>
                <a:effectLst/>
                <a:uFillTx/>
                <a:latin typeface="+mj-lt"/>
                <a:ea typeface="+mj-ea"/>
                <a:cs typeface="+mj-cs"/>
                <a:sym typeface="Helvetica"/>
              </a:rPr>
              <a:t>x=2;y=3;</a:t>
            </a: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237400644"/>
      </p:ext>
    </p:extLst>
  </p:cSld>
  <p:clrMapOvr>
    <a:masterClrMapping/>
  </p:clrMapOvr>
  <p:transition spd="med"/>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逻辑运算符小结</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
        <p:nvSpPr>
          <p:cNvPr id="3" name="矩形 2"/>
          <p:cNvSpPr/>
          <p:nvPr/>
        </p:nvSpPr>
        <p:spPr>
          <a:xfrm>
            <a:off x="1042554" y="2439274"/>
            <a:ext cx="6799119" cy="1323439"/>
          </a:xfrm>
          <a:prstGeom prst="rect">
            <a:avLst/>
          </a:prstGeom>
        </p:spPr>
        <p:txBody>
          <a:bodyPr wrap="square">
            <a:spAutoFit/>
          </a:bodyPr>
          <a:lstStyle/>
          <a:p>
            <a:pPr>
              <a:lnSpc>
                <a:spcPct val="200000"/>
              </a:lnSpc>
            </a:pPr>
            <a:r>
              <a:rPr lang="zh-CN" altLang="en-US" sz="2000">
                <a:latin typeface="Microsoft YaHei" charset="0"/>
                <a:ea typeface="Microsoft YaHei" charset="0"/>
                <a:cs typeface="Microsoft YaHei" charset="0"/>
              </a:rPr>
              <a:t>逻辑运算符用来表示日常交流中的“并且”，“或者”，“非”等思想。</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43987371"/>
      </p:ext>
    </p:extLst>
  </p:cSld>
  <p:clrMapOvr>
    <a:masterClrMapping/>
  </p:clrMapOvr>
  <p:transition spd="med"/>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24599B"/>
                </a:solidFill>
                <a:latin typeface="Microsoft YaHei" charset="0"/>
                <a:ea typeface="Microsoft YaHei" charset="0"/>
                <a:cs typeface="Microsoft YaHei" charset="0"/>
                <a:sym typeface="Helvetica"/>
              </a:rPr>
              <a:t>if</a:t>
            </a:r>
            <a:r>
              <a:rPr lang="zh-CN" altLang="en-US" sz="8000" dirty="0" smtClean="0">
                <a:solidFill>
                  <a:srgbClr val="24599B"/>
                </a:solidFill>
                <a:latin typeface="Microsoft YaHei" charset="0"/>
                <a:ea typeface="Microsoft YaHei" charset="0"/>
                <a:cs typeface="Microsoft YaHei" charset="0"/>
                <a:sym typeface="Helvetica"/>
              </a:rPr>
              <a:t>语句</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61468116"/>
      </p:ext>
    </p:extLst>
  </p:cSld>
  <p:clrMapOvr>
    <a:masterClrMapping/>
  </p:clrMapOvr>
  <p:transition spd="med"/>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247439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什么是</a:t>
            </a: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544864"/>
            <a:ext cx="8449657" cy="707886"/>
          </a:xfrm>
          <a:prstGeom prst="rect">
            <a:avLst/>
          </a:prstGeom>
        </p:spPr>
        <p:txBody>
          <a:bodyPr wrap="square">
            <a:spAutoFit/>
          </a:bodyPr>
          <a:lstStyle/>
          <a:p>
            <a:pPr>
              <a:lnSpc>
                <a:spcPct val="200000"/>
              </a:lnSpc>
            </a:pP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语句又称为条件语句，用于基于不同的条件来执行不同的动作。</a:t>
            </a:r>
            <a:endParaRPr lang="zh-CN" altLang="en-US" sz="2000" dirty="0">
              <a:latin typeface="Microsoft YaHei" charset="0"/>
              <a:ea typeface="Microsoft YaHei" charset="0"/>
              <a:cs typeface="Microsoft YaHei" charset="0"/>
            </a:endParaRPr>
          </a:p>
        </p:txBody>
      </p:sp>
      <p:pic>
        <p:nvPicPr>
          <p:cNvPr id="2" name="图片 1"/>
          <p:cNvPicPr>
            <a:picLocks noChangeAspect="1"/>
          </p:cNvPicPr>
          <p:nvPr/>
        </p:nvPicPr>
        <p:blipFill>
          <a:blip r:embed="rId3"/>
          <a:stretch>
            <a:fillRect/>
          </a:stretch>
        </p:blipFill>
        <p:spPr>
          <a:xfrm>
            <a:off x="1603087" y="2252750"/>
            <a:ext cx="4174258" cy="3842089"/>
          </a:xfrm>
          <a:prstGeom prst="rect">
            <a:avLst/>
          </a:prstGeom>
        </p:spPr>
      </p:pic>
    </p:spTree>
    <p:extLst>
      <p:ext uri="{BB962C8B-B14F-4D97-AF65-F5344CB8AC3E}">
        <p14:creationId xmlns:p14="http://schemas.microsoft.com/office/powerpoint/2010/main" val="842698622"/>
      </p:ext>
    </p:extLst>
  </p:cSld>
  <p:clrMapOvr>
    <a:masterClrMapping/>
  </p:clrMapOvr>
  <p:transition spd="med"/>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243285"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7" y="1414927"/>
            <a:ext cx="8449657" cy="707886"/>
          </a:xfrm>
          <a:prstGeom prst="rect">
            <a:avLst/>
          </a:prstGeom>
        </p:spPr>
        <p:txBody>
          <a:bodyPr wrap="square">
            <a:spAutoFit/>
          </a:bodyPr>
          <a:lstStyle/>
          <a:p>
            <a:pPr>
              <a:lnSpc>
                <a:spcPct val="200000"/>
              </a:lnSpc>
            </a:pPr>
            <a:r>
              <a:rPr lang="zh-CN" altLang="en-US" sz="2000" dirty="0" smtClean="0">
                <a:latin typeface="Microsoft YaHei" charset="0"/>
                <a:ea typeface="Microsoft YaHei" charset="0"/>
                <a:cs typeface="Microsoft YaHei" charset="0"/>
              </a:rPr>
              <a:t>只有当指定条件为</a:t>
            </a:r>
            <a:r>
              <a:rPr lang="en-US" altLang="zh-CN" sz="2000" dirty="0" smtClean="0">
                <a:latin typeface="Microsoft YaHei" charset="0"/>
                <a:ea typeface="Microsoft YaHei" charset="0"/>
                <a:cs typeface="Microsoft YaHei" charset="0"/>
              </a:rPr>
              <a:t>true</a:t>
            </a:r>
            <a:r>
              <a:rPr lang="zh-CN" altLang="en-US" sz="2000" dirty="0" smtClean="0">
                <a:latin typeface="Microsoft YaHei" charset="0"/>
                <a:ea typeface="Microsoft YaHei" charset="0"/>
                <a:cs typeface="Microsoft YaHei" charset="0"/>
              </a:rPr>
              <a:t>时</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该语句才会执行代码。</a:t>
            </a:r>
            <a:endParaRPr lang="zh-CN" altLang="en-US" sz="2000" dirty="0">
              <a:latin typeface="Microsoft YaHei" charset="0"/>
              <a:ea typeface="Microsoft YaHei" charset="0"/>
              <a:cs typeface="Microsoft YaHei" charset="0"/>
            </a:endParaRPr>
          </a:p>
        </p:txBody>
      </p:sp>
      <p:sp>
        <p:nvSpPr>
          <p:cNvPr id="3" name="矩形 2"/>
          <p:cNvSpPr/>
          <p:nvPr/>
        </p:nvSpPr>
        <p:spPr>
          <a:xfrm>
            <a:off x="1039667" y="2661556"/>
            <a:ext cx="4800600" cy="1323439"/>
          </a:xfrm>
          <a:prstGeom prst="rect">
            <a:avLst/>
          </a:prstGeom>
        </p:spPr>
        <p:txBody>
          <a:bodyPr>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a:t>
            </a:r>
            <a:r>
              <a:rPr lang="mr-IN" altLang="zh-CN" sz="2000" dirty="0">
                <a:solidFill>
                  <a:schemeClr val="accent1">
                    <a:lumMod val="75000"/>
                  </a:schemeClr>
                </a:solidFill>
                <a:latin typeface="Microsoft YaHei" charset="0"/>
                <a:ea typeface="Microsoft YaHei" charset="0"/>
                <a:cs typeface="Microsoft YaHei" charset="0"/>
              </a:rPr>
              <a:t>)</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只有当条件为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6" name="文本框 5"/>
          <p:cNvSpPr txBox="1"/>
          <p:nvPr/>
        </p:nvSpPr>
        <p:spPr>
          <a:xfrm>
            <a:off x="1108942" y="2227605"/>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991751" y="4523738"/>
            <a:ext cx="8069121" cy="400110"/>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请使用小写的 </a:t>
            </a:r>
            <a:r>
              <a:rPr lang="en-US" altLang="zh-CN" sz="2000" dirty="0">
                <a:solidFill>
                  <a:srgbClr val="C00000"/>
                </a:solidFill>
                <a:latin typeface="Microsoft YaHei" charset="0"/>
                <a:ea typeface="Microsoft YaHei" charset="0"/>
                <a:cs typeface="Microsoft YaHei" charset="0"/>
              </a:rPr>
              <a:t>if</a:t>
            </a:r>
            <a:r>
              <a:rPr lang="zh-CN" altLang="en-US" sz="2000" dirty="0">
                <a:solidFill>
                  <a:srgbClr val="C00000"/>
                </a:solidFill>
                <a:latin typeface="Microsoft YaHei" charset="0"/>
                <a:ea typeface="Microsoft YaHei" charset="0"/>
                <a:cs typeface="Microsoft YaHei" charset="0"/>
              </a:rPr>
              <a:t>。使用大写字母（</a:t>
            </a:r>
            <a:r>
              <a:rPr lang="en-US" altLang="zh-CN" sz="2000" dirty="0">
                <a:solidFill>
                  <a:srgbClr val="C00000"/>
                </a:solidFill>
                <a:latin typeface="Microsoft YaHei" charset="0"/>
                <a:ea typeface="Microsoft YaHei" charset="0"/>
                <a:cs typeface="Microsoft YaHei" charset="0"/>
              </a:rPr>
              <a:t>IF</a:t>
            </a:r>
            <a:r>
              <a:rPr lang="zh-CN" altLang="en-US" sz="2000" dirty="0">
                <a:solidFill>
                  <a:srgbClr val="C00000"/>
                </a:solidFill>
                <a:latin typeface="Microsoft YaHei" charset="0"/>
                <a:ea typeface="Microsoft YaHei" charset="0"/>
                <a:cs typeface="Microsoft YaHei" charset="0"/>
              </a:rPr>
              <a:t>）会生成 </a:t>
            </a:r>
            <a:r>
              <a:rPr lang="en-US" altLang="zh-CN" sz="2000" dirty="0">
                <a:solidFill>
                  <a:srgbClr val="C00000"/>
                </a:solidFill>
                <a:latin typeface="Microsoft YaHei" charset="0"/>
                <a:ea typeface="Microsoft YaHei" charset="0"/>
                <a:cs typeface="Microsoft YaHei" charset="0"/>
              </a:rPr>
              <a:t>JavaScript </a:t>
            </a:r>
            <a:r>
              <a:rPr lang="zh-CN" altLang="en-US" sz="2000" dirty="0">
                <a:solidFill>
                  <a:srgbClr val="C00000"/>
                </a:solidFill>
                <a:latin typeface="Microsoft YaHei" charset="0"/>
                <a:ea typeface="Microsoft YaHei" charset="0"/>
                <a:cs typeface="Microsoft YaHei" charset="0"/>
              </a:rPr>
              <a:t>错误！</a:t>
            </a:r>
          </a:p>
        </p:txBody>
      </p:sp>
    </p:spTree>
    <p:extLst>
      <p:ext uri="{BB962C8B-B14F-4D97-AF65-F5344CB8AC3E}">
        <p14:creationId xmlns:p14="http://schemas.microsoft.com/office/powerpoint/2010/main" val="175408431"/>
      </p:ext>
    </p:extLst>
  </p:cSld>
  <p:clrMapOvr>
    <a:masterClrMapping/>
  </p:clrMapOvr>
  <p:transition spd="med"/>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243285"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7" y="1414927"/>
            <a:ext cx="8449657" cy="707886"/>
          </a:xfrm>
          <a:prstGeom prst="rect">
            <a:avLst/>
          </a:prstGeom>
        </p:spPr>
        <p:txBody>
          <a:bodyPr wrap="square">
            <a:spAutoFit/>
          </a:bodyPr>
          <a:lstStyle/>
          <a:p>
            <a:pPr>
              <a:lnSpc>
                <a:spcPct val="200000"/>
              </a:lnSpc>
            </a:pPr>
            <a:r>
              <a:rPr lang="zh-CN" altLang="en-US" sz="2000" dirty="0" smtClean="0">
                <a:latin typeface="Microsoft YaHei" charset="0"/>
                <a:ea typeface="Microsoft YaHei" charset="0"/>
                <a:cs typeface="Microsoft YaHei" charset="0"/>
              </a:rPr>
              <a:t>只有当指定条件为</a:t>
            </a:r>
            <a:r>
              <a:rPr lang="en-US" altLang="zh-CN" sz="2000" dirty="0" smtClean="0">
                <a:latin typeface="Microsoft YaHei" charset="0"/>
                <a:ea typeface="Microsoft YaHei" charset="0"/>
                <a:cs typeface="Microsoft YaHei" charset="0"/>
              </a:rPr>
              <a:t>true</a:t>
            </a:r>
            <a:r>
              <a:rPr lang="zh-CN" altLang="en-US" sz="2000" dirty="0" smtClean="0">
                <a:latin typeface="Microsoft YaHei" charset="0"/>
                <a:ea typeface="Microsoft YaHei" charset="0"/>
                <a:cs typeface="Microsoft YaHei" charset="0"/>
              </a:rPr>
              <a:t>时</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该语句才会执行代码。</a:t>
            </a:r>
            <a:endParaRPr lang="zh-CN" altLang="en-US" sz="2000" dirty="0">
              <a:latin typeface="Microsoft YaHei" charset="0"/>
              <a:ea typeface="Microsoft YaHei" charset="0"/>
              <a:cs typeface="Microsoft YaHei" charset="0"/>
            </a:endParaRPr>
          </a:p>
        </p:txBody>
      </p:sp>
      <p:sp>
        <p:nvSpPr>
          <p:cNvPr id="6" name="文本框 5"/>
          <p:cNvSpPr txBox="1"/>
          <p:nvPr/>
        </p:nvSpPr>
        <p:spPr>
          <a:xfrm>
            <a:off x="1095087" y="2338444"/>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833810"/>
            <a:ext cx="3684731"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da-DK" altLang="zh-CN" sz="1600" dirty="0">
                <a:solidFill>
                  <a:schemeClr val="accent6">
                    <a:lumMod val="50000"/>
                  </a:schemeClr>
                </a:solidFill>
                <a:latin typeface="Microsoft YaHei" charset="0"/>
                <a:ea typeface="Microsoft YaHei" charset="0"/>
                <a:cs typeface="Microsoft YaHei" charset="0"/>
              </a:rPr>
              <a:t>var time = 9;</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384311894"/>
      </p:ext>
    </p:extLst>
  </p:cSld>
  <p:clrMapOvr>
    <a:masterClrMapping/>
  </p:clrMapOvr>
  <p:transition spd="med"/>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3837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en-US" altLang="zh-CN" b="0" dirty="0" smtClean="0">
                <a:solidFill>
                  <a:srgbClr val="3A68A3"/>
                </a:solidFill>
                <a:latin typeface="Microsoft YaHei" charset="0"/>
                <a:ea typeface="Microsoft YaHei" charset="0"/>
                <a:cs typeface="Microsoft YaHei" charset="0"/>
              </a:rPr>
              <a:t>...else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8" y="1414927"/>
            <a:ext cx="741160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a:t>
            </a:r>
            <a:r>
              <a:rPr lang="zh-CN" altLang="en-US" sz="2000" dirty="0">
                <a:latin typeface="Microsoft YaHei" charset="0"/>
                <a:ea typeface="Microsoft YaHei" charset="0"/>
                <a:cs typeface="Microsoft YaHei" charset="0"/>
              </a:rPr>
              <a:t>语句在条件为 </a:t>
            </a:r>
            <a:r>
              <a:rPr lang="en-US" altLang="zh-CN" sz="2000" dirty="0">
                <a:latin typeface="Microsoft YaHei" charset="0"/>
                <a:ea typeface="Microsoft YaHei" charset="0"/>
                <a:cs typeface="Microsoft YaHei" charset="0"/>
              </a:rPr>
              <a:t>true </a:t>
            </a:r>
            <a:r>
              <a:rPr lang="zh-CN" altLang="en-US" sz="2000" dirty="0">
                <a:latin typeface="Microsoft YaHei" charset="0"/>
                <a:ea typeface="Microsoft YaHei" charset="0"/>
                <a:cs typeface="Microsoft YaHei" charset="0"/>
              </a:rPr>
              <a:t>时执行代码，在条件为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时执行其他代码。</a:t>
            </a:r>
            <a:endParaRPr lang="zh-CN" altLang="en-US" sz="2000" dirty="0">
              <a:latin typeface="Microsoft YaHei" charset="0"/>
              <a:ea typeface="Microsoft YaHei" charset="0"/>
              <a:cs typeface="Microsoft YaHei" charset="0"/>
            </a:endParaRPr>
          </a:p>
        </p:txBody>
      </p:sp>
      <p:sp>
        <p:nvSpPr>
          <p:cNvPr id="9" name="矩形 8"/>
          <p:cNvSpPr/>
          <p:nvPr/>
        </p:nvSpPr>
        <p:spPr>
          <a:xfrm>
            <a:off x="1039667" y="2661556"/>
            <a:ext cx="4800600" cy="2554545"/>
          </a:xfrm>
          <a:prstGeom prst="rect">
            <a:avLst/>
          </a:prstGeom>
        </p:spPr>
        <p:txBody>
          <a:bodyPr>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a:t>
            </a:r>
            <a:r>
              <a:rPr lang="mr-IN" altLang="zh-CN" sz="2000" dirty="0">
                <a:solidFill>
                  <a:schemeClr val="accent1">
                    <a:lumMod val="75000"/>
                  </a:schemeClr>
                </a:solidFill>
                <a:latin typeface="Microsoft YaHei" charset="0"/>
                <a:ea typeface="Microsoft YaHei" charset="0"/>
                <a:cs typeface="Microsoft YaHei" charset="0"/>
              </a:rPr>
              <a:t>)</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当条件不为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11" name="文本框 10"/>
          <p:cNvSpPr txBox="1"/>
          <p:nvPr/>
        </p:nvSpPr>
        <p:spPr>
          <a:xfrm>
            <a:off x="1108942" y="2227605"/>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55785376"/>
      </p:ext>
    </p:extLst>
  </p:cSld>
  <p:clrMapOvr>
    <a:masterClrMapping/>
  </p:clrMapOvr>
  <p:transition spd="med"/>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3837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6" name="文本框 5"/>
          <p:cNvSpPr txBox="1"/>
          <p:nvPr/>
        </p:nvSpPr>
        <p:spPr>
          <a:xfrm>
            <a:off x="1095087" y="2338444"/>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833810"/>
            <a:ext cx="3684731"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da-DK" altLang="zh-CN" sz="1600" dirty="0">
                <a:solidFill>
                  <a:schemeClr val="accent6">
                    <a:lumMod val="50000"/>
                  </a:schemeClr>
                </a:solidFill>
                <a:latin typeface="Microsoft YaHei" charset="0"/>
                <a:ea typeface="Microsoft YaHei" charset="0"/>
                <a:cs typeface="Microsoft YaHei" charset="0"/>
              </a:rPr>
              <a:t>var time = 9;</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evening");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9" name="矩形 8"/>
          <p:cNvSpPr/>
          <p:nvPr/>
        </p:nvSpPr>
        <p:spPr>
          <a:xfrm>
            <a:off x="1039668" y="1414927"/>
            <a:ext cx="741160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a:t>
            </a:r>
            <a:r>
              <a:rPr lang="zh-CN" altLang="en-US" sz="2000" dirty="0">
                <a:latin typeface="Microsoft YaHei" charset="0"/>
                <a:ea typeface="Microsoft YaHei" charset="0"/>
                <a:cs typeface="Microsoft YaHei" charset="0"/>
              </a:rPr>
              <a:t>语句在条件为 </a:t>
            </a:r>
            <a:r>
              <a:rPr lang="en-US" altLang="zh-CN" sz="2000" dirty="0">
                <a:latin typeface="Microsoft YaHei" charset="0"/>
                <a:ea typeface="Microsoft YaHei" charset="0"/>
                <a:cs typeface="Microsoft YaHei" charset="0"/>
              </a:rPr>
              <a:t>true </a:t>
            </a:r>
            <a:r>
              <a:rPr lang="zh-CN" altLang="en-US" sz="2000" dirty="0">
                <a:latin typeface="Microsoft YaHei" charset="0"/>
                <a:ea typeface="Microsoft YaHei" charset="0"/>
                <a:cs typeface="Microsoft YaHei" charset="0"/>
              </a:rPr>
              <a:t>时执行代码，在条件为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时执行其他代码。</a:t>
            </a:r>
            <a:endParaRPr lang="zh-CN" altLang="en-US" sz="2000" dirty="0">
              <a:latin typeface="Microsoft YaHei" charset="0"/>
              <a:ea typeface="Microsoft YaHei" charset="0"/>
              <a:cs typeface="Microsoft YaHei" charset="0"/>
            </a:endParaRPr>
          </a:p>
        </p:txBody>
      </p:sp>
      <p:sp>
        <p:nvSpPr>
          <p:cNvPr id="11" name="矩形 10"/>
          <p:cNvSpPr/>
          <p:nvPr/>
        </p:nvSpPr>
        <p:spPr>
          <a:xfrm>
            <a:off x="1095087" y="486777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6644991"/>
      </p:ext>
    </p:extLst>
  </p:cSld>
  <p:clrMapOvr>
    <a:masterClrMapping/>
  </p:clrMapOvr>
  <p:transition spd="med"/>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矩形"/>
          <p:cNvSpPr/>
          <p:nvPr/>
        </p:nvSpPr>
        <p:spPr>
          <a:xfrm>
            <a:off x="1278000" y="2730500"/>
            <a:ext cx="1393825" cy="411163"/>
          </a:xfrm>
          <a:prstGeom prst="rect">
            <a:avLst/>
          </a:prstGeom>
          <a:solidFill>
            <a:schemeClr val="accent5"/>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4" name="第一节"/>
          <p:cNvSpPr/>
          <p:nvPr/>
        </p:nvSpPr>
        <p:spPr>
          <a:xfrm>
            <a:off x="1584000" y="276657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第一节</a:t>
            </a:r>
          </a:p>
        </p:txBody>
      </p:sp>
      <p:sp>
        <p:nvSpPr>
          <p:cNvPr id="15" name="矩形"/>
          <p:cNvSpPr/>
          <p:nvPr/>
        </p:nvSpPr>
        <p:spPr>
          <a:xfrm>
            <a:off x="1295399" y="3335337"/>
            <a:ext cx="1377953" cy="395289"/>
          </a:xfrm>
          <a:prstGeom prst="rect">
            <a:avLst/>
          </a:prstGeom>
          <a:solidFill>
            <a:schemeClr val="accent2"/>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6" name="第二节"/>
          <p:cNvSpPr/>
          <p:nvPr/>
        </p:nvSpPr>
        <p:spPr>
          <a:xfrm>
            <a:off x="1584000" y="336982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a:latin typeface="Microsoft YaHei" charset="0"/>
                <a:ea typeface="Microsoft YaHei" charset="0"/>
                <a:cs typeface="Microsoft YaHei" charset="0"/>
              </a:rPr>
              <a:t>第二节</a:t>
            </a:r>
          </a:p>
        </p:txBody>
      </p:sp>
      <p:sp>
        <p:nvSpPr>
          <p:cNvPr id="17" name="网页组成"/>
          <p:cNvSpPr/>
          <p:nvPr/>
        </p:nvSpPr>
        <p:spPr>
          <a:xfrm>
            <a:off x="2801936" y="2730499"/>
            <a:ext cx="1456485"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Boolean</a:t>
            </a:r>
            <a:r>
              <a:rPr lang="zh-CN" altLang="en-US" dirty="0" smtClean="0">
                <a:latin typeface="Microsoft YaHei" charset="0"/>
                <a:ea typeface="Microsoft YaHei" charset="0"/>
                <a:cs typeface="Microsoft YaHei" charset="0"/>
              </a:rPr>
              <a:t>类型</a:t>
            </a:r>
            <a:endParaRPr dirty="0">
              <a:latin typeface="Microsoft YaHei" charset="0"/>
              <a:ea typeface="Microsoft YaHei" charset="0"/>
              <a:cs typeface="Microsoft YaHei" charset="0"/>
            </a:endParaRPr>
          </a:p>
        </p:txBody>
      </p:sp>
      <p:sp>
        <p:nvSpPr>
          <p:cNvPr id="18" name="文件结构"/>
          <p:cNvSpPr/>
          <p:nvPr/>
        </p:nvSpPr>
        <p:spPr>
          <a:xfrm>
            <a:off x="2800800" y="3333749"/>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关系运算符</a:t>
            </a:r>
            <a:endParaRPr dirty="0">
              <a:latin typeface="Microsoft YaHei" charset="0"/>
              <a:ea typeface="Microsoft YaHei" charset="0"/>
              <a:cs typeface="Microsoft YaHei" charset="0"/>
            </a:endParaRPr>
          </a:p>
        </p:txBody>
      </p:sp>
      <p:sp>
        <p:nvSpPr>
          <p:cNvPr id="19" name="矩形"/>
          <p:cNvSpPr/>
          <p:nvPr/>
        </p:nvSpPr>
        <p:spPr>
          <a:xfrm>
            <a:off x="1295399" y="3979226"/>
            <a:ext cx="1377953" cy="395290"/>
          </a:xfrm>
          <a:prstGeom prst="rect">
            <a:avLst/>
          </a:prstGeom>
          <a:solidFill>
            <a:schemeClr val="accent3"/>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0" name="HTML文件"/>
          <p:cNvSpPr/>
          <p:nvPr/>
        </p:nvSpPr>
        <p:spPr>
          <a:xfrm>
            <a:off x="2801936" y="3977640"/>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逻辑运算符</a:t>
            </a:r>
            <a:endParaRPr dirty="0">
              <a:latin typeface="Microsoft YaHei" charset="0"/>
              <a:ea typeface="Microsoft YaHei" charset="0"/>
              <a:cs typeface="Microsoft YaHei" charset="0"/>
            </a:endParaRPr>
          </a:p>
        </p:txBody>
      </p:sp>
      <p:sp>
        <p:nvSpPr>
          <p:cNvPr id="21" name="第三节"/>
          <p:cNvSpPr/>
          <p:nvPr/>
        </p:nvSpPr>
        <p:spPr>
          <a:xfrm>
            <a:off x="1584000" y="400280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第三节</a:t>
            </a:r>
          </a:p>
        </p:txBody>
      </p:sp>
      <p:sp>
        <p:nvSpPr>
          <p:cNvPr id="22" name="矩形"/>
          <p:cNvSpPr/>
          <p:nvPr/>
        </p:nvSpPr>
        <p:spPr>
          <a:xfrm>
            <a:off x="1278000" y="4630392"/>
            <a:ext cx="1377953" cy="395290"/>
          </a:xfrm>
          <a:prstGeom prst="rect">
            <a:avLst/>
          </a:prstGeom>
          <a:solidFill>
            <a:schemeClr val="accent4"/>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3" name="HTML文件"/>
          <p:cNvSpPr/>
          <p:nvPr/>
        </p:nvSpPr>
        <p:spPr>
          <a:xfrm>
            <a:off x="2800800" y="4628806"/>
            <a:ext cx="695058"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if</a:t>
            </a:r>
            <a:r>
              <a:rPr lang="zh-CN" altLang="en-US" dirty="0" smtClean="0">
                <a:latin typeface="Microsoft YaHei" charset="0"/>
                <a:ea typeface="Microsoft YaHei" charset="0"/>
                <a:cs typeface="Microsoft YaHei" charset="0"/>
              </a:rPr>
              <a:t>语句</a:t>
            </a:r>
          </a:p>
        </p:txBody>
      </p:sp>
      <p:sp>
        <p:nvSpPr>
          <p:cNvPr id="24" name="第三节"/>
          <p:cNvSpPr/>
          <p:nvPr/>
        </p:nvSpPr>
        <p:spPr>
          <a:xfrm>
            <a:off x="1584000" y="4653975"/>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四</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5" name="矩形"/>
          <p:cNvSpPr/>
          <p:nvPr/>
        </p:nvSpPr>
        <p:spPr>
          <a:xfrm>
            <a:off x="1278000" y="5212283"/>
            <a:ext cx="1377953" cy="395290"/>
          </a:xfrm>
          <a:prstGeom prst="rect">
            <a:avLst/>
          </a:prstGeom>
          <a:solidFill>
            <a:schemeClr val="accent1">
              <a:lumMod val="75000"/>
            </a:schemeClr>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6" name="HTML文件"/>
          <p:cNvSpPr/>
          <p:nvPr/>
        </p:nvSpPr>
        <p:spPr>
          <a:xfrm>
            <a:off x="2800800" y="5210697"/>
            <a:ext cx="1249697"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switch</a:t>
            </a:r>
            <a:r>
              <a:rPr lang="zh-CN" altLang="en-US" dirty="0" smtClean="0">
                <a:latin typeface="Microsoft YaHei" charset="0"/>
                <a:ea typeface="Microsoft YaHei" charset="0"/>
                <a:cs typeface="Microsoft YaHei" charset="0"/>
              </a:rPr>
              <a:t>语句</a:t>
            </a:r>
            <a:endParaRPr dirty="0">
              <a:latin typeface="Microsoft YaHei" charset="0"/>
              <a:ea typeface="Microsoft YaHei" charset="0"/>
              <a:cs typeface="Microsoft YaHei" charset="0"/>
            </a:endParaRPr>
          </a:p>
        </p:txBody>
      </p:sp>
      <p:sp>
        <p:nvSpPr>
          <p:cNvPr id="27" name="第三节"/>
          <p:cNvSpPr/>
          <p:nvPr/>
        </p:nvSpPr>
        <p:spPr>
          <a:xfrm>
            <a:off x="1584000" y="5235866"/>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五</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8" name="矩形"/>
          <p:cNvSpPr/>
          <p:nvPr/>
        </p:nvSpPr>
        <p:spPr>
          <a:xfrm>
            <a:off x="1278000" y="5849595"/>
            <a:ext cx="1377953" cy="395290"/>
          </a:xfrm>
          <a:prstGeom prst="rect">
            <a:avLst/>
          </a:prstGeom>
          <a:solidFill>
            <a:srgbClr val="00B05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9" name="HTML文件"/>
          <p:cNvSpPr/>
          <p:nvPr/>
        </p:nvSpPr>
        <p:spPr>
          <a:xfrm>
            <a:off x="2800800" y="5848009"/>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三目运算符</a:t>
            </a:r>
            <a:endParaRPr dirty="0">
              <a:latin typeface="Microsoft YaHei" charset="0"/>
              <a:ea typeface="Microsoft YaHei" charset="0"/>
              <a:cs typeface="Microsoft YaHei" charset="0"/>
            </a:endParaRPr>
          </a:p>
        </p:txBody>
      </p:sp>
      <p:sp>
        <p:nvSpPr>
          <p:cNvPr id="30" name="第三节"/>
          <p:cNvSpPr/>
          <p:nvPr/>
        </p:nvSpPr>
        <p:spPr>
          <a:xfrm>
            <a:off x="1584000" y="5873178"/>
            <a:ext cx="799254"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六</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42" name="矩形"/>
          <p:cNvSpPr/>
          <p:nvPr/>
        </p:nvSpPr>
        <p:spPr>
          <a:xfrm>
            <a:off x="4353721" y="5863448"/>
            <a:ext cx="1377953" cy="395290"/>
          </a:xfrm>
          <a:prstGeom prst="rect">
            <a:avLst/>
          </a:prstGeom>
          <a:solidFill>
            <a:srgbClr val="C0000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solidFill>
                <a:srgbClr val="FFFF00"/>
              </a:solidFill>
              <a:latin typeface="Microsoft YaHei" charset="0"/>
              <a:ea typeface="Microsoft YaHei" charset="0"/>
              <a:cs typeface="Microsoft YaHei" charset="0"/>
            </a:endParaRPr>
          </a:p>
        </p:txBody>
      </p:sp>
      <p:sp>
        <p:nvSpPr>
          <p:cNvPr id="43" name="HTML文件"/>
          <p:cNvSpPr/>
          <p:nvPr/>
        </p:nvSpPr>
        <p:spPr>
          <a:xfrm>
            <a:off x="5876521" y="5861862"/>
            <a:ext cx="1786704"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err="1">
                <a:latin typeface="Microsoft YaHei" charset="0"/>
                <a:ea typeface="Microsoft YaHei" charset="0"/>
                <a:cs typeface="Microsoft YaHei" charset="0"/>
              </a:rPr>
              <a:t>w</a:t>
            </a:r>
            <a:r>
              <a:rPr lang="en-US" altLang="zh-CN" dirty="0" err="1" smtClean="0">
                <a:latin typeface="Microsoft YaHei" charset="0"/>
                <a:ea typeface="Microsoft YaHei" charset="0"/>
                <a:cs typeface="Microsoft YaHei" charset="0"/>
              </a:rPr>
              <a:t>indow.onload</a:t>
            </a:r>
            <a:endParaRPr dirty="0">
              <a:latin typeface="Microsoft YaHei" charset="0"/>
              <a:ea typeface="Microsoft YaHei" charset="0"/>
              <a:cs typeface="Microsoft YaHei" charset="0"/>
            </a:endParaRPr>
          </a:p>
        </p:txBody>
      </p:sp>
      <p:sp>
        <p:nvSpPr>
          <p:cNvPr id="44" name="第三节"/>
          <p:cNvSpPr/>
          <p:nvPr/>
        </p:nvSpPr>
        <p:spPr>
          <a:xfrm>
            <a:off x="4659721" y="5887031"/>
            <a:ext cx="807268"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lang="zh-CN" altLang="en-US" dirty="0" smtClean="0">
                <a:latin typeface="Microsoft YaHei" charset="0"/>
                <a:ea typeface="Microsoft YaHei" charset="0"/>
                <a:cs typeface="Microsoft YaHei" charset="0"/>
              </a:rPr>
              <a:t>第七节</a:t>
            </a:r>
            <a:endParaRPr dirty="0">
              <a:latin typeface="Microsoft YaHei" charset="0"/>
              <a:ea typeface="Microsoft YaHei" charset="0"/>
              <a:cs typeface="Microsoft YaHei"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1139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en-US" altLang="zh-CN" b="0" dirty="0" smtClean="0">
                <a:solidFill>
                  <a:srgbClr val="3A68A3"/>
                </a:solidFill>
                <a:latin typeface="Microsoft YaHei" charset="0"/>
                <a:ea typeface="Microsoft YaHei" charset="0"/>
                <a:cs typeface="Microsoft YaHei" charset="0"/>
              </a:rPr>
              <a:t>...else 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8" y="1414927"/>
            <a:ext cx="7411606"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if...else </a:t>
            </a:r>
            <a:r>
              <a:rPr lang="zh-CN" altLang="en-US" sz="2000" dirty="0">
                <a:latin typeface="Microsoft YaHei" charset="0"/>
                <a:ea typeface="Microsoft YaHei" charset="0"/>
                <a:cs typeface="Microsoft YaHei" charset="0"/>
              </a:rPr>
              <a:t>语句来选择多个代码块之一来执行。</a:t>
            </a:r>
            <a:endParaRPr lang="zh-CN" altLang="en-US" sz="2000" dirty="0">
              <a:latin typeface="Microsoft YaHei" charset="0"/>
              <a:ea typeface="Microsoft YaHei" charset="0"/>
              <a:cs typeface="Microsoft YaHei" charset="0"/>
            </a:endParaRPr>
          </a:p>
        </p:txBody>
      </p:sp>
      <p:sp>
        <p:nvSpPr>
          <p:cNvPr id="9" name="矩形 8"/>
          <p:cNvSpPr/>
          <p:nvPr/>
        </p:nvSpPr>
        <p:spPr>
          <a:xfrm>
            <a:off x="1039666" y="2426021"/>
            <a:ext cx="5610515" cy="3785652"/>
          </a:xfrm>
          <a:prstGeom prst="rect">
            <a:avLst/>
          </a:prstGeom>
        </p:spPr>
        <p:txBody>
          <a:bodyPr wrap="square">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 </a:t>
            </a:r>
            <a:r>
              <a:rPr lang="mr-IN" altLang="zh-CN" sz="2000" dirty="0">
                <a:solidFill>
                  <a:schemeClr val="accent1">
                    <a:lumMod val="75000"/>
                  </a:schemeClr>
                </a:solidFill>
                <a:latin typeface="Microsoft YaHei" charset="0"/>
                <a:ea typeface="Microsoft YaHei" charset="0"/>
                <a:cs typeface="Microsoft YaHei" charset="0"/>
              </a:rPr>
              <a:t>1)</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1 </a:t>
            </a:r>
            <a:r>
              <a:rPr lang="zh-CN" altLang="en-US" sz="2000" dirty="0">
                <a:solidFill>
                  <a:schemeClr val="accent1">
                    <a:lumMod val="75000"/>
                  </a:schemeClr>
                </a:solidFill>
                <a:latin typeface="Microsoft YaHei" charset="0"/>
                <a:ea typeface="Microsoft YaHei" charset="0"/>
                <a:cs typeface="Microsoft YaHei" charset="0"/>
              </a:rPr>
              <a:t>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 if (</a:t>
            </a:r>
            <a:r>
              <a:rPr lang="zh-CN" altLang="en-US" sz="2000" dirty="0">
                <a:solidFill>
                  <a:schemeClr val="accent1">
                    <a:lumMod val="75000"/>
                  </a:schemeClr>
                </a:solidFill>
                <a:latin typeface="Microsoft YaHei" charset="0"/>
                <a:ea typeface="Microsoft YaHei" charset="0"/>
                <a:cs typeface="Microsoft YaHei" charset="0"/>
              </a:rPr>
              <a:t>条件 </a:t>
            </a:r>
            <a:r>
              <a:rPr lang="en-US" altLang="zh-CN" sz="2000" dirty="0">
                <a:solidFill>
                  <a:schemeClr val="accent1">
                    <a:lumMod val="75000"/>
                  </a:schemeClr>
                </a:solidFill>
                <a:latin typeface="Microsoft YaHei" charset="0"/>
                <a:ea typeface="Microsoft YaHei" charset="0"/>
                <a:cs typeface="Microsoft YaHei" charset="0"/>
              </a:rPr>
              <a:t>2)</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2 </a:t>
            </a:r>
            <a:r>
              <a:rPr lang="zh-CN" altLang="en-US" sz="2000" dirty="0">
                <a:solidFill>
                  <a:schemeClr val="accent1">
                    <a:lumMod val="75000"/>
                  </a:schemeClr>
                </a:solidFill>
                <a:latin typeface="Microsoft YaHei" charset="0"/>
                <a:ea typeface="Microsoft YaHei" charset="0"/>
                <a:cs typeface="Microsoft YaHei" charset="0"/>
              </a:rPr>
              <a:t>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1 </a:t>
            </a:r>
            <a:r>
              <a:rPr lang="zh-CN" altLang="en-US" sz="2000" dirty="0">
                <a:solidFill>
                  <a:schemeClr val="accent1">
                    <a:lumMod val="75000"/>
                  </a:schemeClr>
                </a:solidFill>
                <a:latin typeface="Microsoft YaHei" charset="0"/>
                <a:ea typeface="Microsoft YaHei" charset="0"/>
                <a:cs typeface="Microsoft YaHei" charset="0"/>
              </a:rPr>
              <a:t>和 条件 </a:t>
            </a:r>
            <a:r>
              <a:rPr lang="en-US" altLang="zh-CN" sz="2000" dirty="0">
                <a:solidFill>
                  <a:schemeClr val="accent1">
                    <a:lumMod val="75000"/>
                  </a:schemeClr>
                </a:solidFill>
                <a:latin typeface="Microsoft YaHei" charset="0"/>
                <a:ea typeface="Microsoft YaHei" charset="0"/>
                <a:cs typeface="Microsoft YaHei" charset="0"/>
              </a:rPr>
              <a:t>2 </a:t>
            </a:r>
            <a:r>
              <a:rPr lang="zh-CN" altLang="en-US" sz="2000" dirty="0">
                <a:solidFill>
                  <a:schemeClr val="accent1">
                    <a:lumMod val="75000"/>
                  </a:schemeClr>
                </a:solidFill>
                <a:latin typeface="Microsoft YaHei" charset="0"/>
                <a:ea typeface="Microsoft YaHei" charset="0"/>
                <a:cs typeface="Microsoft YaHei" charset="0"/>
              </a:rPr>
              <a:t>都不为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11" name="文本框 10"/>
          <p:cNvSpPr txBox="1"/>
          <p:nvPr/>
        </p:nvSpPr>
        <p:spPr>
          <a:xfrm>
            <a:off x="1108942" y="199207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054859795"/>
      </p:ext>
    </p:extLst>
  </p:cSld>
  <p:clrMapOvr>
    <a:masterClrMapping/>
  </p:clrMapOvr>
  <p:transition spd="med"/>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6" name="文本框 5"/>
          <p:cNvSpPr txBox="1"/>
          <p:nvPr/>
        </p:nvSpPr>
        <p:spPr>
          <a:xfrm>
            <a:off x="1095086" y="1908951"/>
            <a:ext cx="65991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404317"/>
            <a:ext cx="4017241" cy="255454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nb-NO" altLang="zh-CN" sz="1600" dirty="0">
                <a:solidFill>
                  <a:schemeClr val="accent6">
                    <a:lumMod val="50000"/>
                  </a:schemeClr>
                </a:solidFill>
                <a:latin typeface="Microsoft YaHei" charset="0"/>
                <a:ea typeface="Microsoft YaHei" charset="0"/>
                <a:cs typeface="Microsoft YaHei" charset="0"/>
              </a:rPr>
              <a:t>var time = 13;</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 if(time &gt; 12 &amp;&amp; time &lt; 18){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afternoon");</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evening");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1" name="矩形 10"/>
          <p:cNvSpPr/>
          <p:nvPr/>
        </p:nvSpPr>
        <p:spPr>
          <a:xfrm>
            <a:off x="1095087" y="5117160"/>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a:t>
            </a:r>
            <a:r>
              <a:rPr lang="en-US" altLang="zh-CN" sz="2000" dirty="0" smtClean="0">
                <a:solidFill>
                  <a:schemeClr val="tx1"/>
                </a:solidFill>
                <a:latin typeface="Microsoft YaHei" charset="0"/>
                <a:ea typeface="Microsoft YaHei" charset="0"/>
                <a:cs typeface="Microsoft YaHei" charset="0"/>
              </a:rPr>
              <a:t>afternoon</a:t>
            </a:r>
            <a:endParaRPr lang="zh-CN" altLang="en-US" sz="2000" dirty="0">
              <a:solidFill>
                <a:schemeClr val="tx1"/>
              </a:solidFill>
              <a:latin typeface="Microsoft YaHei" charset="0"/>
              <a:ea typeface="Microsoft YaHei" charset="0"/>
              <a:cs typeface="Microsoft YaHei" charset="0"/>
            </a:endParaRPr>
          </a:p>
        </p:txBody>
      </p:sp>
      <p:sp>
        <p:nvSpPr>
          <p:cNvPr id="12" name="为什么要使用盒模型："/>
          <p:cNvSpPr/>
          <p:nvPr/>
        </p:nvSpPr>
        <p:spPr>
          <a:xfrm>
            <a:off x="762576" y="1014730"/>
            <a:ext cx="31139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en-US" altLang="zh-CN" b="0" dirty="0" smtClean="0">
                <a:solidFill>
                  <a:srgbClr val="3A68A3"/>
                </a:solidFill>
                <a:latin typeface="Microsoft YaHei" charset="0"/>
                <a:ea typeface="Microsoft YaHei" charset="0"/>
                <a:cs typeface="Microsoft YaHei" charset="0"/>
              </a:rPr>
              <a:t>...else 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4" name="矩形 13"/>
          <p:cNvSpPr/>
          <p:nvPr/>
        </p:nvSpPr>
        <p:spPr>
          <a:xfrm>
            <a:off x="1039668" y="1414927"/>
            <a:ext cx="7411606"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if...else </a:t>
            </a:r>
            <a:r>
              <a:rPr lang="zh-CN" altLang="en-US" sz="2000" dirty="0">
                <a:latin typeface="Microsoft YaHei" charset="0"/>
                <a:ea typeface="Microsoft YaHei" charset="0"/>
                <a:cs typeface="Microsoft YaHei" charset="0"/>
              </a:rPr>
              <a:t>语句来选择多个代码块之一来执行。</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95349530"/>
      </p:ext>
    </p:extLst>
  </p:cSld>
  <p:clrMapOvr>
    <a:masterClrMapping/>
  </p:clrMapOvr>
  <p:transition spd="med"/>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2" name="为什么要使用盒模型："/>
          <p:cNvSpPr/>
          <p:nvPr/>
        </p:nvSpPr>
        <p:spPr>
          <a:xfrm>
            <a:off x="762576" y="1014730"/>
            <a:ext cx="1858838"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语句小结</a:t>
            </a:r>
            <a:endParaRPr lang="zh-CN" altLang="en-US" sz="2400" b="0" kern="0" dirty="0">
              <a:solidFill>
                <a:srgbClr val="3A68A3"/>
              </a:solidFill>
              <a:latin typeface="Microsoft YaHei" charset="0"/>
              <a:ea typeface="Microsoft YaHei" charset="0"/>
              <a:cs typeface="Microsoft YaHei" charset="0"/>
            </a:endParaRPr>
          </a:p>
        </p:txBody>
      </p:sp>
      <p:sp>
        <p:nvSpPr>
          <p:cNvPr id="14" name="矩形 13"/>
          <p:cNvSpPr/>
          <p:nvPr/>
        </p:nvSpPr>
        <p:spPr>
          <a:xfrm>
            <a:off x="1053523" y="1898807"/>
            <a:ext cx="7411606" cy="2554545"/>
          </a:xfrm>
          <a:prstGeom prst="rect">
            <a:avLst/>
          </a:prstGeom>
        </p:spPr>
        <p:txBody>
          <a:bodyPr wrap="square">
            <a:spAutoFit/>
          </a:bodyPr>
          <a:lstStyle/>
          <a:p>
            <a:pPr>
              <a:lnSpc>
                <a:spcPct val="200000"/>
              </a:lnSpc>
            </a:pPr>
            <a:r>
              <a:rPr lang="en-US" altLang="zh-CN" sz="2000" dirty="0">
                <a:latin typeface="Microsoft YaHei" charset="0"/>
                <a:ea typeface="Microsoft YaHei" charset="0"/>
                <a:cs typeface="Microsoft YaHei" charset="0"/>
              </a:rPr>
              <a:t>if </a:t>
            </a:r>
            <a:r>
              <a:rPr lang="zh-CN" altLang="en-US" sz="2000" dirty="0">
                <a:latin typeface="Microsoft YaHei" charset="0"/>
                <a:ea typeface="Microsoft YaHei" charset="0"/>
                <a:cs typeface="Microsoft YaHei" charset="0"/>
              </a:rPr>
              <a:t>语句是</a:t>
            </a:r>
            <a:r>
              <a:rPr lang="en-US" altLang="zh-CN" sz="2000" dirty="0">
                <a:latin typeface="Microsoft YaHei" charset="0"/>
                <a:ea typeface="Microsoft YaHei" charset="0"/>
                <a:cs typeface="Microsoft YaHei" charset="0"/>
              </a:rPr>
              <a:t>JavaScript</a:t>
            </a:r>
            <a:r>
              <a:rPr lang="zh-CN" altLang="en-US" sz="2000" dirty="0">
                <a:latin typeface="Microsoft YaHei" charset="0"/>
                <a:ea typeface="Microsoft YaHei" charset="0"/>
                <a:cs typeface="Microsoft YaHei" charset="0"/>
              </a:rPr>
              <a:t>中最常用的语句之一，事实上在许多计算机语言中都是如此。使用</a:t>
            </a: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语句被认为是一种最佳的编程实践，即使要执行的代码只有一行。这样做可以使每个条件要执行什么一目了然。</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59585629"/>
      </p:ext>
    </p:extLst>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24599B"/>
                </a:solidFill>
                <a:latin typeface="Microsoft YaHei" charset="0"/>
                <a:ea typeface="Microsoft YaHei" charset="0"/>
                <a:cs typeface="Microsoft YaHei" charset="0"/>
                <a:sym typeface="Helvetica"/>
              </a:rPr>
              <a:t>switch</a:t>
            </a:r>
            <a:r>
              <a:rPr lang="zh-CN" altLang="en-US" sz="8000" dirty="0" smtClean="0">
                <a:solidFill>
                  <a:srgbClr val="24599B"/>
                </a:solidFill>
                <a:latin typeface="Microsoft YaHei" charset="0"/>
                <a:ea typeface="Microsoft YaHei" charset="0"/>
                <a:cs typeface="Microsoft YaHei" charset="0"/>
                <a:sym typeface="Helvetica"/>
              </a:rPr>
              <a:t>语句</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41869601"/>
      </p:ext>
    </p:extLst>
  </p:cSld>
  <p:clrMapOvr>
    <a:masterClrMapping/>
  </p:clrMapOvr>
  <p:transition spd="med"/>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321177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a:t>
            </a: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2" name="矩形 1"/>
          <p:cNvSpPr/>
          <p:nvPr/>
        </p:nvSpPr>
        <p:spPr>
          <a:xfrm>
            <a:off x="1084118" y="1552583"/>
            <a:ext cx="7713517" cy="400110"/>
          </a:xfrm>
          <a:prstGeom prst="rect">
            <a:avLst/>
          </a:prstGeom>
        </p:spPr>
        <p:txBody>
          <a:bodyPr wrap="square">
            <a:spAutoFit/>
          </a:bodyPr>
          <a:lstStyle/>
          <a:p>
            <a:r>
              <a:rPr lang="en-US" altLang="zh-CN" sz="2000" dirty="0">
                <a:latin typeface="Microsoft YaHei" charset="0"/>
                <a:ea typeface="Microsoft YaHei" charset="0"/>
                <a:cs typeface="Microsoft YaHei" charset="0"/>
              </a:rPr>
              <a:t>switch </a:t>
            </a:r>
            <a:r>
              <a:rPr lang="zh-CN" altLang="en-US" sz="2000" dirty="0">
                <a:latin typeface="Microsoft YaHei" charset="0"/>
                <a:ea typeface="Microsoft YaHei" charset="0"/>
                <a:cs typeface="Microsoft YaHei" charset="0"/>
              </a:rPr>
              <a:t>语句用于基于不同的条件来执行不同的动作。</a:t>
            </a:r>
          </a:p>
        </p:txBody>
      </p:sp>
      <p:sp>
        <p:nvSpPr>
          <p:cNvPr id="4" name="文本框 3"/>
          <p:cNvSpPr txBox="1"/>
          <p:nvPr/>
        </p:nvSpPr>
        <p:spPr>
          <a:xfrm>
            <a:off x="1121178" y="2536287"/>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原理</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84117" y="3012589"/>
            <a:ext cx="7477991" cy="1938992"/>
          </a:xfrm>
          <a:prstGeom prst="rect">
            <a:avLst/>
          </a:prstGeom>
        </p:spPr>
        <p:txBody>
          <a:bodyPr wrap="square">
            <a:spAutoFit/>
          </a:bodyPr>
          <a:lstStyle/>
          <a:p>
            <a:pPr>
              <a:lnSpc>
                <a:spcPct val="150000"/>
              </a:lnSpc>
            </a:pPr>
            <a:r>
              <a:rPr lang="zh-CN" altLang="en-US" sz="2000" dirty="0">
                <a:latin typeface="Microsoft YaHei" charset="0"/>
                <a:ea typeface="Microsoft YaHei" charset="0"/>
                <a:cs typeface="Microsoft YaHei" charset="0"/>
              </a:rPr>
              <a:t>首先设置表达式 </a:t>
            </a:r>
            <a:r>
              <a:rPr lang="en-US" altLang="zh-CN" sz="2000" dirty="0">
                <a:latin typeface="Microsoft YaHei" charset="0"/>
                <a:ea typeface="Microsoft YaHei" charset="0"/>
                <a:cs typeface="Microsoft YaHei" charset="0"/>
              </a:rPr>
              <a:t>n</a:t>
            </a:r>
            <a:r>
              <a:rPr lang="zh-CN" altLang="en-US" sz="2000" dirty="0">
                <a:latin typeface="Microsoft YaHei" charset="0"/>
                <a:ea typeface="Microsoft YaHei" charset="0"/>
                <a:cs typeface="Microsoft YaHei" charset="0"/>
              </a:rPr>
              <a:t>（通常是一个变量）。随后表达式的值会与结构中的每个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的值做比较。如果存在匹配，则与该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关联的代码块会被执行。使用 </a:t>
            </a:r>
            <a:r>
              <a:rPr lang="en-US" altLang="zh-CN" sz="2000" dirty="0">
                <a:latin typeface="Microsoft YaHei" charset="0"/>
                <a:ea typeface="Microsoft YaHei" charset="0"/>
                <a:cs typeface="Microsoft YaHei" charset="0"/>
              </a:rPr>
              <a:t>break </a:t>
            </a:r>
            <a:r>
              <a:rPr lang="zh-CN" altLang="en-US" sz="2000" dirty="0">
                <a:latin typeface="Microsoft YaHei" charset="0"/>
                <a:ea typeface="Microsoft YaHei" charset="0"/>
                <a:cs typeface="Microsoft YaHei" charset="0"/>
              </a:rPr>
              <a:t>来阻止代码自动地向下一个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运行。</a:t>
            </a:r>
          </a:p>
        </p:txBody>
      </p:sp>
    </p:spTree>
    <p:extLst>
      <p:ext uri="{BB962C8B-B14F-4D97-AF65-F5344CB8AC3E}">
        <p14:creationId xmlns:p14="http://schemas.microsoft.com/office/powerpoint/2010/main" val="761539028"/>
      </p:ext>
    </p:extLst>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59622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语句语法</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3" name="文本框 2"/>
          <p:cNvSpPr txBox="1"/>
          <p:nvPr/>
        </p:nvSpPr>
        <p:spPr>
          <a:xfrm>
            <a:off x="1084116" y="1704109"/>
            <a:ext cx="6951519" cy="3477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zh-CN" sz="2000" dirty="0">
                <a:solidFill>
                  <a:schemeClr val="tx1"/>
                </a:solidFill>
                <a:latin typeface="Microsoft YaHei" charset="0"/>
                <a:ea typeface="Microsoft YaHei" charset="0"/>
                <a:cs typeface="Microsoft YaHei" charset="0"/>
              </a:rPr>
              <a:t>switch(n)</a:t>
            </a:r>
          </a:p>
          <a:p>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case </a:t>
            </a:r>
            <a:r>
              <a:rPr lang="en-US" altLang="zh-CN" sz="2000" dirty="0">
                <a:solidFill>
                  <a:schemeClr val="tx1"/>
                </a:solidFill>
                <a:latin typeface="Microsoft YaHei" charset="0"/>
                <a:ea typeface="Microsoft YaHei" charset="0"/>
                <a:cs typeface="Microsoft YaHei" charset="0"/>
              </a:rPr>
              <a:t>1:</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执行</a:t>
            </a:r>
            <a:r>
              <a:rPr lang="zh-CN" altLang="en-US" sz="2000" dirty="0">
                <a:solidFill>
                  <a:schemeClr val="tx1"/>
                </a:solidFill>
                <a:latin typeface="Microsoft YaHei" charset="0"/>
                <a:ea typeface="Microsoft YaHei" charset="0"/>
                <a:cs typeface="Microsoft YaHei" charset="0"/>
              </a:rPr>
              <a:t>代码块 </a:t>
            </a:r>
            <a:r>
              <a:rPr lang="en-US" altLang="zh-CN" sz="2000" dirty="0">
                <a:solidFill>
                  <a:schemeClr val="tx1"/>
                </a:solidFill>
                <a:latin typeface="Microsoft YaHei" charset="0"/>
                <a:ea typeface="Microsoft YaHei" charset="0"/>
                <a:cs typeface="Microsoft YaHei" charset="0"/>
              </a:rPr>
              <a:t>1</a:t>
            </a:r>
          </a:p>
          <a:p>
            <a:r>
              <a:rPr lang="en-US"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break</a:t>
            </a:r>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case </a:t>
            </a:r>
            <a:r>
              <a:rPr lang="en-US" altLang="zh-CN" sz="2000" dirty="0">
                <a:solidFill>
                  <a:schemeClr val="tx1"/>
                </a:solidFill>
                <a:latin typeface="Microsoft YaHei" charset="0"/>
                <a:ea typeface="Microsoft YaHei" charset="0"/>
                <a:cs typeface="Microsoft YaHei" charset="0"/>
              </a:rPr>
              <a:t>2:</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执行</a:t>
            </a:r>
            <a:r>
              <a:rPr lang="zh-CN" altLang="en-US" sz="2000" dirty="0">
                <a:solidFill>
                  <a:schemeClr val="tx1"/>
                </a:solidFill>
                <a:latin typeface="Microsoft YaHei" charset="0"/>
                <a:ea typeface="Microsoft YaHei" charset="0"/>
                <a:cs typeface="Microsoft YaHei" charset="0"/>
              </a:rPr>
              <a:t>代码块 </a:t>
            </a:r>
            <a:r>
              <a:rPr lang="en-US" altLang="zh-CN" sz="2000" dirty="0">
                <a:solidFill>
                  <a:schemeClr val="tx1"/>
                </a:solidFill>
                <a:latin typeface="Microsoft YaHei" charset="0"/>
                <a:ea typeface="Microsoft YaHei" charset="0"/>
                <a:cs typeface="Microsoft YaHei" charset="0"/>
              </a:rPr>
              <a:t>2</a:t>
            </a:r>
          </a:p>
          <a:p>
            <a:r>
              <a:rPr lang="en-US"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break</a:t>
            </a:r>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default</a:t>
            </a:r>
            <a:r>
              <a:rPr lang="en-US" altLang="zh-CN" sz="2000" dirty="0">
                <a:solidFill>
                  <a:schemeClr val="tx1"/>
                </a:solidFill>
                <a:latin typeface="Microsoft YaHei" charset="0"/>
                <a:ea typeface="Microsoft YaHei" charset="0"/>
                <a:cs typeface="Microsoft YaHei" charset="0"/>
              </a:rPr>
              <a:t>:</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n </a:t>
            </a:r>
            <a:r>
              <a:rPr lang="zh-CN" altLang="en-US" sz="2000" dirty="0">
                <a:solidFill>
                  <a:schemeClr val="tx1"/>
                </a:solidFill>
                <a:latin typeface="Microsoft YaHei" charset="0"/>
                <a:ea typeface="Microsoft YaHei" charset="0"/>
                <a:cs typeface="Microsoft YaHei" charset="0"/>
              </a:rPr>
              <a:t>与 </a:t>
            </a:r>
            <a:r>
              <a:rPr lang="en-US" altLang="zh-CN" sz="2000" dirty="0">
                <a:solidFill>
                  <a:schemeClr val="tx1"/>
                </a:solidFill>
                <a:latin typeface="Microsoft YaHei" charset="0"/>
                <a:ea typeface="Microsoft YaHei" charset="0"/>
                <a:cs typeface="Microsoft YaHei" charset="0"/>
              </a:rPr>
              <a:t>case 1 </a:t>
            </a:r>
            <a:r>
              <a:rPr lang="zh-CN" altLang="en-US" sz="2000" dirty="0">
                <a:solidFill>
                  <a:schemeClr val="tx1"/>
                </a:solidFill>
                <a:latin typeface="Microsoft YaHei" charset="0"/>
                <a:ea typeface="Microsoft YaHei" charset="0"/>
                <a:cs typeface="Microsoft YaHei" charset="0"/>
              </a:rPr>
              <a:t>和 </a:t>
            </a:r>
            <a:r>
              <a:rPr lang="en-US" altLang="zh-CN" sz="2000" dirty="0">
                <a:solidFill>
                  <a:schemeClr val="tx1"/>
                </a:solidFill>
                <a:latin typeface="Microsoft YaHei" charset="0"/>
                <a:ea typeface="Microsoft YaHei" charset="0"/>
                <a:cs typeface="Microsoft YaHei" charset="0"/>
              </a:rPr>
              <a:t>case 2 </a:t>
            </a:r>
            <a:r>
              <a:rPr lang="zh-CN" altLang="en-US" sz="2000" dirty="0">
                <a:solidFill>
                  <a:schemeClr val="tx1"/>
                </a:solidFill>
                <a:latin typeface="Microsoft YaHei" charset="0"/>
                <a:ea typeface="Microsoft YaHei" charset="0"/>
                <a:cs typeface="Microsoft YaHei" charset="0"/>
              </a:rPr>
              <a:t>不同时执行的代码</a:t>
            </a:r>
          </a:p>
          <a:p>
            <a:r>
              <a:rPr lang="en-US" altLang="zh-CN" sz="2000" dirty="0">
                <a:solidFill>
                  <a:schemeClr val="tx1"/>
                </a:solidFill>
                <a:latin typeface="Microsoft YaHei" charset="0"/>
                <a:ea typeface="Microsoft YaHei" charset="0"/>
                <a:cs typeface="Microsoft YaHei" charset="0"/>
              </a:rPr>
              <a:t>}</a:t>
            </a:r>
            <a:endParaRPr kumimoji="0" lang="zh-CN" altLang="en-US" sz="2000" i="0" u="none" strike="noStrike" cap="none" spc="0" normalizeH="0" baseline="0" dirty="0">
              <a:ln>
                <a:noFill/>
              </a:ln>
              <a:solidFill>
                <a:schemeClr val="tx1"/>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483374652"/>
      </p:ext>
    </p:extLst>
  </p:cSld>
  <p:clrMapOvr>
    <a:masterClrMapping/>
  </p:clrMapOvr>
  <p:transition spd="med"/>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9039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语句实例一</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0" name="矩形 9"/>
          <p:cNvSpPr/>
          <p:nvPr/>
        </p:nvSpPr>
        <p:spPr>
          <a:xfrm>
            <a:off x="1095087" y="1586899"/>
            <a:ext cx="4017241" cy="378565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day=3;</a:t>
            </a:r>
          </a:p>
          <a:p>
            <a:r>
              <a:rPr lang="en-US" altLang="zh-CN" sz="1600" dirty="0">
                <a:solidFill>
                  <a:schemeClr val="accent6">
                    <a:lumMod val="50000"/>
                  </a:schemeClr>
                </a:solidFill>
                <a:latin typeface="Microsoft YaHei" charset="0"/>
                <a:ea typeface="Microsoft YaHei" charset="0"/>
                <a:cs typeface="Microsoft YaHei" charset="0"/>
              </a:rPr>
              <a:t>switch (day)</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case 0:</a:t>
            </a:r>
          </a:p>
          <a:p>
            <a:r>
              <a:rPr lang="en-US" altLang="zh-CN" sz="1600" dirty="0">
                <a:solidFill>
                  <a:schemeClr val="accent6">
                    <a:lumMod val="50000"/>
                  </a:schemeClr>
                </a:solidFill>
                <a:latin typeface="Microsoft YaHei" charset="0"/>
                <a:ea typeface="Microsoft YaHei" charset="0"/>
                <a:cs typeface="Microsoft YaHei" charset="0"/>
              </a:rPr>
              <a:t>  x="Today it's Sunday";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1:</a:t>
            </a:r>
          </a:p>
          <a:p>
            <a:r>
              <a:rPr lang="en-US" altLang="zh-CN" sz="1600" dirty="0">
                <a:solidFill>
                  <a:schemeClr val="accent6">
                    <a:lumMod val="50000"/>
                  </a:schemeClr>
                </a:solidFill>
                <a:latin typeface="Microsoft YaHei" charset="0"/>
                <a:ea typeface="Microsoft YaHei" charset="0"/>
                <a:cs typeface="Microsoft YaHei" charset="0"/>
              </a:rPr>
              <a:t>  x="Today it's Monday";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2:</a:t>
            </a:r>
          </a:p>
          <a:p>
            <a:r>
              <a:rPr lang="en-US" altLang="zh-CN" sz="1600" dirty="0">
                <a:solidFill>
                  <a:schemeClr val="accent6">
                    <a:lumMod val="50000"/>
                  </a:schemeClr>
                </a:solidFill>
                <a:latin typeface="Microsoft YaHei" charset="0"/>
                <a:ea typeface="Microsoft YaHei" charset="0"/>
                <a:cs typeface="Microsoft YaHei" charset="0"/>
              </a:rPr>
              <a:t>  x="Today it's Tuesday";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3:</a:t>
            </a:r>
          </a:p>
          <a:p>
            <a:r>
              <a:rPr lang="en-US" altLang="zh-CN" sz="1600" dirty="0">
                <a:solidFill>
                  <a:schemeClr val="accent6">
                    <a:lumMod val="50000"/>
                  </a:schemeClr>
                </a:solidFill>
                <a:latin typeface="Microsoft YaHei" charset="0"/>
                <a:ea typeface="Microsoft YaHei" charset="0"/>
                <a:cs typeface="Microsoft YaHei" charset="0"/>
              </a:rPr>
              <a:t>  x="Today it's Wednesday";</a:t>
            </a:r>
          </a:p>
          <a:p>
            <a:r>
              <a:rPr lang="en-US" altLang="zh-CN" sz="1600" dirty="0">
                <a:solidFill>
                  <a:schemeClr val="accent6">
                    <a:lumMod val="50000"/>
                  </a:schemeClr>
                </a:solidFill>
                <a:latin typeface="Microsoft YaHei" charset="0"/>
                <a:ea typeface="Microsoft YaHei" charset="0"/>
                <a:cs typeface="Microsoft YaHei" charset="0"/>
              </a:rPr>
              <a:t>  break</a:t>
            </a:r>
            <a:r>
              <a:rPr lang="en-US"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p:txBody>
      </p:sp>
      <p:sp>
        <p:nvSpPr>
          <p:cNvPr id="11" name="矩形 10"/>
          <p:cNvSpPr/>
          <p:nvPr/>
        </p:nvSpPr>
        <p:spPr>
          <a:xfrm>
            <a:off x="5389996" y="1586899"/>
            <a:ext cx="4017241" cy="280076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smtClean="0">
                <a:solidFill>
                  <a:schemeClr val="accent6">
                    <a:lumMod val="50000"/>
                  </a:schemeClr>
                </a:solidFill>
                <a:latin typeface="Microsoft YaHei" charset="0"/>
                <a:ea typeface="Microsoft YaHei" charset="0"/>
                <a:cs typeface="Microsoft YaHei" charset="0"/>
              </a:rPr>
              <a:t>case </a:t>
            </a:r>
            <a:r>
              <a:rPr lang="en-US" altLang="zh-CN" sz="1600" dirty="0">
                <a:solidFill>
                  <a:schemeClr val="accent6">
                    <a:lumMod val="50000"/>
                  </a:schemeClr>
                </a:solidFill>
                <a:latin typeface="Microsoft YaHei" charset="0"/>
                <a:ea typeface="Microsoft YaHei" charset="0"/>
                <a:cs typeface="Microsoft YaHei" charset="0"/>
              </a:rPr>
              <a:t>4:</a:t>
            </a:r>
          </a:p>
          <a:p>
            <a:r>
              <a:rPr lang="en-US" altLang="zh-CN" sz="1600" dirty="0">
                <a:solidFill>
                  <a:schemeClr val="accent6">
                    <a:lumMod val="50000"/>
                  </a:schemeClr>
                </a:solidFill>
                <a:latin typeface="Microsoft YaHei" charset="0"/>
                <a:ea typeface="Microsoft YaHei" charset="0"/>
                <a:cs typeface="Microsoft YaHei" charset="0"/>
              </a:rPr>
              <a:t>  x="Today it's Thursday";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5:</a:t>
            </a:r>
          </a:p>
          <a:p>
            <a:r>
              <a:rPr lang="en-US" altLang="zh-CN" sz="1600" dirty="0">
                <a:solidFill>
                  <a:schemeClr val="accent6">
                    <a:lumMod val="50000"/>
                  </a:schemeClr>
                </a:solidFill>
                <a:latin typeface="Microsoft YaHei" charset="0"/>
                <a:ea typeface="Microsoft YaHei" charset="0"/>
                <a:cs typeface="Microsoft YaHei" charset="0"/>
              </a:rPr>
              <a:t>  x="Today it's Friday";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6:</a:t>
            </a:r>
          </a:p>
          <a:p>
            <a:r>
              <a:rPr lang="en-US" altLang="zh-CN" sz="1600" dirty="0">
                <a:solidFill>
                  <a:schemeClr val="accent6">
                    <a:lumMod val="50000"/>
                  </a:schemeClr>
                </a:solidFill>
                <a:latin typeface="Microsoft YaHei" charset="0"/>
                <a:ea typeface="Microsoft YaHei" charset="0"/>
                <a:cs typeface="Microsoft YaHei" charset="0"/>
              </a:rPr>
              <a:t>  x="Today it's Saturday";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a:solidFill>
                  <a:schemeClr val="accent6">
                    <a:lumMod val="50000"/>
                  </a:schemeClr>
                </a:solidFill>
                <a:latin typeface="Microsoft YaHei" charset="0"/>
                <a:ea typeface="Microsoft YaHei" charset="0"/>
                <a:cs typeface="Microsoft YaHei" charset="0"/>
              </a:rPr>
              <a:t>consoloe.log</a:t>
            </a:r>
            <a:r>
              <a:rPr lang="en-US" altLang="zh-CN" sz="1600" dirty="0">
                <a:solidFill>
                  <a:schemeClr val="accent6">
                    <a:lumMod val="50000"/>
                  </a:schemeClr>
                </a:solidFill>
                <a:latin typeface="Microsoft YaHei" charset="0"/>
                <a:ea typeface="Microsoft YaHei" charset="0"/>
                <a:cs typeface="Microsoft YaHei" charset="0"/>
              </a:rPr>
              <a:t>(x);</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5" name="文本框 4"/>
          <p:cNvSpPr txBox="1"/>
          <p:nvPr/>
        </p:nvSpPr>
        <p:spPr>
          <a:xfrm>
            <a:off x="5430978" y="4849084"/>
            <a:ext cx="354840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lang="en-US" altLang="zh-CN" sz="2000" dirty="0">
                <a:latin typeface="Microsoft YaHei" charset="0"/>
                <a:ea typeface="Microsoft YaHei" charset="0"/>
                <a:cs typeface="Microsoft YaHei" charset="0"/>
              </a:rPr>
              <a:t>Today it's Wednesday</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108109850"/>
      </p:ext>
    </p:extLst>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88796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语句实例二</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0" name="矩形 9"/>
          <p:cNvSpPr/>
          <p:nvPr/>
        </p:nvSpPr>
        <p:spPr>
          <a:xfrm>
            <a:off x="1095087" y="1586899"/>
            <a:ext cx="4335891" cy="329320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day=3;</a:t>
            </a:r>
          </a:p>
          <a:p>
            <a:r>
              <a:rPr lang="en-US" altLang="zh-CN" sz="1600" dirty="0">
                <a:solidFill>
                  <a:schemeClr val="accent6">
                    <a:lumMod val="50000"/>
                  </a:schemeClr>
                </a:solidFill>
                <a:latin typeface="Microsoft YaHei" charset="0"/>
                <a:ea typeface="Microsoft YaHei" charset="0"/>
                <a:cs typeface="Microsoft YaHei" charset="0"/>
              </a:rPr>
              <a:t>switch (day)</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case 6:</a:t>
            </a:r>
          </a:p>
          <a:p>
            <a:r>
              <a:rPr lang="en-US" altLang="zh-CN" sz="1600" dirty="0">
                <a:solidFill>
                  <a:schemeClr val="accent6">
                    <a:lumMod val="50000"/>
                  </a:schemeClr>
                </a:solidFill>
                <a:latin typeface="Microsoft YaHei" charset="0"/>
                <a:ea typeface="Microsoft YaHei" charset="0"/>
                <a:cs typeface="Microsoft YaHei" charset="0"/>
              </a:rPr>
              <a:t>  x="Today it's Saturday";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0:</a:t>
            </a:r>
          </a:p>
          <a:p>
            <a:r>
              <a:rPr lang="en-US" altLang="zh-CN" sz="1600" dirty="0">
                <a:solidFill>
                  <a:schemeClr val="accent6">
                    <a:lumMod val="50000"/>
                  </a:schemeClr>
                </a:solidFill>
                <a:latin typeface="Microsoft YaHei" charset="0"/>
                <a:ea typeface="Microsoft YaHei" charset="0"/>
                <a:cs typeface="Microsoft YaHei" charset="0"/>
              </a:rPr>
              <a:t>  x="Today it's Sunday";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default:</a:t>
            </a:r>
          </a:p>
          <a:p>
            <a:r>
              <a:rPr lang="en-US" altLang="zh-CN" sz="1600" dirty="0">
                <a:solidFill>
                  <a:schemeClr val="accent6">
                    <a:lumMod val="50000"/>
                  </a:schemeClr>
                </a:solidFill>
                <a:latin typeface="Microsoft YaHei" charset="0"/>
                <a:ea typeface="Microsoft YaHei" charset="0"/>
                <a:cs typeface="Microsoft YaHei" charset="0"/>
              </a:rPr>
              <a:t>  x="Looking forward to the Weekend";</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(x);</a:t>
            </a:r>
          </a:p>
        </p:txBody>
      </p:sp>
      <p:sp>
        <p:nvSpPr>
          <p:cNvPr id="5" name="文本框 4"/>
          <p:cNvSpPr txBox="1"/>
          <p:nvPr/>
        </p:nvSpPr>
        <p:spPr>
          <a:xfrm>
            <a:off x="1095087" y="5306284"/>
            <a:ext cx="4926986"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lang="en-US" altLang="zh-CN" sz="2000" dirty="0">
                <a:latin typeface="Microsoft YaHei" charset="0"/>
                <a:ea typeface="Microsoft YaHei" charset="0"/>
                <a:cs typeface="Microsoft YaHei" charset="0"/>
              </a:rPr>
              <a:t>Looking forward to the Weekend</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73418180"/>
      </p:ext>
    </p:extLst>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59622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语句小结</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3" name="文本框 2"/>
          <p:cNvSpPr txBox="1"/>
          <p:nvPr/>
        </p:nvSpPr>
        <p:spPr>
          <a:xfrm>
            <a:off x="1070261" y="1898807"/>
            <a:ext cx="6951519" cy="1938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200000"/>
              </a:lnSpc>
            </a:pPr>
            <a:r>
              <a:rPr lang="en-US" altLang="zh-CN" sz="2000" dirty="0">
                <a:latin typeface="Microsoft YaHei" charset="0"/>
                <a:ea typeface="Microsoft YaHei" charset="0"/>
                <a:cs typeface="Microsoft YaHei" charset="0"/>
              </a:rPr>
              <a:t>switch</a:t>
            </a:r>
            <a:r>
              <a:rPr lang="zh-CN" altLang="en-US" sz="2000" dirty="0">
                <a:latin typeface="Microsoft YaHei" charset="0"/>
                <a:ea typeface="Microsoft YaHei" charset="0"/>
                <a:cs typeface="Microsoft YaHei" charset="0"/>
              </a:rPr>
              <a:t>语句与</a:t>
            </a: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语句功能上没有差别，但可以避免出现过多的</a:t>
            </a:r>
            <a:r>
              <a:rPr lang="en-US" altLang="zh-CN" sz="2000" dirty="0">
                <a:latin typeface="Microsoft YaHei" charset="0"/>
                <a:ea typeface="Microsoft YaHei" charset="0"/>
                <a:cs typeface="Microsoft YaHei" charset="0"/>
              </a:rPr>
              <a:t>else...if...</a:t>
            </a:r>
            <a:r>
              <a:rPr lang="zh-CN" altLang="en-US" sz="2000" dirty="0">
                <a:latin typeface="Microsoft YaHei" charset="0"/>
                <a:ea typeface="Microsoft YaHei" charset="0"/>
                <a:cs typeface="Microsoft YaHei" charset="0"/>
              </a:rPr>
              <a:t>，代码的书写效率和执行效率也有所提高，结构更为清晰。</a:t>
            </a:r>
            <a:endParaRPr kumimoji="0" lang="zh-CN" altLang="en-US" sz="2000" b="0" i="0" u="none" strike="noStrike" cap="none" spc="0" normalizeH="0" baseline="0" dirty="0">
              <a:ln>
                <a:noFill/>
              </a:ln>
              <a:solidFill>
                <a:schemeClr val="accent1">
                  <a:lumMod val="75000"/>
                </a:schemeClr>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396829811"/>
      </p:ext>
    </p:extLst>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三目元算命</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797496457"/>
      </p:ext>
    </p:extLst>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重点回顾</a:t>
            </a:r>
            <a:endParaRPr sz="3200" b="0" dirty="0">
              <a:latin typeface="Microsoft YaHei" charset="0"/>
              <a:ea typeface="Microsoft YaHei" charset="0"/>
              <a:cs typeface="Microsoft YaHei" charset="0"/>
            </a:endParaRPr>
          </a:p>
        </p:txBody>
      </p:sp>
      <p:sp>
        <p:nvSpPr>
          <p:cNvPr id="4" name="Shape 135"/>
          <p:cNvSpPr txBox="1">
            <a:spLocks/>
          </p:cNvSpPr>
          <p:nvPr/>
        </p:nvSpPr>
        <p:spPr bwMode="auto">
          <a:xfrm>
            <a:off x="416580" y="1180322"/>
            <a:ext cx="6233602" cy="498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314" tIns="64657" rIns="129314" bIns="64657"/>
          <a:lstStyle>
            <a:lvl1pPr marL="765175" indent="-457200" defTabSz="350838">
              <a:lnSpc>
                <a:spcPct val="90000"/>
              </a:lnSpc>
              <a:spcBef>
                <a:spcPts val="1338"/>
              </a:spcBef>
              <a:buFont typeface="Arial" charset="0"/>
              <a:buChar char="•"/>
              <a:defRPr sz="3700">
                <a:solidFill>
                  <a:schemeClr val="tx1"/>
                </a:solidFill>
                <a:latin typeface="Calibri" charset="0"/>
                <a:ea typeface="宋体" charset="0"/>
              </a:defRPr>
            </a:lvl1pPr>
            <a:lvl2pPr marL="647700" indent="-215900" defTabSz="350838">
              <a:lnSpc>
                <a:spcPct val="90000"/>
              </a:lnSpc>
              <a:spcBef>
                <a:spcPct val="95000"/>
              </a:spcBef>
              <a:buFont typeface="Arial" charset="0"/>
              <a:buChar char="•"/>
              <a:defRPr sz="3100">
                <a:solidFill>
                  <a:schemeClr val="tx1"/>
                </a:solidFill>
                <a:latin typeface="Calibri" charset="0"/>
                <a:ea typeface="宋体" charset="0"/>
              </a:defRPr>
            </a:lvl2pPr>
            <a:lvl3pPr marL="1079500" indent="-214313" defTabSz="350838">
              <a:lnSpc>
                <a:spcPct val="90000"/>
              </a:lnSpc>
              <a:spcBef>
                <a:spcPct val="95000"/>
              </a:spcBef>
              <a:buFont typeface="Arial" charset="0"/>
              <a:buChar char="•"/>
              <a:defRPr>
                <a:solidFill>
                  <a:schemeClr val="tx1"/>
                </a:solidFill>
                <a:latin typeface="Calibri" charset="0"/>
                <a:ea typeface="宋体" charset="0"/>
              </a:defRPr>
            </a:lvl3pPr>
            <a:lvl4pPr marL="1511300" indent="-214313" defTabSz="350838">
              <a:lnSpc>
                <a:spcPct val="90000"/>
              </a:lnSpc>
              <a:spcBef>
                <a:spcPct val="95000"/>
              </a:spcBef>
              <a:buFont typeface="Arial" charset="0"/>
              <a:buChar char="•"/>
              <a:defRPr sz="2400">
                <a:solidFill>
                  <a:schemeClr val="tx1"/>
                </a:solidFill>
                <a:latin typeface="Calibri" charset="0"/>
                <a:ea typeface="宋体" charset="0"/>
              </a:defRPr>
            </a:lvl4pPr>
            <a:lvl5pPr marL="1943100" indent="-214313" defTabSz="350838">
              <a:lnSpc>
                <a:spcPct val="90000"/>
              </a:lnSpc>
              <a:spcBef>
                <a:spcPct val="95000"/>
              </a:spcBef>
              <a:buFont typeface="Arial" charset="0"/>
              <a:buChar char="•"/>
              <a:defRPr sz="2400">
                <a:solidFill>
                  <a:schemeClr val="tx1"/>
                </a:solidFill>
                <a:latin typeface="Calibri" charset="0"/>
                <a:ea typeface="宋体" charset="0"/>
              </a:defRPr>
            </a:lvl5pPr>
            <a:lvl6pPr marL="24003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6pPr>
            <a:lvl7pPr marL="28575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7pPr>
            <a:lvl8pPr marL="33147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8pPr>
            <a:lvl9pPr marL="37719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9pPr>
          </a:lstStyle>
          <a:p>
            <a:pPr>
              <a:spcBef>
                <a:spcPct val="0"/>
              </a:spcBef>
              <a:buFont typeface="Wingdings" charset="2"/>
              <a:buChar char="l"/>
            </a:pPr>
            <a:r>
              <a:rPr lang="en-US" altLang="zh-CN" sz="2000" dirty="0" smtClean="0">
                <a:solidFill>
                  <a:srgbClr val="24599B"/>
                </a:solidFill>
                <a:latin typeface="微软雅黑" charset="0"/>
                <a:ea typeface="微软雅黑" charset="0"/>
                <a:cs typeface="Yuanti SC Regular" charset="-122"/>
                <a:sym typeface="+mn-ea" charset="0"/>
              </a:rPr>
              <a:t>J</a:t>
            </a:r>
            <a:r>
              <a:rPr lang="en-US" altLang="zh-CN" sz="2000" dirty="0" smtClean="0">
                <a:solidFill>
                  <a:srgbClr val="24599B"/>
                </a:solidFill>
                <a:latin typeface="微软雅黑" charset="0"/>
                <a:ea typeface="微软雅黑" charset="0"/>
                <a:cs typeface="Yuanti SC Regular" charset="-122"/>
                <a:sym typeface="+mn-ea" charset="0"/>
              </a:rPr>
              <a:t>avaScript</a:t>
            </a:r>
            <a:r>
              <a:rPr lang="zh-CN" altLang="en-US" sz="2000" dirty="0" smtClean="0">
                <a:solidFill>
                  <a:srgbClr val="24599B"/>
                </a:solidFill>
                <a:latin typeface="微软雅黑" charset="0"/>
                <a:ea typeface="微软雅黑" charset="0"/>
                <a:cs typeface="Yuanti SC Regular" charset="-122"/>
                <a:sym typeface="+mn-ea" charset="0"/>
              </a:rPr>
              <a:t>介绍</a:t>
            </a: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endParaRPr lang="zh-CN" altLang="en-US" sz="2000" dirty="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引入方式</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输出方式</a:t>
            </a: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注释</a:t>
            </a: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变量</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运算符</a:t>
            </a: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基础事件</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p:txBody>
      </p:sp>
    </p:spTree>
    <p:extLst>
      <p:ext uri="{BB962C8B-B14F-4D97-AF65-F5344CB8AC3E}">
        <p14:creationId xmlns:p14="http://schemas.microsoft.com/office/powerpoint/2010/main" val="1011781946"/>
      </p:ext>
    </p:extLst>
  </p:cSld>
  <p:clrMapOvr>
    <a:masterClrMapping/>
  </p:clrMapOvr>
  <p:transition spd="med"/>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9007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什么是三目运算符</a:t>
            </a:r>
            <a:endParaRPr lang="zh-CN" altLang="en-US" sz="2400" b="0" kern="0" dirty="0">
              <a:solidFill>
                <a:srgbClr val="3A68A3"/>
              </a:solidFill>
              <a:latin typeface="Microsoft YaHei" charset="0"/>
              <a:ea typeface="Microsoft YaHei" charset="0"/>
              <a:cs typeface="Microsoft YaHei" charset="0"/>
            </a:endParaRPr>
          </a:p>
        </p:txBody>
      </p:sp>
      <p:sp>
        <p:nvSpPr>
          <p:cNvPr id="5" name="矩形 4"/>
          <p:cNvSpPr/>
          <p:nvPr/>
        </p:nvSpPr>
        <p:spPr>
          <a:xfrm>
            <a:off x="962502" y="1708833"/>
            <a:ext cx="7585753"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三目运算符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三元运算符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是可以基于某些条件对变量进行赋值的条件</a:t>
            </a:r>
            <a:r>
              <a:rPr lang="zh-CN" altLang="en-US" sz="2000" dirty="0" smtClean="0">
                <a:latin typeface="Microsoft YaHei" charset="0"/>
                <a:ea typeface="Microsoft YaHei" charset="0"/>
                <a:cs typeface="Microsoft YaHei" charset="0"/>
              </a:rPr>
              <a:t>运算符</a:t>
            </a:r>
            <a:r>
              <a:rPr lang="zh-CN" altLang="en-US" sz="2000" dirty="0">
                <a:latin typeface="Microsoft YaHei" charset="0"/>
                <a:ea typeface="Microsoft YaHei" charset="0"/>
                <a:cs typeface="Microsoft YaHei" charset="0"/>
              </a:rPr>
              <a:t>。</a:t>
            </a:r>
            <a:endParaRPr lang="zh-CN" altLang="en-US" sz="2000" dirty="0">
              <a:latin typeface="Microsoft YaHei" charset="0"/>
              <a:ea typeface="Microsoft YaHei" charset="0"/>
              <a:cs typeface="Microsoft YaHei" charset="0"/>
            </a:endParaRPr>
          </a:p>
        </p:txBody>
      </p:sp>
      <p:sp>
        <p:nvSpPr>
          <p:cNvPr id="7"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3" name="矩形 2"/>
          <p:cNvSpPr/>
          <p:nvPr/>
        </p:nvSpPr>
        <p:spPr>
          <a:xfrm>
            <a:off x="990212" y="3386241"/>
            <a:ext cx="5585568" cy="400110"/>
          </a:xfrm>
          <a:prstGeom prst="rect">
            <a:avLst/>
          </a:prstGeom>
        </p:spPr>
        <p:txBody>
          <a:bodyPr wrap="square">
            <a:spAutoFit/>
          </a:bodyPr>
          <a:lstStyle/>
          <a:p>
            <a:r>
              <a:rPr lang="en-US" altLang="zh-CN" sz="2000" dirty="0" err="1">
                <a:latin typeface="Microsoft YaHei" charset="0"/>
                <a:ea typeface="Microsoft YaHei" charset="0"/>
                <a:cs typeface="Microsoft YaHei" charset="0"/>
              </a:rPr>
              <a:t>variablename</a:t>
            </a:r>
            <a:r>
              <a:rPr lang="en-US" altLang="zh-CN" sz="2000" dirty="0">
                <a:latin typeface="Microsoft YaHei" charset="0"/>
                <a:ea typeface="Microsoft YaHei" charset="0"/>
                <a:cs typeface="Microsoft YaHei" charset="0"/>
              </a:rPr>
              <a:t>=(condition)?value1:value2</a:t>
            </a:r>
            <a:endParaRPr lang="zh-CN" altLang="en-US" sz="2000" dirty="0">
              <a:latin typeface="Microsoft YaHei" charset="0"/>
              <a:ea typeface="Microsoft YaHei" charset="0"/>
              <a:cs typeface="Microsoft YaHei" charset="0"/>
            </a:endParaRPr>
          </a:p>
        </p:txBody>
      </p:sp>
      <p:sp>
        <p:nvSpPr>
          <p:cNvPr id="4" name="文本框 3"/>
          <p:cNvSpPr txBox="1"/>
          <p:nvPr/>
        </p:nvSpPr>
        <p:spPr>
          <a:xfrm>
            <a:off x="1016983" y="296383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矩形 9"/>
          <p:cNvSpPr/>
          <p:nvPr/>
        </p:nvSpPr>
        <p:spPr>
          <a:xfrm>
            <a:off x="990210" y="4605446"/>
            <a:ext cx="798753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当</a:t>
            </a:r>
            <a:r>
              <a:rPr lang="en-US" altLang="zh-CN" sz="2000" dirty="0">
                <a:latin typeface="Microsoft YaHei" charset="0"/>
                <a:ea typeface="Microsoft YaHei" charset="0"/>
                <a:cs typeface="Microsoft YaHei" charset="0"/>
              </a:rPr>
              <a:t>condition</a:t>
            </a:r>
            <a:r>
              <a:rPr lang="zh-CN" altLang="en-US" sz="2000" dirty="0">
                <a:latin typeface="Microsoft YaHei" charset="0"/>
                <a:ea typeface="Microsoft YaHei" charset="0"/>
                <a:cs typeface="Microsoft YaHei" charset="0"/>
              </a:rPr>
              <a:t>条件返回</a:t>
            </a:r>
            <a:r>
              <a:rPr lang="en-US" altLang="zh-CN" sz="2000" dirty="0">
                <a:latin typeface="Microsoft YaHei" charset="0"/>
                <a:ea typeface="Microsoft YaHei" charset="0"/>
                <a:cs typeface="Microsoft YaHei" charset="0"/>
              </a:rPr>
              <a:t>true</a:t>
            </a:r>
            <a:r>
              <a:rPr lang="zh-CN" altLang="en-US" sz="2000" dirty="0">
                <a:latin typeface="Microsoft YaHei" charset="0"/>
                <a:ea typeface="Microsoft YaHei" charset="0"/>
                <a:cs typeface="Microsoft YaHei" charset="0"/>
              </a:rPr>
              <a:t>时，将</a:t>
            </a:r>
            <a:r>
              <a:rPr lang="en-US" altLang="zh-CN" sz="2000" dirty="0">
                <a:latin typeface="Microsoft YaHei" charset="0"/>
                <a:ea typeface="Microsoft YaHei" charset="0"/>
                <a:cs typeface="Microsoft YaHei" charset="0"/>
              </a:rPr>
              <a:t>value1</a:t>
            </a:r>
            <a:r>
              <a:rPr lang="zh-CN" altLang="en-US" sz="2000" dirty="0">
                <a:latin typeface="Microsoft YaHei" charset="0"/>
                <a:ea typeface="Microsoft YaHei" charset="0"/>
                <a:cs typeface="Microsoft YaHei" charset="0"/>
              </a:rPr>
              <a:t>赋值给</a:t>
            </a:r>
            <a:r>
              <a:rPr lang="en-US" altLang="zh-CN" sz="2000" dirty="0" err="1">
                <a:latin typeface="Microsoft YaHei" charset="0"/>
                <a:ea typeface="Microsoft YaHei" charset="0"/>
                <a:cs typeface="Microsoft YaHei" charset="0"/>
              </a:rPr>
              <a:t>variablename</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当</a:t>
            </a:r>
            <a:r>
              <a:rPr lang="en-US" altLang="zh-CN" sz="2000" dirty="0">
                <a:latin typeface="Microsoft YaHei" charset="0"/>
                <a:ea typeface="Microsoft YaHei" charset="0"/>
                <a:cs typeface="Microsoft YaHei" charset="0"/>
              </a:rPr>
              <a:t>condition</a:t>
            </a:r>
            <a:r>
              <a:rPr lang="zh-CN" altLang="en-US" sz="2000" dirty="0">
                <a:latin typeface="Microsoft YaHei" charset="0"/>
                <a:ea typeface="Microsoft YaHei" charset="0"/>
                <a:cs typeface="Microsoft YaHei" charset="0"/>
              </a:rPr>
              <a:t>条件返回</a:t>
            </a:r>
            <a:r>
              <a:rPr lang="en-US" altLang="zh-CN" sz="2000" dirty="0">
                <a:latin typeface="Microsoft YaHei" charset="0"/>
                <a:ea typeface="Microsoft YaHei" charset="0"/>
                <a:cs typeface="Microsoft YaHei" charset="0"/>
              </a:rPr>
              <a:t>false</a:t>
            </a:r>
            <a:r>
              <a:rPr lang="zh-CN" altLang="en-US" sz="2000" dirty="0">
                <a:latin typeface="Microsoft YaHei" charset="0"/>
                <a:ea typeface="Microsoft YaHei" charset="0"/>
                <a:cs typeface="Microsoft YaHei" charset="0"/>
              </a:rPr>
              <a:t>时，将</a:t>
            </a:r>
            <a:r>
              <a:rPr lang="en-US" altLang="zh-CN" sz="2000" dirty="0">
                <a:latin typeface="Microsoft YaHei" charset="0"/>
                <a:ea typeface="Microsoft YaHei" charset="0"/>
                <a:cs typeface="Microsoft YaHei" charset="0"/>
              </a:rPr>
              <a:t>value2</a:t>
            </a:r>
            <a:r>
              <a:rPr lang="zh-CN" altLang="en-US" sz="2000" dirty="0">
                <a:latin typeface="Microsoft YaHei" charset="0"/>
                <a:ea typeface="Microsoft YaHei" charset="0"/>
                <a:cs typeface="Microsoft YaHei" charset="0"/>
              </a:rPr>
              <a:t>赋值给</a:t>
            </a:r>
            <a:r>
              <a:rPr lang="en-US" altLang="zh-CN" sz="2000" dirty="0" err="1">
                <a:latin typeface="Microsoft YaHei" charset="0"/>
                <a:ea typeface="Microsoft YaHei" charset="0"/>
                <a:cs typeface="Microsoft YaHei" charset="0"/>
              </a:rPr>
              <a:t>variablename</a:t>
            </a:r>
            <a:r>
              <a:rPr lang="zh-CN" altLang="en-US" sz="2000" dirty="0">
                <a:latin typeface="Microsoft YaHei" charset="0"/>
                <a:ea typeface="Microsoft YaHei" charset="0"/>
                <a:cs typeface="Microsoft YaHei" charset="0"/>
              </a:rPr>
              <a:t>。</a:t>
            </a:r>
            <a:endParaRPr lang="zh-CN" altLang="en-US" sz="2000" dirty="0">
              <a:latin typeface="Microsoft YaHei" charset="0"/>
              <a:ea typeface="Microsoft YaHei" charset="0"/>
              <a:cs typeface="Microsoft YaHei" charset="0"/>
            </a:endParaRPr>
          </a:p>
        </p:txBody>
      </p:sp>
      <p:sp>
        <p:nvSpPr>
          <p:cNvPr id="12" name="文本框 11"/>
          <p:cNvSpPr txBox="1"/>
          <p:nvPr/>
        </p:nvSpPr>
        <p:spPr>
          <a:xfrm>
            <a:off x="1030836" y="414147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原理</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59292566"/>
      </p:ext>
    </p:extLst>
  </p:cSld>
  <p:clrMapOvr>
    <a:masterClrMapping/>
  </p:clrMapOvr>
  <p:transition spd="med"/>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63308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三目运算符实例</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11" name="矩形 10"/>
          <p:cNvSpPr/>
          <p:nvPr/>
        </p:nvSpPr>
        <p:spPr>
          <a:xfrm>
            <a:off x="1095087" y="1837343"/>
            <a:ext cx="4335891" cy="83099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err="1" smtClean="0">
                <a:solidFill>
                  <a:schemeClr val="accent6">
                    <a:lumMod val="50000"/>
                  </a:schemeClr>
                </a:solidFill>
                <a:latin typeface="Microsoft YaHei" charset="0"/>
                <a:ea typeface="Microsoft YaHei" charset="0"/>
                <a:cs typeface="Microsoft YaHei" charset="0"/>
              </a:rPr>
              <a:t>s</a:t>
            </a:r>
            <a:r>
              <a:rPr lang="mr-IN" altLang="zh-CN" sz="1600" dirty="0" smtClean="0">
                <a:solidFill>
                  <a:schemeClr val="accent6">
                    <a:lumMod val="50000"/>
                  </a:schemeClr>
                </a:solidFill>
                <a:latin typeface="Microsoft YaHei" charset="0"/>
                <a:ea typeface="Microsoft YaHei" charset="0"/>
                <a:cs typeface="Microsoft YaHei" charset="0"/>
              </a:rPr>
              <a:t>=1</a:t>
            </a:r>
            <a:r>
              <a:rPr lang="mr-IN"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smtClean="0">
                <a:solidFill>
                  <a:schemeClr val="accent6">
                    <a:lumMod val="50000"/>
                  </a:schemeClr>
                </a:solidFill>
                <a:latin typeface="Microsoft YaHei" charset="0"/>
                <a:ea typeface="Microsoft YaHei" charset="0"/>
                <a:cs typeface="Microsoft YaHei" charset="0"/>
              </a:rPr>
              <a:t>var</a:t>
            </a:r>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err="1" smtClean="0">
                <a:solidFill>
                  <a:schemeClr val="accent6">
                    <a:lumMod val="50000"/>
                  </a:schemeClr>
                </a:solidFill>
                <a:latin typeface="Microsoft YaHei" charset="0"/>
                <a:ea typeface="Microsoft YaHei" charset="0"/>
                <a:cs typeface="Microsoft YaHei" charset="0"/>
              </a:rPr>
              <a:t>sex</a:t>
            </a:r>
            <a:r>
              <a:rPr lang="mr-IN"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s</a:t>
            </a:r>
            <a:r>
              <a:rPr lang="mr-IN" altLang="zh-CN" sz="1600" dirty="0">
                <a:solidFill>
                  <a:schemeClr val="accent6">
                    <a:lumMod val="50000"/>
                  </a:schemeClr>
                </a:solidFill>
                <a:latin typeface="Microsoft YaHei" charset="0"/>
                <a:ea typeface="Microsoft YaHei" charset="0"/>
                <a:cs typeface="Microsoft YaHei" charset="0"/>
              </a:rPr>
              <a:t>==1)?"</a:t>
            </a:r>
            <a:r>
              <a:rPr lang="zh-CN" altLang="mr-IN" sz="1600" dirty="0">
                <a:solidFill>
                  <a:schemeClr val="accent6">
                    <a:lumMod val="50000"/>
                  </a:schemeClr>
                </a:solidFill>
                <a:latin typeface="Microsoft YaHei" charset="0"/>
                <a:ea typeface="Microsoft YaHei" charset="0"/>
                <a:cs typeface="Microsoft YaHei" charset="0"/>
              </a:rPr>
              <a:t>男</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a:solidFill>
                  <a:schemeClr val="accent6">
                    <a:lumMod val="50000"/>
                  </a:schemeClr>
                </a:solidFill>
                <a:latin typeface="Microsoft YaHei" charset="0"/>
                <a:ea typeface="Microsoft YaHei" charset="0"/>
                <a:cs typeface="Microsoft YaHei" charset="0"/>
              </a:rPr>
              <a:t>女</a:t>
            </a:r>
            <a:r>
              <a:rPr lang="mr-IN" altLang="zh-CN" sz="1600" dirty="0">
                <a:solidFill>
                  <a:schemeClr val="accent6">
                    <a:lumMod val="50000"/>
                  </a:schemeClr>
                </a:solidFill>
                <a:latin typeface="Microsoft YaHei" charset="0"/>
                <a:ea typeface="Microsoft YaHei" charset="0"/>
                <a:cs typeface="Microsoft YaHei" charset="0"/>
              </a:rPr>
              <a:t>"; </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(sex);</a:t>
            </a:r>
          </a:p>
        </p:txBody>
      </p:sp>
      <p:sp>
        <p:nvSpPr>
          <p:cNvPr id="2" name="文本框 1"/>
          <p:cNvSpPr txBox="1"/>
          <p:nvPr/>
        </p:nvSpPr>
        <p:spPr>
          <a:xfrm>
            <a:off x="1095087" y="3029292"/>
            <a:ext cx="111825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结果：男</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327670188"/>
      </p:ext>
    </p:extLst>
  </p:cSld>
  <p:clrMapOvr>
    <a:masterClrMapping/>
  </p:clrMapOvr>
  <p:transition spd="med"/>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三目运算符小结</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898807"/>
            <a:ext cx="8007351" cy="3170099"/>
          </a:xfrm>
          <a:prstGeom prst="rect">
            <a:avLst/>
          </a:prstGeom>
        </p:spPr>
        <p:txBody>
          <a:bodyPr wrap="square">
            <a:spAutoFit/>
          </a:bodyPr>
          <a:lstStyle/>
          <a:p>
            <a:pPr>
              <a:lnSpc>
                <a:spcPct val="200000"/>
              </a:lnSpc>
            </a:pPr>
            <a:r>
              <a:rPr lang="zh-CN" altLang="en-US" sz="2000" dirty="0">
                <a:latin typeface="Microsoft YaHei" charset="0"/>
                <a:ea typeface="Microsoft YaHei" charset="0"/>
                <a:cs typeface="Microsoft YaHei" charset="0"/>
              </a:rPr>
              <a:t>三目运算符是很多计算机语言的重要组成部分</a:t>
            </a:r>
            <a:r>
              <a:rPr lang="zh-CN" altLang="en-US" sz="2000" dirty="0" smtClean="0">
                <a:latin typeface="Microsoft YaHei" charset="0"/>
                <a:ea typeface="Microsoft YaHei" charset="0"/>
                <a:cs typeface="Microsoft YaHei" charset="0"/>
              </a:rPr>
              <a:t>。</a:t>
            </a:r>
          </a:p>
          <a:p>
            <a:pPr>
              <a:lnSpc>
                <a:spcPct val="200000"/>
              </a:lnSpc>
            </a:pPr>
            <a:r>
              <a:rPr lang="zh-CN" altLang="en-US" sz="2000" dirty="0" smtClean="0">
                <a:latin typeface="Microsoft YaHei" charset="0"/>
                <a:ea typeface="Microsoft YaHei" charset="0"/>
                <a:cs typeface="Microsoft YaHei" charset="0"/>
              </a:rPr>
              <a:t>条件</a:t>
            </a:r>
            <a:r>
              <a:rPr lang="zh-CN" altLang="en-US" sz="2000" dirty="0">
                <a:latin typeface="Microsoft YaHei" charset="0"/>
                <a:ea typeface="Microsoft YaHei" charset="0"/>
                <a:cs typeface="Microsoft YaHei" charset="0"/>
              </a:rPr>
              <a:t>运算符是唯一有</a:t>
            </a:r>
            <a:r>
              <a:rPr lang="en-US" altLang="zh-CN" sz="2000" dirty="0">
                <a:latin typeface="Microsoft YaHei" charset="0"/>
                <a:ea typeface="Microsoft YaHei" charset="0"/>
                <a:cs typeface="Microsoft YaHei" charset="0"/>
              </a:rPr>
              <a:t>3</a:t>
            </a:r>
            <a:r>
              <a:rPr lang="zh-CN" altLang="en-US" sz="2000" dirty="0">
                <a:latin typeface="Microsoft YaHei" charset="0"/>
                <a:ea typeface="Microsoft YaHei" charset="0"/>
                <a:cs typeface="Microsoft YaHei" charset="0"/>
              </a:rPr>
              <a:t>个操作数的运算符，所以有时又称为三目运算符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三元运算符</a:t>
            </a:r>
            <a:r>
              <a:rPr lang="en-US" altLang="zh-CN" sz="2000" dirty="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a:t>
            </a:r>
          </a:p>
          <a:p>
            <a:pPr>
              <a:lnSpc>
                <a:spcPct val="200000"/>
              </a:lnSpc>
            </a:pPr>
            <a:endParaRPr lang="zh-CN" altLang="en-US" sz="2000" dirty="0">
              <a:latin typeface="Microsoft YaHei" charset="0"/>
              <a:ea typeface="Microsoft YaHei" charset="0"/>
              <a:cs typeface="Microsoft YaHei" charset="0"/>
            </a:endParaRPr>
          </a:p>
          <a:p>
            <a:pPr>
              <a:lnSpc>
                <a:spcPct val="200000"/>
              </a:lnSpc>
            </a:pPr>
            <a:r>
              <a:rPr lang="zh-CN" altLang="en-US" sz="2000" dirty="0" smtClean="0">
                <a:latin typeface="Microsoft YaHei" charset="0"/>
                <a:ea typeface="Microsoft YaHei" charset="0"/>
                <a:cs typeface="Microsoft YaHei" charset="0"/>
              </a:rPr>
              <a:t>支持</a:t>
            </a:r>
            <a:r>
              <a:rPr lang="zh-CN" altLang="en-US" sz="2000" dirty="0">
                <a:latin typeface="Microsoft YaHei" charset="0"/>
                <a:ea typeface="Microsoft YaHei" charset="0"/>
                <a:cs typeface="Microsoft YaHei" charset="0"/>
              </a:rPr>
              <a:t>三目运算符的语言：</a:t>
            </a:r>
            <a:r>
              <a:rPr lang="en-US" altLang="zh-CN" sz="2000" dirty="0">
                <a:latin typeface="Microsoft YaHei" charset="0"/>
                <a:ea typeface="Microsoft YaHei" charset="0"/>
                <a:cs typeface="Microsoft YaHei" charset="0"/>
              </a:rPr>
              <a:t>C</a:t>
            </a:r>
            <a:r>
              <a:rPr lang="zh-CN" altLang="en-US" sz="2000" dirty="0">
                <a:latin typeface="Microsoft YaHei" charset="0"/>
                <a:ea typeface="Microsoft YaHei" charset="0"/>
                <a:cs typeface="Microsoft YaHei" charset="0"/>
              </a:rPr>
              <a:t>语言、</a:t>
            </a:r>
            <a:r>
              <a:rPr lang="en-US" altLang="zh-CN" sz="2000" dirty="0" err="1">
                <a:latin typeface="Microsoft YaHei" charset="0"/>
                <a:ea typeface="Microsoft YaHei" charset="0"/>
                <a:cs typeface="Microsoft YaHei" charset="0"/>
              </a:rPr>
              <a:t>php</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Java</a:t>
            </a:r>
            <a:r>
              <a:rPr lang="zh-CN" altLang="en-US" sz="2000" dirty="0">
                <a:latin typeface="Microsoft YaHei" charset="0"/>
                <a:ea typeface="Microsoft YaHei" charset="0"/>
                <a:cs typeface="Microsoft YaHei" charset="0"/>
              </a:rPr>
              <a:t>、</a:t>
            </a:r>
            <a:r>
              <a:rPr lang="en-US" altLang="zh-CN" sz="2000" dirty="0" err="1">
                <a:latin typeface="Microsoft YaHei" charset="0"/>
                <a:ea typeface="Microsoft YaHei" charset="0"/>
                <a:cs typeface="Microsoft YaHei" charset="0"/>
              </a:rPr>
              <a:t>JavaCcript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C#</a:t>
            </a:r>
            <a:r>
              <a:rPr lang="zh-CN" altLang="en-US" sz="2000" dirty="0">
                <a:latin typeface="Microsoft YaHei" charset="0"/>
                <a:ea typeface="Microsoft YaHei" charset="0"/>
                <a:cs typeface="Microsoft YaHei" charset="0"/>
              </a:rPr>
              <a:t>等。</a:t>
            </a:r>
            <a:endParaRPr lang="zh-CN" altLang="en-US" sz="2000" dirty="0">
              <a:latin typeface="Microsoft YaHei" charset="0"/>
              <a:ea typeface="Microsoft YaHei" charset="0"/>
              <a:cs typeface="Microsoft YaHei" charset="0"/>
            </a:endParaRPr>
          </a:p>
        </p:txBody>
      </p:sp>
      <p:sp>
        <p:nvSpPr>
          <p:cNvPr id="5"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030124389"/>
      </p:ext>
    </p:extLst>
  </p:cSld>
  <p:clrMapOvr>
    <a:masterClrMapping/>
  </p:clrMapOvr>
  <p:transition spd="med"/>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err="1" smtClean="0">
                <a:solidFill>
                  <a:srgbClr val="24599B"/>
                </a:solidFill>
                <a:latin typeface="Microsoft YaHei" charset="0"/>
                <a:ea typeface="Microsoft YaHei" charset="0"/>
                <a:cs typeface="Microsoft YaHei" charset="0"/>
                <a:sym typeface="Helvetica"/>
              </a:rPr>
              <a:t>window.onload</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84302833"/>
      </p:ext>
    </p:extLst>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8325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onload</a:t>
            </a:r>
            <a:r>
              <a:rPr lang="zh-CN" altLang="en-US" b="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118085" y="1539001"/>
            <a:ext cx="5824667"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000" dirty="0" err="1">
                <a:latin typeface="Microsoft YaHei" charset="0"/>
                <a:ea typeface="Microsoft YaHei" charset="0"/>
                <a:cs typeface="Microsoft YaHei" charset="0"/>
              </a:rPr>
              <a:t>onload</a:t>
            </a:r>
            <a:r>
              <a:rPr lang="zh-CN" altLang="en-US" sz="2000" dirty="0">
                <a:latin typeface="Microsoft YaHei" charset="0"/>
                <a:ea typeface="Microsoft YaHei" charset="0"/>
                <a:cs typeface="Microsoft YaHei" charset="0"/>
              </a:rPr>
              <a:t>事件会在页面或图像加载完成后立即发生。</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矩形 14"/>
          <p:cNvSpPr/>
          <p:nvPr/>
        </p:nvSpPr>
        <p:spPr>
          <a:xfrm>
            <a:off x="1172250" y="3154875"/>
            <a:ext cx="4221660" cy="83099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window.onload</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funcation</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alert("</a:t>
            </a:r>
            <a:r>
              <a:rPr lang="zh-CN" altLang="en-US" sz="1600" dirty="0">
                <a:solidFill>
                  <a:schemeClr val="accent6">
                    <a:lumMod val="50000"/>
                  </a:schemeClr>
                </a:solidFill>
                <a:latin typeface="Microsoft YaHei" charset="0"/>
                <a:ea typeface="Microsoft YaHei" charset="0"/>
                <a:cs typeface="Microsoft YaHei" charset="0"/>
              </a:rPr>
              <a:t>当前页面加载完成</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8"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
        <p:nvSpPr>
          <p:cNvPr id="4" name="文本框 3"/>
          <p:cNvSpPr txBox="1"/>
          <p:nvPr/>
        </p:nvSpPr>
        <p:spPr>
          <a:xfrm>
            <a:off x="1150128" y="2502239"/>
            <a:ext cx="230928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smtClean="0">
                <a:ln>
                  <a:noFill/>
                </a:ln>
                <a:solidFill>
                  <a:srgbClr val="000000"/>
                </a:solidFill>
                <a:effectLst/>
                <a:uFillTx/>
                <a:sym typeface="Helvetica"/>
              </a:rPr>
              <a:t>window</a:t>
            </a:r>
            <a:r>
              <a:rPr lang="en-US" altLang="zh-CN" b="1" smtClean="0"/>
              <a:t>.onload</a:t>
            </a:r>
            <a:endParaRPr kumimoji="0" lang="zh-CN" altLang="en-US" sz="2400" b="1" i="0" u="none" strike="noStrike" cap="none" spc="0" normalizeH="0" baseline="0" dirty="0">
              <a:ln>
                <a:noFill/>
              </a:ln>
              <a:solidFill>
                <a:srgbClr val="000000"/>
              </a:solidFill>
              <a:effectLst/>
              <a:uFillTx/>
              <a:sym typeface="Helvetica"/>
            </a:endParaRPr>
          </a:p>
        </p:txBody>
      </p:sp>
    </p:spTree>
    <p:extLst>
      <p:ext uri="{BB962C8B-B14F-4D97-AF65-F5344CB8AC3E}">
        <p14:creationId xmlns:p14="http://schemas.microsoft.com/office/powerpoint/2010/main" val="263190556"/>
      </p:ext>
    </p:extLst>
  </p:cSld>
  <p:clrMapOvr>
    <a:masterClrMapping/>
  </p:clrMapOvr>
  <p:transition spd="med"/>
  <p:timing>
    <p:tnLst>
      <p:par>
        <p:cT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30795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window.onload</a:t>
            </a:r>
            <a:r>
              <a:rPr lang="zh-CN" altLang="en-US" b="0" dirty="0" smtClean="0">
                <a:solidFill>
                  <a:srgbClr val="3A68A3"/>
                </a:solidFill>
                <a:latin typeface="Microsoft YaHei" charset="0"/>
                <a:ea typeface="Microsoft YaHei" charset="0"/>
                <a:cs typeface="Microsoft YaHei" charset="0"/>
              </a:rPr>
              <a:t>小结</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118086" y="1539001"/>
            <a:ext cx="7748824" cy="3785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200000"/>
              </a:lnSpc>
            </a:pPr>
            <a:r>
              <a:rPr lang="zh-CN" altLang="en-US" sz="2000" dirty="0">
                <a:latin typeface="Microsoft YaHei" charset="0"/>
                <a:ea typeface="Microsoft YaHei" charset="0"/>
                <a:cs typeface="Microsoft YaHei" charset="0"/>
              </a:rPr>
              <a:t>网页中的</a:t>
            </a:r>
            <a:r>
              <a:rPr lang="en-US" altLang="zh-CN" sz="2000" dirty="0" err="1">
                <a:latin typeface="Microsoft YaHei" charset="0"/>
                <a:ea typeface="Microsoft YaHei" charset="0"/>
                <a:cs typeface="Microsoft YaHei" charset="0"/>
              </a:rPr>
              <a:t>javaScript</a:t>
            </a:r>
            <a:r>
              <a:rPr lang="zh-CN" altLang="en-US" sz="2000" dirty="0">
                <a:latin typeface="Microsoft YaHei" charset="0"/>
                <a:ea typeface="Microsoft YaHei" charset="0"/>
                <a:cs typeface="Microsoft YaHei" charset="0"/>
              </a:rPr>
              <a:t>脚本代码往往需要在文档加载完成后才能够去执行，否则可能导致无法获取对象的情况，为了避免这种情况的发生，可以使用以下两种方式</a:t>
            </a:r>
            <a:r>
              <a:rPr lang="en-US" altLang="zh-CN" sz="2000" dirty="0">
                <a:latin typeface="Microsoft YaHei" charset="0"/>
                <a:ea typeface="Microsoft YaHei" charset="0"/>
                <a:cs typeface="Microsoft YaHei" charset="0"/>
              </a:rPr>
              <a:t>:</a:t>
            </a:r>
          </a:p>
          <a:p>
            <a:pPr marL="457200" indent="-457200">
              <a:lnSpc>
                <a:spcPct val="200000"/>
              </a:lnSpc>
              <a:buFont typeface="+mj-lt"/>
              <a:buAutoNum type="arabicPeriod"/>
            </a:pPr>
            <a:r>
              <a:rPr lang="zh-CN" altLang="en-US" sz="2000" dirty="0" smtClean="0">
                <a:solidFill>
                  <a:schemeClr val="accent1">
                    <a:lumMod val="75000"/>
                  </a:schemeClr>
                </a:solidFill>
                <a:latin typeface="Microsoft YaHei" charset="0"/>
                <a:ea typeface="Microsoft YaHei" charset="0"/>
                <a:cs typeface="Microsoft YaHei" charset="0"/>
              </a:rPr>
              <a:t>将</a:t>
            </a:r>
            <a:r>
              <a:rPr lang="zh-CN" altLang="en-US" sz="2000" dirty="0">
                <a:solidFill>
                  <a:schemeClr val="accent1">
                    <a:lumMod val="75000"/>
                  </a:schemeClr>
                </a:solidFill>
                <a:latin typeface="Microsoft YaHei" charset="0"/>
                <a:ea typeface="Microsoft YaHei" charset="0"/>
                <a:cs typeface="Microsoft YaHei" charset="0"/>
              </a:rPr>
              <a:t>脚本代码放在网页的底端，这样在运行脚本代码的时候，可以确保要操作的对象已经加载完成。</a:t>
            </a:r>
          </a:p>
          <a:p>
            <a:pPr marL="457200" indent="-457200">
              <a:lnSpc>
                <a:spcPct val="200000"/>
              </a:lnSpc>
              <a:buFont typeface="+mj-lt"/>
              <a:buAutoNum type="arabicPeriod"/>
            </a:pPr>
            <a:r>
              <a:rPr lang="zh-CN" altLang="en-US" sz="2000" dirty="0" smtClean="0">
                <a:solidFill>
                  <a:schemeClr val="accent1">
                    <a:lumMod val="75000"/>
                  </a:schemeClr>
                </a:solidFill>
                <a:latin typeface="Microsoft YaHei" charset="0"/>
                <a:ea typeface="Microsoft YaHei" charset="0"/>
                <a:cs typeface="Microsoft YaHei" charset="0"/>
              </a:rPr>
              <a:t>通过</a:t>
            </a:r>
            <a:r>
              <a:rPr lang="en-US" altLang="zh-CN" sz="2000" dirty="0" err="1">
                <a:solidFill>
                  <a:schemeClr val="accent1">
                    <a:lumMod val="75000"/>
                  </a:schemeClr>
                </a:solidFill>
                <a:latin typeface="Microsoft YaHei" charset="0"/>
                <a:ea typeface="Microsoft YaHei" charset="0"/>
                <a:cs typeface="Microsoft YaHei" charset="0"/>
              </a:rPr>
              <a:t>window.onload</a:t>
            </a:r>
            <a:r>
              <a:rPr lang="zh-CN" altLang="en-US" sz="2000" dirty="0">
                <a:solidFill>
                  <a:schemeClr val="accent1">
                    <a:lumMod val="75000"/>
                  </a:schemeClr>
                </a:solidFill>
                <a:latin typeface="Microsoft YaHei" charset="0"/>
                <a:ea typeface="Microsoft YaHei" charset="0"/>
                <a:cs typeface="Microsoft YaHei" charset="0"/>
              </a:rPr>
              <a:t>来执行脚本代码。</a:t>
            </a:r>
            <a:endParaRPr kumimoji="0" lang="zh-CN" altLang="en-US" sz="2000" b="1" i="0" u="none" strike="noStrike" cap="none" spc="0" normalizeH="0" baseline="0" dirty="0">
              <a:ln>
                <a:noFill/>
              </a:ln>
              <a:solidFill>
                <a:schemeClr val="accent1">
                  <a:lumMod val="75000"/>
                </a:schemeClr>
              </a:solidFill>
              <a:effectLst/>
              <a:uFillTx/>
              <a:latin typeface="Microsoft YaHei" charset="0"/>
              <a:ea typeface="Microsoft YaHei" charset="0"/>
              <a:cs typeface="Microsoft YaHei" charset="0"/>
              <a:sym typeface="Helvetica"/>
            </a:endParaRPr>
          </a:p>
        </p:txBody>
      </p:sp>
      <p:sp>
        <p:nvSpPr>
          <p:cNvPr id="8"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98981497"/>
      </p:ext>
    </p:extLst>
  </p:cSld>
  <p:clrMapOvr>
    <a:masterClrMapping/>
  </p:clrMapOvr>
  <p:transition spd="med"/>
  <p:timing>
    <p:tnLst>
      <p:par>
        <p:cT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82" name="屏幕快照 2016-12-07 下午5.png" descr="屏幕快照 2016-12-07 下午5.png"/>
          <p:cNvPicPr>
            <a:picLocks noChangeAspect="1"/>
          </p:cNvPicPr>
          <p:nvPr/>
        </p:nvPicPr>
        <p:blipFill>
          <a:blip r:embed="rId3">
            <a:extLst/>
          </a:blip>
          <a:stretch>
            <a:fillRect/>
          </a:stretch>
        </p:blipFill>
        <p:spPr>
          <a:xfrm>
            <a:off x="1765300" y="4940300"/>
            <a:ext cx="5499100" cy="6731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51606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B</a:t>
            </a:r>
            <a:r>
              <a:rPr lang="en-US" altLang="zh-CN" sz="3200" b="0" dirty="0" smtClean="0">
                <a:latin typeface="Microsoft YaHei" charset="0"/>
                <a:ea typeface="Microsoft YaHei" charset="0"/>
                <a:cs typeface="Microsoft YaHei" charset="0"/>
              </a:rPr>
              <a:t>oolean</a:t>
            </a:r>
            <a:r>
              <a:rPr lang="zh-CN" altLang="en-US" sz="3200" b="0" dirty="0" smtClean="0">
                <a:latin typeface="Microsoft YaHei" charset="0"/>
                <a:ea typeface="Microsoft YaHei" charset="0"/>
                <a:cs typeface="Microsoft YaHei" charset="0"/>
              </a:rPr>
              <a:t>类型</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3A68A3"/>
                </a:solidFill>
                <a:latin typeface="Microsoft YaHei" charset="0"/>
                <a:ea typeface="Microsoft YaHei" charset="0"/>
                <a:cs typeface="Microsoft YaHei" charset="0"/>
                <a:sym typeface="Helvetica"/>
              </a:rPr>
              <a:t>Boolean</a:t>
            </a:r>
            <a:r>
              <a:rPr lang="zh-CN" altLang="en-US" sz="8000" dirty="0" smtClean="0">
                <a:solidFill>
                  <a:srgbClr val="3A68A3"/>
                </a:solidFill>
                <a:latin typeface="Microsoft YaHei" charset="0"/>
                <a:ea typeface="Microsoft YaHei" charset="0"/>
                <a:cs typeface="Microsoft YaHei" charset="0"/>
                <a:sym typeface="Helvetica"/>
              </a:rPr>
              <a:t>类型</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22934505"/>
      </p:ext>
    </p:extLst>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332558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a:t>
            </a:r>
            <a:r>
              <a:rPr lang="en-US" altLang="zh-CN" b="0" dirty="0" smtClean="0">
                <a:solidFill>
                  <a:srgbClr val="3A68A3"/>
                </a:solidFill>
                <a:latin typeface="Microsoft YaHei" charset="0"/>
                <a:ea typeface="Microsoft YaHei" charset="0"/>
                <a:cs typeface="Microsoft YaHei" charset="0"/>
              </a:rPr>
              <a:t>B</a:t>
            </a:r>
            <a:r>
              <a:rPr lang="en-US" altLang="zh-CN" b="0" dirty="0" smtClean="0">
                <a:solidFill>
                  <a:srgbClr val="3A68A3"/>
                </a:solidFill>
                <a:latin typeface="Microsoft YaHei" charset="0"/>
                <a:ea typeface="Microsoft YaHei" charset="0"/>
                <a:cs typeface="Microsoft YaHei" charset="0"/>
              </a:rPr>
              <a:t>oolean</a:t>
            </a:r>
            <a:r>
              <a:rPr lang="zh-CN" altLang="en-US" b="0" dirty="0" smtClean="0">
                <a:solidFill>
                  <a:srgbClr val="3A68A3"/>
                </a:solidFill>
                <a:latin typeface="Microsoft YaHei" charset="0"/>
                <a:ea typeface="Microsoft YaHei" charset="0"/>
                <a:cs typeface="Microsoft YaHei" charset="0"/>
              </a:rPr>
              <a:t>类型</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898807"/>
            <a:ext cx="8007351" cy="2554545"/>
          </a:xfrm>
          <a:prstGeom prst="rect">
            <a:avLst/>
          </a:prstGeom>
        </p:spPr>
        <p:txBody>
          <a:bodyPr wrap="square">
            <a:spAutoFit/>
          </a:bodyPr>
          <a:lstStyle/>
          <a:p>
            <a:r>
              <a:rPr lang="en-US" altLang="zh-CN" sz="2000" dirty="0" err="1">
                <a:latin typeface="Microsoft YaHei" charset="0"/>
                <a:ea typeface="Microsoft YaHei" charset="0"/>
                <a:cs typeface="Microsoft YaHei" charset="0"/>
              </a:rPr>
              <a:t>boolean</a:t>
            </a:r>
            <a:r>
              <a:rPr lang="zh-CN" altLang="en-US" sz="2000" dirty="0">
                <a:latin typeface="Microsoft YaHei" charset="0"/>
                <a:ea typeface="Microsoft YaHei" charset="0"/>
                <a:cs typeface="Microsoft YaHei" charset="0"/>
              </a:rPr>
              <a:t>类型，又称为布尔型或布尔值，在 </a:t>
            </a:r>
            <a:r>
              <a:rPr lang="en-US" altLang="zh-CN" sz="2000" dirty="0">
                <a:latin typeface="Microsoft YaHei" charset="0"/>
                <a:ea typeface="Microsoft YaHei" charset="0"/>
                <a:cs typeface="Microsoft YaHei" charset="0"/>
              </a:rPr>
              <a:t>JavaScript </a:t>
            </a:r>
            <a:r>
              <a:rPr lang="zh-CN" altLang="en-US" sz="2000" dirty="0">
                <a:latin typeface="Microsoft YaHei" charset="0"/>
                <a:ea typeface="Microsoft YaHei" charset="0"/>
                <a:cs typeface="Microsoft YaHei" charset="0"/>
              </a:rPr>
              <a:t>中，布尔型是一种基本的数据类型</a:t>
            </a:r>
            <a:r>
              <a:rPr lang="zh-CN" altLang="en-US" sz="2000" dirty="0" smtClean="0">
                <a:latin typeface="Microsoft YaHei" charset="0"/>
                <a:ea typeface="Microsoft YaHei" charset="0"/>
                <a:cs typeface="Microsoft YaHei" charset="0"/>
              </a:rPr>
              <a:t>。</a:t>
            </a:r>
          </a:p>
          <a:p>
            <a:endParaRPr lang="zh-CN" altLang="en-US" sz="2000" dirty="0">
              <a:latin typeface="Microsoft YaHei" charset="0"/>
              <a:ea typeface="Microsoft YaHei" charset="0"/>
              <a:cs typeface="Microsoft YaHei" charset="0"/>
            </a:endParaRPr>
          </a:p>
          <a:p>
            <a:r>
              <a:rPr lang="zh-CN" altLang="en-US" sz="2000" dirty="0">
                <a:latin typeface="Microsoft YaHei" charset="0"/>
                <a:ea typeface="Microsoft YaHei" charset="0"/>
                <a:cs typeface="Microsoft YaHei" charset="0"/>
              </a:rPr>
              <a:t>布尔类型只有两个值</a:t>
            </a:r>
            <a:r>
              <a:rPr lang="zh-CN" altLang="en-US" sz="2000" dirty="0" smtClean="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true</a:t>
            </a:r>
            <a:r>
              <a:rPr lang="en-US" altLang="zh-CN" sz="2000" dirty="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或 </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"false</a:t>
            </a:r>
            <a:r>
              <a:rPr lang="en-US" altLang="zh-CN" sz="2000" dirty="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a:t>
            </a:r>
          </a:p>
          <a:p>
            <a:endParaRPr lang="zh-CN" altLang="en-US" sz="2000" dirty="0">
              <a:latin typeface="Microsoft YaHei" charset="0"/>
              <a:ea typeface="Microsoft YaHei" charset="0"/>
              <a:cs typeface="Microsoft YaHei" charset="0"/>
            </a:endParaRPr>
          </a:p>
          <a:p>
            <a:r>
              <a:rPr lang="zh-CN" altLang="en-US" sz="2000" dirty="0">
                <a:latin typeface="Microsoft YaHei" charset="0"/>
                <a:ea typeface="Microsoft YaHei" charset="0"/>
                <a:cs typeface="Microsoft YaHei" charset="0"/>
              </a:rPr>
              <a:t>一般关系运算符会返回布尔值的结果。另外，数值的 </a:t>
            </a:r>
            <a:r>
              <a:rPr lang="en-US" altLang="zh-CN" sz="2000" dirty="0">
                <a:latin typeface="Microsoft YaHei" charset="0"/>
                <a:ea typeface="Microsoft YaHei" charset="0"/>
                <a:cs typeface="Microsoft YaHei" charset="0"/>
              </a:rPr>
              <a:t>0</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-0</a:t>
            </a:r>
            <a:r>
              <a:rPr lang="zh-CN" altLang="en-US" sz="2000" dirty="0">
                <a:latin typeface="Microsoft YaHei" charset="0"/>
                <a:ea typeface="Microsoft YaHei" charset="0"/>
                <a:cs typeface="Microsoft YaHei" charset="0"/>
              </a:rPr>
              <a:t>、特殊值的 </a:t>
            </a:r>
            <a:r>
              <a:rPr lang="en-US" altLang="zh-CN" sz="2000" dirty="0">
                <a:latin typeface="Microsoft YaHei" charset="0"/>
                <a:ea typeface="Microsoft YaHei" charset="0"/>
                <a:cs typeface="Microsoft YaHei" charset="0"/>
              </a:rPr>
              <a:t>null</a:t>
            </a:r>
            <a:r>
              <a:rPr lang="zh-CN" altLang="en-US" sz="2000" dirty="0">
                <a:latin typeface="Microsoft YaHei" charset="0"/>
                <a:ea typeface="Microsoft YaHei" charset="0"/>
                <a:cs typeface="Microsoft YaHei" charset="0"/>
              </a:rPr>
              <a:t>、</a:t>
            </a:r>
            <a:r>
              <a:rPr lang="en-US" altLang="zh-CN" sz="2000" dirty="0" err="1">
                <a:latin typeface="Microsoft YaHei" charset="0"/>
                <a:ea typeface="Microsoft YaHei" charset="0"/>
                <a:cs typeface="Microsoft YaHei" charset="0"/>
              </a:rPr>
              <a:t>NaN</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undefined </a:t>
            </a:r>
            <a:r>
              <a:rPr lang="zh-CN" altLang="en-US" sz="2000" dirty="0">
                <a:latin typeface="Microsoft YaHei" charset="0"/>
                <a:ea typeface="Microsoft YaHei" charset="0"/>
                <a:cs typeface="Microsoft YaHei" charset="0"/>
              </a:rPr>
              <a:t>以及空字符（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）都会被解释为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，其他值则会被解释为 </a:t>
            </a:r>
            <a:r>
              <a:rPr lang="en-US" altLang="zh-CN" sz="2000" dirty="0">
                <a:latin typeface="Microsoft YaHei" charset="0"/>
                <a:ea typeface="Microsoft YaHei" charset="0"/>
                <a:cs typeface="Microsoft YaHei" charset="0"/>
              </a:rPr>
              <a:t>true </a:t>
            </a:r>
            <a:endParaRPr lang="zh-CN" altLang="en-US" sz="2000" dirty="0">
              <a:latin typeface="Microsoft YaHei" charset="0"/>
              <a:ea typeface="Microsoft YaHei" charset="0"/>
              <a:cs typeface="Microsoft YaHei" charset="0"/>
            </a:endParaRPr>
          </a:p>
        </p:txBody>
      </p:sp>
      <p:sp>
        <p:nvSpPr>
          <p:cNvPr id="6" name="文本框 6"/>
          <p:cNvSpPr/>
          <p:nvPr/>
        </p:nvSpPr>
        <p:spPr>
          <a:xfrm>
            <a:off x="652779" y="7543"/>
            <a:ext cx="251606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B</a:t>
            </a:r>
            <a:r>
              <a:rPr lang="en-US" altLang="zh-CN" sz="3200" b="0" dirty="0" smtClean="0">
                <a:latin typeface="Microsoft YaHei" charset="0"/>
                <a:ea typeface="Microsoft YaHei" charset="0"/>
                <a:cs typeface="Microsoft YaHei" charset="0"/>
              </a:rPr>
              <a:t>oolean</a:t>
            </a:r>
            <a:r>
              <a:rPr lang="zh-CN" altLang="en-US" sz="3200" b="0" dirty="0" smtClean="0">
                <a:latin typeface="Microsoft YaHei" charset="0"/>
                <a:ea typeface="Microsoft YaHei" charset="0"/>
                <a:cs typeface="Microsoft YaHei" charset="0"/>
              </a:rPr>
              <a:t>类型</a:t>
            </a:r>
            <a:endParaRPr sz="3200" b="0" dirty="0">
              <a:latin typeface="Microsoft YaHei" charset="0"/>
              <a:ea typeface="Microsoft YaHei" charset="0"/>
              <a:cs typeface="Microsoft YaHei" charset="0"/>
            </a:endParaRPr>
          </a:p>
        </p:txBody>
      </p:sp>
    </p:spTree>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关系运算符</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89486255"/>
      </p:ext>
    </p:extLst>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什么是关系运算符？</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
        <p:nvSpPr>
          <p:cNvPr id="3" name="矩形 2"/>
          <p:cNvSpPr/>
          <p:nvPr/>
        </p:nvSpPr>
        <p:spPr>
          <a:xfrm>
            <a:off x="1000990" y="1566438"/>
            <a:ext cx="8087591"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关系运算符执行的是比较运算。每个关系运算符都返回一个布尔值。</a:t>
            </a:r>
          </a:p>
        </p:txBody>
      </p:sp>
      <p:graphicFrame>
        <p:nvGraphicFramePr>
          <p:cNvPr id="10" name="表格 9"/>
          <p:cNvGraphicFramePr>
            <a:graphicFrameLocks noGrp="1"/>
          </p:cNvGraphicFramePr>
          <p:nvPr>
            <p:extLst>
              <p:ext uri="{D42A27DB-BD31-4B8C-83A1-F6EECF244321}">
                <p14:modId xmlns:p14="http://schemas.microsoft.com/office/powerpoint/2010/main" val="204365935"/>
              </p:ext>
            </p:extLst>
          </p:nvPr>
        </p:nvGraphicFramePr>
        <p:xfrm>
          <a:off x="793216" y="2612317"/>
          <a:ext cx="8503138" cy="3017520"/>
        </p:xfrm>
        <a:graphic>
          <a:graphicData uri="http://schemas.openxmlformats.org/drawingml/2006/table">
            <a:tbl>
              <a:tblPr firstRow="1" bandRow="1">
                <a:tableStyleId>{4C3C2611-4C71-4FC5-86AE-919BDF0F9419}</a:tableStyleId>
              </a:tblPr>
              <a:tblGrid>
                <a:gridCol w="899969"/>
                <a:gridCol w="1330037"/>
                <a:gridCol w="2877007"/>
                <a:gridCol w="3396125"/>
              </a:tblGrid>
              <a:tr h="182337">
                <a:tc>
                  <a:txBody>
                    <a:bodyPr/>
                    <a:lstStyle/>
                    <a:p>
                      <a:pPr algn="ctr"/>
                      <a:r>
                        <a:rPr lang="zh-CN" altLang="en-US" sz="1600" noProof="0" dirty="0" smtClean="0">
                          <a:solidFill>
                            <a:schemeClr val="bg1"/>
                          </a:solidFill>
                          <a:latin typeface="Microsoft YaHei" charset="0"/>
                          <a:ea typeface="Microsoft YaHei" charset="0"/>
                          <a:cs typeface="Microsoft YaHei" charset="0"/>
                        </a:rPr>
                        <a:t>运算符</a:t>
                      </a:r>
                      <a:endParaRPr lang="en-US" altLang="zh-CN" sz="1600" noProof="0" dirty="0">
                        <a:solidFill>
                          <a:schemeClr val="bg1"/>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运算符描述</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solidFill>
                            <a:schemeClr val="bg1"/>
                          </a:solidFill>
                          <a:latin typeface="Microsoft YaHei" charset="0"/>
                          <a:ea typeface="Microsoft YaHei" charset="0"/>
                          <a:cs typeface="Microsoft YaHei" charset="0"/>
                        </a:rPr>
                        <a:t>例子</a:t>
                      </a:r>
                      <a:endParaRPr lang="en-US" altLang="zh-CN" sz="1600" noProof="0" dirty="0">
                        <a:solidFill>
                          <a:schemeClr val="bg1"/>
                        </a:solidFill>
                        <a:latin typeface="Microsoft YaHei" charset="0"/>
                        <a:ea typeface="Microsoft YaHei" charset="0"/>
                        <a:cs typeface="Microsoft YaHei" charset="0"/>
                      </a:endParaRPr>
                    </a:p>
                  </a:txBody>
                  <a:tcPr/>
                </a:tc>
                <a:tc>
                  <a:txBody>
                    <a:bodyPr/>
                    <a:lstStyle/>
                    <a:p>
                      <a:pPr algn="ctr"/>
                      <a:r>
                        <a:rPr lang="zh-CN" altLang="en-US" sz="1600" noProof="0" dirty="0" smtClean="0">
                          <a:solidFill>
                            <a:schemeClr val="bg1"/>
                          </a:solidFill>
                          <a:latin typeface="Microsoft YaHei" charset="0"/>
                          <a:ea typeface="Microsoft YaHei" charset="0"/>
                          <a:cs typeface="Microsoft YaHei" charset="0"/>
                        </a:rPr>
                        <a:t>结果</a:t>
                      </a:r>
                      <a:endParaRPr lang="en-US" altLang="zh-CN" sz="1600" noProof="0" dirty="0">
                        <a:solidFill>
                          <a:schemeClr val="bg1"/>
                        </a:solidFill>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&gt;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大于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2 &gt; 1;</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&lt;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小于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2 &lt; 1;</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&gt;=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大于等于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&gt;= 4;</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&lt;=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小于等于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&gt;= 4;</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 5;</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全等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a:t>
                      </a:r>
                      <a:r>
                        <a:rPr lang="en-US" altLang="zh-CN" sz="1600" noProof="0" dirty="0" smtClean="0">
                          <a:latin typeface="Microsoft YaHei" charset="0"/>
                          <a:ea typeface="Microsoft YaHei" charset="0"/>
                          <a:cs typeface="Microsoft YaHei" charset="0"/>
                        </a:rPr>
                        <a:t>5</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a:t>
                      </a:r>
                      <a:r>
                        <a:rPr lang="zh-CN" altLang="en-US"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 </a:t>
                      </a:r>
                      <a:r>
                        <a:rPr lang="en-US" altLang="zh-CN" sz="1600" noProof="0" dirty="0" smtClean="0">
                          <a:latin typeface="Microsoft YaHei" charset="0"/>
                          <a:ea typeface="Microsoft YaHei" charset="0"/>
                          <a:cs typeface="Microsoft YaHei" charset="0"/>
                        </a:rPr>
                        <a:t>=== 5;</a:t>
                      </a: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不等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6 != 8;</a:t>
                      </a: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全不等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a:t>
                      </a:r>
                      <a:r>
                        <a:rPr lang="zh-CN" altLang="en-US" sz="1600" noProof="0" dirty="0" smtClean="0">
                          <a:latin typeface="Microsoft YaHei" charset="0"/>
                          <a:ea typeface="Microsoft YaHei" charset="0"/>
                          <a:cs typeface="Microsoft YaHei" charset="0"/>
                        </a:rPr>
                        <a:t>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"6"</a:t>
                      </a:r>
                      <a:r>
                        <a:rPr lang="zh-CN" altLang="en-US"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 </a:t>
                      </a:r>
                      <a:r>
                        <a:rPr lang="en-US" altLang="zh-CN" sz="1600" noProof="0" dirty="0" smtClean="0">
                          <a:latin typeface="Microsoft YaHei" charset="0"/>
                          <a:ea typeface="Microsoft YaHei" charset="0"/>
                          <a:cs typeface="Microsoft YaHei" charset="0"/>
                        </a:rPr>
                        <a:t>!==</a:t>
                      </a:r>
                      <a:r>
                        <a:rPr lang="zh-CN" altLang="en-US" sz="1600" noProof="0" dirty="0" smtClean="0">
                          <a:latin typeface="Microsoft YaHei" charset="0"/>
                          <a:ea typeface="Microsoft YaHei" charset="0"/>
                          <a:cs typeface="Microsoft YaHei" charset="0"/>
                        </a:rPr>
                        <a:t>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"6"</a:t>
                      </a:r>
                      <a:r>
                        <a:rPr lang="en-US" altLang="zh-CN" sz="1600" noProof="0" dirty="0" smtClean="0">
                          <a:latin typeface="Microsoft YaHei" charset="0"/>
                          <a:ea typeface="Microsoft YaHei" charset="0"/>
                          <a:cs typeface="Microsoft YaHei" charset="0"/>
                        </a:rPr>
                        <a:t>;</a:t>
                      </a: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bl>
          </a:graphicData>
        </a:graphic>
      </p:graphicFrame>
      <p:sp>
        <p:nvSpPr>
          <p:cNvPr id="4" name="文本框 3"/>
          <p:cNvSpPr txBox="1"/>
          <p:nvPr/>
        </p:nvSpPr>
        <p:spPr>
          <a:xfrm>
            <a:off x="799383" y="2142938"/>
            <a:ext cx="111825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常规比较</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090216982"/>
      </p:ext>
    </p:extLst>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两个字符串比较</a:t>
            </a:r>
            <a:endParaRPr lang="zh-CN" altLang="en-US" sz="2400" b="0" kern="0" dirty="0">
              <a:solidFill>
                <a:srgbClr val="3A68A3"/>
              </a:solidFill>
              <a:latin typeface="Microsoft YaHei" charset="0"/>
              <a:ea typeface="Microsoft YaHei" charset="0"/>
              <a:cs typeface="Microsoft YaHei" charset="0"/>
            </a:endParaRPr>
          </a:p>
        </p:txBody>
      </p:sp>
      <p:sp>
        <p:nvSpPr>
          <p:cNvPr id="8" name="矩形 7"/>
          <p:cNvSpPr/>
          <p:nvPr/>
        </p:nvSpPr>
        <p:spPr>
          <a:xfrm>
            <a:off x="1000990" y="1566438"/>
            <a:ext cx="8087591"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使用关系运算符比较两个字符串实际比较的是两个字符串中对应位置的每个字符的编码值</a:t>
            </a:r>
            <a:endParaRPr lang="zh-CN" altLang="en-US" sz="2000" dirty="0">
              <a:latin typeface="Microsoft YaHei" charset="0"/>
              <a:ea typeface="Microsoft YaHei" charset="0"/>
              <a:cs typeface="Microsoft YaHei" charset="0"/>
            </a:endParaRPr>
          </a:p>
        </p:txBody>
      </p:sp>
      <p:sp>
        <p:nvSpPr>
          <p:cNvPr id="9" name="矩形 8"/>
          <p:cNvSpPr/>
          <p:nvPr/>
        </p:nvSpPr>
        <p:spPr>
          <a:xfrm>
            <a:off x="1000990" y="2895815"/>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"23" &lt;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6" name="文本框 5"/>
          <p:cNvSpPr txBox="1"/>
          <p:nvPr/>
        </p:nvSpPr>
        <p:spPr>
          <a:xfrm>
            <a:off x="1000990" y="2454145"/>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实例一</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文本框 9"/>
          <p:cNvSpPr txBox="1"/>
          <p:nvPr/>
        </p:nvSpPr>
        <p:spPr>
          <a:xfrm>
            <a:off x="4364632" y="2988149"/>
            <a:ext cx="136030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true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矩形 12"/>
          <p:cNvSpPr/>
          <p:nvPr/>
        </p:nvSpPr>
        <p:spPr>
          <a:xfrm>
            <a:off x="1000986" y="4308983"/>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age</a:t>
            </a:r>
            <a:r>
              <a:rPr lang="mr-IN"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a:solidFill>
                  <a:schemeClr val="accent6">
                    <a:lumMod val="50000"/>
                  </a:schemeClr>
                </a:solidFill>
                <a:latin typeface="Microsoft YaHei" charset="0"/>
                <a:ea typeface="Microsoft YaHei" charset="0"/>
                <a:cs typeface="Microsoft YaHei" charset="0"/>
              </a:rPr>
              <a:t>&lt; </a:t>
            </a:r>
            <a:r>
              <a:rPr lang="mr-IN" altLang="zh-CN"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Boy</a:t>
            </a:r>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4" name="文本框 13"/>
          <p:cNvSpPr txBox="1"/>
          <p:nvPr/>
        </p:nvSpPr>
        <p:spPr>
          <a:xfrm>
            <a:off x="1000986" y="3867313"/>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实例二</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文本框 14"/>
          <p:cNvSpPr txBox="1"/>
          <p:nvPr/>
        </p:nvSpPr>
        <p:spPr>
          <a:xfrm>
            <a:off x="4364628" y="4401317"/>
            <a:ext cx="142442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1" name="矩形 10"/>
          <p:cNvSpPr/>
          <p:nvPr/>
        </p:nvSpPr>
        <p:spPr>
          <a:xfrm>
            <a:off x="955289" y="5265731"/>
            <a:ext cx="6221365" cy="400110"/>
          </a:xfrm>
          <a:prstGeom prst="rect">
            <a:avLst/>
          </a:prstGeom>
        </p:spPr>
        <p:txBody>
          <a:bodyPr wrap="square">
            <a:spAutoFit/>
          </a:bodyPr>
          <a:lstStyle/>
          <a:p>
            <a:r>
              <a:rPr lang="zh-CN" altLang="en-US" sz="2000">
                <a:solidFill>
                  <a:srgbClr val="C00000"/>
                </a:solidFill>
                <a:latin typeface="Microsoft YaHei" charset="0"/>
                <a:ea typeface="Microsoft YaHei" charset="0"/>
                <a:cs typeface="Microsoft YaHei" charset="0"/>
              </a:rPr>
              <a:t>大写字母的字符编码全部小于小写字母的字符编码</a:t>
            </a:r>
          </a:p>
        </p:txBody>
      </p:sp>
      <p:sp>
        <p:nvSpPr>
          <p:cNvPr id="17"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02098349"/>
      </p:ext>
    </p:extLst>
  </p:cSld>
  <p:clrMapOvr>
    <a:masterClrMapping/>
  </p:clrMapOvr>
  <p:transition spd="med"/>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29007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数字与字符串比较</a:t>
            </a:r>
            <a:endParaRPr lang="zh-CN" altLang="en-US" sz="2400" b="0" kern="0" dirty="0">
              <a:solidFill>
                <a:srgbClr val="3A68A3"/>
              </a:solidFill>
              <a:latin typeface="Microsoft YaHei" charset="0"/>
              <a:ea typeface="Microsoft YaHei" charset="0"/>
              <a:cs typeface="Microsoft YaHei" charset="0"/>
            </a:endParaRPr>
          </a:p>
        </p:txBody>
      </p:sp>
      <p:sp>
        <p:nvSpPr>
          <p:cNvPr id="8" name="矩形 7"/>
          <p:cNvSpPr/>
          <p:nvPr/>
        </p:nvSpPr>
        <p:spPr>
          <a:xfrm>
            <a:off x="1000990" y="1566438"/>
            <a:ext cx="8087591"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在比较数值和字符串是，字符串都会被转换成数值，再以数值方式与另一个数值比较。</a:t>
            </a:r>
            <a:endParaRPr lang="zh-CN" altLang="en-US" sz="2000" dirty="0">
              <a:latin typeface="Microsoft YaHei" charset="0"/>
              <a:ea typeface="Microsoft YaHei" charset="0"/>
              <a:cs typeface="Microsoft YaHei" charset="0"/>
            </a:endParaRPr>
          </a:p>
        </p:txBody>
      </p:sp>
      <p:sp>
        <p:nvSpPr>
          <p:cNvPr id="9" name="矩形 8"/>
          <p:cNvSpPr/>
          <p:nvPr/>
        </p:nvSpPr>
        <p:spPr>
          <a:xfrm>
            <a:off x="1000990" y="2895815"/>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"23" &lt; </a:t>
            </a:r>
            <a:r>
              <a:rPr lang="mr-IN" altLang="zh-CN" sz="1600" dirty="0" smtClean="0">
                <a:solidFill>
                  <a:schemeClr val="accent6">
                    <a:lumMod val="50000"/>
                  </a:schemeClr>
                </a:solidFill>
                <a:latin typeface="Microsoft YaHei" charset="0"/>
                <a:ea typeface="Microsoft YaHei" charset="0"/>
                <a:cs typeface="Microsoft YaHei" charset="0"/>
              </a:rPr>
              <a:t>3;</a:t>
            </a:r>
            <a:endParaRPr lang="mr-IN" altLang="zh-CN" sz="1600" dirty="0">
              <a:solidFill>
                <a:schemeClr val="accent6">
                  <a:lumMod val="50000"/>
                </a:schemeClr>
              </a:solidFill>
              <a:latin typeface="Microsoft YaHei" charset="0"/>
              <a:ea typeface="Microsoft YaHei" charset="0"/>
              <a:cs typeface="Microsoft YaHei" charset="0"/>
            </a:endParaRP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6" name="文本框 5"/>
          <p:cNvSpPr txBox="1"/>
          <p:nvPr/>
        </p:nvSpPr>
        <p:spPr>
          <a:xfrm>
            <a:off x="1000990" y="2454145"/>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实例一</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文本框 9"/>
          <p:cNvSpPr txBox="1"/>
          <p:nvPr/>
        </p:nvSpPr>
        <p:spPr>
          <a:xfrm>
            <a:off x="4364632" y="2988149"/>
            <a:ext cx="142442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矩形 12"/>
          <p:cNvSpPr/>
          <p:nvPr/>
        </p:nvSpPr>
        <p:spPr>
          <a:xfrm>
            <a:off x="1000986" y="4073452"/>
            <a:ext cx="2482370"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br1 = "</a:t>
            </a:r>
            <a:r>
              <a:rPr lang="mr-IN" altLang="zh-CN" sz="1600" dirty="0" err="1">
                <a:solidFill>
                  <a:schemeClr val="accent6">
                    <a:lumMod val="50000"/>
                  </a:schemeClr>
                </a:solidFill>
                <a:latin typeface="Microsoft YaHei" charset="0"/>
                <a:ea typeface="Microsoft YaHei" charset="0"/>
                <a:cs typeface="Microsoft YaHei" charset="0"/>
              </a:rPr>
              <a:t>a</a:t>
            </a:r>
            <a:r>
              <a:rPr lang="mr-IN" altLang="zh-CN" sz="1600" dirty="0">
                <a:solidFill>
                  <a:schemeClr val="accent6">
                    <a:lumMod val="50000"/>
                  </a:schemeClr>
                </a:solidFill>
                <a:latin typeface="Microsoft YaHei" charset="0"/>
                <a:ea typeface="Microsoft YaHei" charset="0"/>
                <a:cs typeface="Microsoft YaHei" charset="0"/>
              </a:rPr>
              <a:t>" &lt;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(br1);</a:t>
            </a:r>
          </a:p>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br2 = "</a:t>
            </a:r>
            <a:r>
              <a:rPr lang="mr-IN" altLang="zh-CN" sz="1600" dirty="0" err="1">
                <a:solidFill>
                  <a:schemeClr val="accent6">
                    <a:lumMod val="50000"/>
                  </a:schemeClr>
                </a:solidFill>
                <a:latin typeface="Microsoft YaHei" charset="0"/>
                <a:ea typeface="Microsoft YaHei" charset="0"/>
                <a:cs typeface="Microsoft YaHei" charset="0"/>
              </a:rPr>
              <a:t>a</a:t>
            </a:r>
            <a:r>
              <a:rPr lang="mr-IN" altLang="zh-CN" sz="1600" dirty="0">
                <a:solidFill>
                  <a:schemeClr val="accent6">
                    <a:lumMod val="50000"/>
                  </a:schemeClr>
                </a:solidFill>
                <a:latin typeface="Microsoft YaHei" charset="0"/>
                <a:ea typeface="Microsoft YaHei" charset="0"/>
                <a:cs typeface="Microsoft YaHei" charset="0"/>
              </a:rPr>
              <a:t>" &gt;=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(br2);</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4" name="文本框 13"/>
          <p:cNvSpPr txBox="1"/>
          <p:nvPr/>
        </p:nvSpPr>
        <p:spPr>
          <a:xfrm>
            <a:off x="1000986" y="3631782"/>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实例二</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文本框 14"/>
          <p:cNvSpPr txBox="1"/>
          <p:nvPr/>
        </p:nvSpPr>
        <p:spPr>
          <a:xfrm>
            <a:off x="4364628" y="4138076"/>
            <a:ext cx="861770"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en-US" altLang="zh-CN" sz="2000" dirty="0" smtClean="0">
                <a:latin typeface="Microsoft YaHei" charset="0"/>
                <a:ea typeface="Microsoft YaHei" charset="0"/>
                <a:cs typeface="Microsoft YaHei" charset="0"/>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3" name="矩形 2"/>
          <p:cNvSpPr/>
          <p:nvPr/>
        </p:nvSpPr>
        <p:spPr>
          <a:xfrm>
            <a:off x="988456" y="5293568"/>
            <a:ext cx="5814125" cy="707886"/>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字母“</a:t>
            </a:r>
            <a:r>
              <a:rPr lang="en-US" altLang="zh-CN" sz="2000" dirty="0">
                <a:solidFill>
                  <a:srgbClr val="C00000"/>
                </a:solidFill>
                <a:latin typeface="Microsoft YaHei" charset="0"/>
                <a:ea typeface="Microsoft YaHei" charset="0"/>
                <a:cs typeface="Microsoft YaHei" charset="0"/>
              </a:rPr>
              <a:t>a”</a:t>
            </a:r>
            <a:r>
              <a:rPr lang="zh-CN" altLang="en-US" sz="2000" dirty="0">
                <a:solidFill>
                  <a:srgbClr val="C00000"/>
                </a:solidFill>
                <a:latin typeface="Microsoft YaHei" charset="0"/>
                <a:ea typeface="Microsoft YaHei" charset="0"/>
                <a:cs typeface="Microsoft YaHei" charset="0"/>
              </a:rPr>
              <a:t>不能转换成合理的数值，转后为</a:t>
            </a:r>
            <a:r>
              <a:rPr lang="en-US" altLang="zh-CN" sz="2000" dirty="0" err="1">
                <a:solidFill>
                  <a:srgbClr val="C00000"/>
                </a:solidFill>
                <a:latin typeface="Microsoft YaHei" charset="0"/>
                <a:ea typeface="Microsoft YaHei" charset="0"/>
                <a:cs typeface="Microsoft YaHei" charset="0"/>
              </a:rPr>
              <a:t>NaN</a:t>
            </a:r>
            <a:r>
              <a:rPr lang="zh-CN" altLang="en-US" sz="2000" dirty="0">
                <a:solidFill>
                  <a:srgbClr val="C00000"/>
                </a:solidFill>
                <a:latin typeface="Microsoft YaHei" charset="0"/>
                <a:ea typeface="Microsoft YaHei" charset="0"/>
                <a:cs typeface="Microsoft YaHei" charset="0"/>
              </a:rPr>
              <a:t>。任何数值与</a:t>
            </a:r>
            <a:r>
              <a:rPr lang="en-US" altLang="zh-CN" sz="2000" dirty="0" err="1">
                <a:solidFill>
                  <a:srgbClr val="C00000"/>
                </a:solidFill>
                <a:latin typeface="Microsoft YaHei" charset="0"/>
                <a:ea typeface="Microsoft YaHei" charset="0"/>
                <a:cs typeface="Microsoft YaHei" charset="0"/>
              </a:rPr>
              <a:t>NaN</a:t>
            </a:r>
            <a:r>
              <a:rPr lang="zh-CN" altLang="en-US" sz="2000" dirty="0">
                <a:solidFill>
                  <a:srgbClr val="C00000"/>
                </a:solidFill>
                <a:latin typeface="Microsoft YaHei" charset="0"/>
                <a:ea typeface="Microsoft YaHei" charset="0"/>
                <a:cs typeface="Microsoft YaHei" charset="0"/>
              </a:rPr>
              <a:t>进行关系比较，结果都是</a:t>
            </a:r>
            <a:r>
              <a:rPr lang="en-US" altLang="zh-CN" sz="2000" dirty="0">
                <a:solidFill>
                  <a:srgbClr val="C00000"/>
                </a:solidFill>
                <a:latin typeface="Microsoft YaHei" charset="0"/>
                <a:ea typeface="Microsoft YaHei" charset="0"/>
                <a:cs typeface="Microsoft YaHei" charset="0"/>
              </a:rPr>
              <a:t>false</a:t>
            </a:r>
            <a:r>
              <a:rPr lang="zh-CN" altLang="en-US" sz="2000" dirty="0">
                <a:solidFill>
                  <a:srgbClr val="C00000"/>
                </a:solidFill>
                <a:latin typeface="Microsoft YaHei" charset="0"/>
                <a:ea typeface="Microsoft YaHei" charset="0"/>
                <a:cs typeface="Microsoft YaHei" charset="0"/>
              </a:rPr>
              <a:t>。</a:t>
            </a:r>
          </a:p>
        </p:txBody>
      </p:sp>
      <p:sp>
        <p:nvSpPr>
          <p:cNvPr id="16"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90955192"/>
      </p:ext>
    </p:extLst>
  </p:cSld>
  <p:clrMapOvr>
    <a:masterClrMapping/>
  </p:clrMapOvr>
  <p:transition spd="med"/>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1895</TotalTime>
  <Words>1630</Words>
  <Application>Microsoft Macintosh PowerPoint</Application>
  <PresentationFormat>自定义</PresentationFormat>
  <Paragraphs>327</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Calibri</vt:lpstr>
      <vt:lpstr>Calibri Light</vt:lpstr>
      <vt:lpstr>DengXian</vt:lpstr>
      <vt:lpstr>Helvetica</vt:lpstr>
      <vt:lpstr>Microsoft YaHei</vt:lpstr>
      <vt:lpstr>STHeiti Light</vt:lpstr>
      <vt:lpstr>STKaiti</vt:lpstr>
      <vt:lpstr>Wingdings</vt:lpstr>
      <vt:lpstr>Yuanti SC Regular</vt:lpstr>
      <vt:lpstr>汉仪大宋简</vt:lpstr>
      <vt:lpstr>汉仪中等线简</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591</cp:revision>
  <dcterms:modified xsi:type="dcterms:W3CDTF">2017-05-09T11:08:15Z</dcterms:modified>
</cp:coreProperties>
</file>