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81" r:id="rId3"/>
    <p:sldId id="282" r:id="rId4"/>
    <p:sldId id="283" r:id="rId5"/>
    <p:sldId id="284" r:id="rId6"/>
    <p:sldId id="290" r:id="rId7"/>
    <p:sldId id="288" r:id="rId8"/>
    <p:sldId id="286" r:id="rId9"/>
    <p:sldId id="289" r:id="rId10"/>
    <p:sldId id="292" r:id="rId11"/>
    <p:sldId id="293" r:id="rId12"/>
    <p:sldId id="294" r:id="rId13"/>
    <p:sldId id="295"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95A8A-94AB-43A2-8317-7AAD327E5EA3}" v="230" dt="2024-10-20T18:20:36.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EEDAC-C81B-458D-A6F1-060BC6AF8E87}"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46B902CE-BB12-48FA-BC1E-D4F8AB1B7405}">
      <dgm:prSet/>
      <dgm:spPr/>
      <dgm:t>
        <a:bodyPr/>
        <a:lstStyle/>
        <a:p>
          <a:r>
            <a:rPr lang="en-US" b="1" dirty="0"/>
            <a:t>Challenges with Noisy Medical Images:</a:t>
          </a:r>
          <a:r>
            <a:rPr lang="en-US" dirty="0"/>
            <a:t> Noisy CT Scan from hardware/software faults lead to errors in diagnosis and treatment</a:t>
          </a:r>
        </a:p>
      </dgm:t>
    </dgm:pt>
    <dgm:pt modelId="{F0065EB0-523D-4F25-939A-DE742EFFA893}" type="parTrans" cxnId="{6350D493-DA45-4297-900A-E5E2C370F4D6}">
      <dgm:prSet/>
      <dgm:spPr/>
      <dgm:t>
        <a:bodyPr/>
        <a:lstStyle/>
        <a:p>
          <a:endParaRPr lang="en-US"/>
        </a:p>
      </dgm:t>
    </dgm:pt>
    <dgm:pt modelId="{687785BD-F29E-4DA2-A955-9C9EED0FAF33}" type="sibTrans" cxnId="{6350D493-DA45-4297-900A-E5E2C370F4D6}">
      <dgm:prSet/>
      <dgm:spPr/>
      <dgm:t>
        <a:bodyPr/>
        <a:lstStyle/>
        <a:p>
          <a:endParaRPr lang="en-US"/>
        </a:p>
      </dgm:t>
    </dgm:pt>
    <dgm:pt modelId="{F71E620B-61FD-47A2-A64E-78E247E0380B}">
      <dgm:prSet/>
      <dgm:spPr/>
      <dgm:t>
        <a:bodyPr/>
        <a:lstStyle/>
        <a:p>
          <a:r>
            <a:rPr lang="en-US" b="1"/>
            <a:t>Limitations of Traditional Denoising:</a:t>
          </a:r>
          <a:r>
            <a:rPr lang="en-US"/>
            <a:t> Techniques like smoothing and filtering don't leverage AI's advancements in image enhancement</a:t>
          </a:r>
        </a:p>
      </dgm:t>
    </dgm:pt>
    <dgm:pt modelId="{D781CE2B-C56D-46BB-B461-815980736ABA}" type="parTrans" cxnId="{3DC12CE0-91C7-44A7-8460-BEAD46EC90A5}">
      <dgm:prSet/>
      <dgm:spPr/>
      <dgm:t>
        <a:bodyPr/>
        <a:lstStyle/>
        <a:p>
          <a:endParaRPr lang="en-US"/>
        </a:p>
      </dgm:t>
    </dgm:pt>
    <dgm:pt modelId="{06EEC64D-20D3-473C-BFE8-91AEA942B2C9}" type="sibTrans" cxnId="{3DC12CE0-91C7-44A7-8460-BEAD46EC90A5}">
      <dgm:prSet/>
      <dgm:spPr/>
      <dgm:t>
        <a:bodyPr/>
        <a:lstStyle/>
        <a:p>
          <a:endParaRPr lang="en-US"/>
        </a:p>
      </dgm:t>
    </dgm:pt>
    <dgm:pt modelId="{E7899A5B-E5B5-4618-A455-D4FC56047D28}">
      <dgm:prSet/>
      <dgm:spPr/>
      <dgm:t>
        <a:bodyPr/>
        <a:lstStyle/>
        <a:p>
          <a:r>
            <a:rPr lang="en-US" b="1"/>
            <a:t>The Need for Explainable AI:</a:t>
          </a:r>
          <a:r>
            <a:rPr lang="en-US"/>
            <a:t> GANs show promise in denoising but require explainability for trust in critical healthcare applications</a:t>
          </a:r>
        </a:p>
      </dgm:t>
    </dgm:pt>
    <dgm:pt modelId="{9B048445-7C72-4B3D-B942-306F79E6D8AB}" type="parTrans" cxnId="{CB64F8E3-AD69-45F9-990B-DE490DFF208B}">
      <dgm:prSet/>
      <dgm:spPr/>
      <dgm:t>
        <a:bodyPr/>
        <a:lstStyle/>
        <a:p>
          <a:endParaRPr lang="en-US"/>
        </a:p>
      </dgm:t>
    </dgm:pt>
    <dgm:pt modelId="{439B9BDF-BBF7-424D-9DF6-E3D085F07AAE}" type="sibTrans" cxnId="{CB64F8E3-AD69-45F9-990B-DE490DFF208B}">
      <dgm:prSet/>
      <dgm:spPr/>
      <dgm:t>
        <a:bodyPr/>
        <a:lstStyle/>
        <a:p>
          <a:endParaRPr lang="en-US"/>
        </a:p>
      </dgm:t>
    </dgm:pt>
    <dgm:pt modelId="{777B0C95-EF7A-49F3-AE84-5D5D93C303D4}" type="pres">
      <dgm:prSet presAssocID="{0D8EEDAC-C81B-458D-A6F1-060BC6AF8E87}" presName="root" presStyleCnt="0">
        <dgm:presLayoutVars>
          <dgm:dir/>
          <dgm:resizeHandles val="exact"/>
        </dgm:presLayoutVars>
      </dgm:prSet>
      <dgm:spPr/>
    </dgm:pt>
    <dgm:pt modelId="{A0276D24-F6D5-42B6-AB8B-1F44A2DAE063}" type="pres">
      <dgm:prSet presAssocID="{46B902CE-BB12-48FA-BC1E-D4F8AB1B7405}" presName="compNode" presStyleCnt="0"/>
      <dgm:spPr/>
    </dgm:pt>
    <dgm:pt modelId="{5D92D676-8628-46F9-AD48-D7235F7B807E}" type="pres">
      <dgm:prSet presAssocID="{46B902CE-BB12-48FA-BC1E-D4F8AB1B7405}" presName="bgRect" presStyleLbl="bgShp" presStyleIdx="0" presStyleCnt="3"/>
      <dgm:spPr/>
    </dgm:pt>
    <dgm:pt modelId="{7EE70748-7479-478B-AAE6-2415D5EB6DD2}" type="pres">
      <dgm:prSet presAssocID="{46B902CE-BB12-48FA-BC1E-D4F8AB1B74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4464A2B9-9790-4688-B55A-5ECC8A75942B}" type="pres">
      <dgm:prSet presAssocID="{46B902CE-BB12-48FA-BC1E-D4F8AB1B7405}" presName="spaceRect" presStyleCnt="0"/>
      <dgm:spPr/>
    </dgm:pt>
    <dgm:pt modelId="{2F174353-7CA5-4CCF-BAB6-3A7759691764}" type="pres">
      <dgm:prSet presAssocID="{46B902CE-BB12-48FA-BC1E-D4F8AB1B7405}" presName="parTx" presStyleLbl="revTx" presStyleIdx="0" presStyleCnt="3">
        <dgm:presLayoutVars>
          <dgm:chMax val="0"/>
          <dgm:chPref val="0"/>
        </dgm:presLayoutVars>
      </dgm:prSet>
      <dgm:spPr/>
    </dgm:pt>
    <dgm:pt modelId="{120C8FF9-2DF9-4011-BFC7-E57070EB0CB9}" type="pres">
      <dgm:prSet presAssocID="{687785BD-F29E-4DA2-A955-9C9EED0FAF33}" presName="sibTrans" presStyleCnt="0"/>
      <dgm:spPr/>
    </dgm:pt>
    <dgm:pt modelId="{A80B9C67-0C11-4EEC-9944-F34898984172}" type="pres">
      <dgm:prSet presAssocID="{F71E620B-61FD-47A2-A64E-78E247E0380B}" presName="compNode" presStyleCnt="0"/>
      <dgm:spPr/>
    </dgm:pt>
    <dgm:pt modelId="{B9D88E03-8979-41F0-B0BC-403C491C66CA}" type="pres">
      <dgm:prSet presAssocID="{F71E620B-61FD-47A2-A64E-78E247E0380B}" presName="bgRect" presStyleLbl="bgShp" presStyleIdx="1" presStyleCnt="3"/>
      <dgm:spPr/>
    </dgm:pt>
    <dgm:pt modelId="{CFEE2EAF-EFCE-4A0A-91A5-E4DA1B61CE80}" type="pres">
      <dgm:prSet presAssocID="{F71E620B-61FD-47A2-A64E-78E247E038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079EA26-CAAF-4B3B-8369-1EC9D1D2D422}" type="pres">
      <dgm:prSet presAssocID="{F71E620B-61FD-47A2-A64E-78E247E0380B}" presName="spaceRect" presStyleCnt="0"/>
      <dgm:spPr/>
    </dgm:pt>
    <dgm:pt modelId="{A4CC7703-3F1E-49E3-85C0-D86F19F39FE4}" type="pres">
      <dgm:prSet presAssocID="{F71E620B-61FD-47A2-A64E-78E247E0380B}" presName="parTx" presStyleLbl="revTx" presStyleIdx="1" presStyleCnt="3">
        <dgm:presLayoutVars>
          <dgm:chMax val="0"/>
          <dgm:chPref val="0"/>
        </dgm:presLayoutVars>
      </dgm:prSet>
      <dgm:spPr/>
    </dgm:pt>
    <dgm:pt modelId="{548AC846-EDAD-47E7-BF62-6C5412B6C45E}" type="pres">
      <dgm:prSet presAssocID="{06EEC64D-20D3-473C-BFE8-91AEA942B2C9}" presName="sibTrans" presStyleCnt="0"/>
      <dgm:spPr/>
    </dgm:pt>
    <dgm:pt modelId="{11CBE3C8-33C8-4F4A-8379-A0FF42D81BB5}" type="pres">
      <dgm:prSet presAssocID="{E7899A5B-E5B5-4618-A455-D4FC56047D28}" presName="compNode" presStyleCnt="0"/>
      <dgm:spPr/>
    </dgm:pt>
    <dgm:pt modelId="{846D077A-022D-4FE8-9F10-F1D7FD0BAA00}" type="pres">
      <dgm:prSet presAssocID="{E7899A5B-E5B5-4618-A455-D4FC56047D28}" presName="bgRect" presStyleLbl="bgShp" presStyleIdx="2" presStyleCnt="3"/>
      <dgm:spPr/>
    </dgm:pt>
    <dgm:pt modelId="{9583EF18-B52E-4444-8773-2912FA3B3761}" type="pres">
      <dgm:prSet presAssocID="{E7899A5B-E5B5-4618-A455-D4FC56047D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F5318B73-E40D-49CE-B2E9-E73F7667049C}" type="pres">
      <dgm:prSet presAssocID="{E7899A5B-E5B5-4618-A455-D4FC56047D28}" presName="spaceRect" presStyleCnt="0"/>
      <dgm:spPr/>
    </dgm:pt>
    <dgm:pt modelId="{2F3254CA-ADB8-497B-87FB-E13F927D6101}" type="pres">
      <dgm:prSet presAssocID="{E7899A5B-E5B5-4618-A455-D4FC56047D28}" presName="parTx" presStyleLbl="revTx" presStyleIdx="2" presStyleCnt="3">
        <dgm:presLayoutVars>
          <dgm:chMax val="0"/>
          <dgm:chPref val="0"/>
        </dgm:presLayoutVars>
      </dgm:prSet>
      <dgm:spPr/>
    </dgm:pt>
  </dgm:ptLst>
  <dgm:cxnLst>
    <dgm:cxn modelId="{3D0FC367-08B9-449E-A3D9-E01993BDF921}" type="presOf" srcId="{F71E620B-61FD-47A2-A64E-78E247E0380B}" destId="{A4CC7703-3F1E-49E3-85C0-D86F19F39FE4}" srcOrd="0" destOrd="0" presId="urn:microsoft.com/office/officeart/2018/2/layout/IconVerticalSolidList"/>
    <dgm:cxn modelId="{6E809473-EFD9-45E2-9A48-FC4F6693320F}" type="presOf" srcId="{0D8EEDAC-C81B-458D-A6F1-060BC6AF8E87}" destId="{777B0C95-EF7A-49F3-AE84-5D5D93C303D4}" srcOrd="0" destOrd="0" presId="urn:microsoft.com/office/officeart/2018/2/layout/IconVerticalSolidList"/>
    <dgm:cxn modelId="{6350D493-DA45-4297-900A-E5E2C370F4D6}" srcId="{0D8EEDAC-C81B-458D-A6F1-060BC6AF8E87}" destId="{46B902CE-BB12-48FA-BC1E-D4F8AB1B7405}" srcOrd="0" destOrd="0" parTransId="{F0065EB0-523D-4F25-939A-DE742EFFA893}" sibTransId="{687785BD-F29E-4DA2-A955-9C9EED0FAF33}"/>
    <dgm:cxn modelId="{8C4A0BC5-3A8C-4B29-A675-6E5034A7B597}" type="presOf" srcId="{46B902CE-BB12-48FA-BC1E-D4F8AB1B7405}" destId="{2F174353-7CA5-4CCF-BAB6-3A7759691764}" srcOrd="0" destOrd="0" presId="urn:microsoft.com/office/officeart/2018/2/layout/IconVerticalSolidList"/>
    <dgm:cxn modelId="{3DC12CE0-91C7-44A7-8460-BEAD46EC90A5}" srcId="{0D8EEDAC-C81B-458D-A6F1-060BC6AF8E87}" destId="{F71E620B-61FD-47A2-A64E-78E247E0380B}" srcOrd="1" destOrd="0" parTransId="{D781CE2B-C56D-46BB-B461-815980736ABA}" sibTransId="{06EEC64D-20D3-473C-BFE8-91AEA942B2C9}"/>
    <dgm:cxn modelId="{CB64F8E3-AD69-45F9-990B-DE490DFF208B}" srcId="{0D8EEDAC-C81B-458D-A6F1-060BC6AF8E87}" destId="{E7899A5B-E5B5-4618-A455-D4FC56047D28}" srcOrd="2" destOrd="0" parTransId="{9B048445-7C72-4B3D-B942-306F79E6D8AB}" sibTransId="{439B9BDF-BBF7-424D-9DF6-E3D085F07AAE}"/>
    <dgm:cxn modelId="{ED9008F9-B3D9-40A4-BF20-EF050E568086}" type="presOf" srcId="{E7899A5B-E5B5-4618-A455-D4FC56047D28}" destId="{2F3254CA-ADB8-497B-87FB-E13F927D6101}" srcOrd="0" destOrd="0" presId="urn:microsoft.com/office/officeart/2018/2/layout/IconVerticalSolidList"/>
    <dgm:cxn modelId="{B5914A8C-4332-4CF4-B641-DE9D0D486852}" type="presParOf" srcId="{777B0C95-EF7A-49F3-AE84-5D5D93C303D4}" destId="{A0276D24-F6D5-42B6-AB8B-1F44A2DAE063}" srcOrd="0" destOrd="0" presId="urn:microsoft.com/office/officeart/2018/2/layout/IconVerticalSolidList"/>
    <dgm:cxn modelId="{97A6A1F1-A433-4E65-AB1F-1A40B3802D94}" type="presParOf" srcId="{A0276D24-F6D5-42B6-AB8B-1F44A2DAE063}" destId="{5D92D676-8628-46F9-AD48-D7235F7B807E}" srcOrd="0" destOrd="0" presId="urn:microsoft.com/office/officeart/2018/2/layout/IconVerticalSolidList"/>
    <dgm:cxn modelId="{B3739E0D-0F70-49B5-B9F5-58B7DFC61D91}" type="presParOf" srcId="{A0276D24-F6D5-42B6-AB8B-1F44A2DAE063}" destId="{7EE70748-7479-478B-AAE6-2415D5EB6DD2}" srcOrd="1" destOrd="0" presId="urn:microsoft.com/office/officeart/2018/2/layout/IconVerticalSolidList"/>
    <dgm:cxn modelId="{EEEEBC72-23C2-4C8C-B4E5-0A0EF325EFC6}" type="presParOf" srcId="{A0276D24-F6D5-42B6-AB8B-1F44A2DAE063}" destId="{4464A2B9-9790-4688-B55A-5ECC8A75942B}" srcOrd="2" destOrd="0" presId="urn:microsoft.com/office/officeart/2018/2/layout/IconVerticalSolidList"/>
    <dgm:cxn modelId="{F5EB9DED-AB1B-44BD-8511-C47F0DAA6ED5}" type="presParOf" srcId="{A0276D24-F6D5-42B6-AB8B-1F44A2DAE063}" destId="{2F174353-7CA5-4CCF-BAB6-3A7759691764}" srcOrd="3" destOrd="0" presId="urn:microsoft.com/office/officeart/2018/2/layout/IconVerticalSolidList"/>
    <dgm:cxn modelId="{E3C59EC0-BBB1-4EA5-A904-48E0FBC68011}" type="presParOf" srcId="{777B0C95-EF7A-49F3-AE84-5D5D93C303D4}" destId="{120C8FF9-2DF9-4011-BFC7-E57070EB0CB9}" srcOrd="1" destOrd="0" presId="urn:microsoft.com/office/officeart/2018/2/layout/IconVerticalSolidList"/>
    <dgm:cxn modelId="{4B4AA8EA-64AD-44A2-BA71-0E55BB102166}" type="presParOf" srcId="{777B0C95-EF7A-49F3-AE84-5D5D93C303D4}" destId="{A80B9C67-0C11-4EEC-9944-F34898984172}" srcOrd="2" destOrd="0" presId="urn:microsoft.com/office/officeart/2018/2/layout/IconVerticalSolidList"/>
    <dgm:cxn modelId="{1326B882-CCB5-463F-868C-1FFFA6ABE54B}" type="presParOf" srcId="{A80B9C67-0C11-4EEC-9944-F34898984172}" destId="{B9D88E03-8979-41F0-B0BC-403C491C66CA}" srcOrd="0" destOrd="0" presId="urn:microsoft.com/office/officeart/2018/2/layout/IconVerticalSolidList"/>
    <dgm:cxn modelId="{34686AF0-41A9-4AEE-988F-BF271C199CB8}" type="presParOf" srcId="{A80B9C67-0C11-4EEC-9944-F34898984172}" destId="{CFEE2EAF-EFCE-4A0A-91A5-E4DA1B61CE80}" srcOrd="1" destOrd="0" presId="urn:microsoft.com/office/officeart/2018/2/layout/IconVerticalSolidList"/>
    <dgm:cxn modelId="{30BC799C-068E-43C9-9DBE-E6407338139B}" type="presParOf" srcId="{A80B9C67-0C11-4EEC-9944-F34898984172}" destId="{F079EA26-CAAF-4B3B-8369-1EC9D1D2D422}" srcOrd="2" destOrd="0" presId="urn:microsoft.com/office/officeart/2018/2/layout/IconVerticalSolidList"/>
    <dgm:cxn modelId="{8CDCFB3E-F2BB-4525-A421-33ADDF3689EC}" type="presParOf" srcId="{A80B9C67-0C11-4EEC-9944-F34898984172}" destId="{A4CC7703-3F1E-49E3-85C0-D86F19F39FE4}" srcOrd="3" destOrd="0" presId="urn:microsoft.com/office/officeart/2018/2/layout/IconVerticalSolidList"/>
    <dgm:cxn modelId="{54136629-C41C-4BCA-BCF5-0AF2F4F89060}" type="presParOf" srcId="{777B0C95-EF7A-49F3-AE84-5D5D93C303D4}" destId="{548AC846-EDAD-47E7-BF62-6C5412B6C45E}" srcOrd="3" destOrd="0" presId="urn:microsoft.com/office/officeart/2018/2/layout/IconVerticalSolidList"/>
    <dgm:cxn modelId="{FFA21ED3-4E1F-4437-9073-224BB06C99F4}" type="presParOf" srcId="{777B0C95-EF7A-49F3-AE84-5D5D93C303D4}" destId="{11CBE3C8-33C8-4F4A-8379-A0FF42D81BB5}" srcOrd="4" destOrd="0" presId="urn:microsoft.com/office/officeart/2018/2/layout/IconVerticalSolidList"/>
    <dgm:cxn modelId="{6E572121-43D9-4C8D-8FF4-728A6936DA48}" type="presParOf" srcId="{11CBE3C8-33C8-4F4A-8379-A0FF42D81BB5}" destId="{846D077A-022D-4FE8-9F10-F1D7FD0BAA00}" srcOrd="0" destOrd="0" presId="urn:microsoft.com/office/officeart/2018/2/layout/IconVerticalSolidList"/>
    <dgm:cxn modelId="{DA94FAB5-E2A3-4D75-A2A2-6D626BD82C38}" type="presParOf" srcId="{11CBE3C8-33C8-4F4A-8379-A0FF42D81BB5}" destId="{9583EF18-B52E-4444-8773-2912FA3B3761}" srcOrd="1" destOrd="0" presId="urn:microsoft.com/office/officeart/2018/2/layout/IconVerticalSolidList"/>
    <dgm:cxn modelId="{F7AB65BC-280F-40D3-BBFF-61789B7BBAD3}" type="presParOf" srcId="{11CBE3C8-33C8-4F4A-8379-A0FF42D81BB5}" destId="{F5318B73-E40D-49CE-B2E9-E73F7667049C}" srcOrd="2" destOrd="0" presId="urn:microsoft.com/office/officeart/2018/2/layout/IconVerticalSolidList"/>
    <dgm:cxn modelId="{8E8930E5-DCF1-4E12-BA6C-153C33462F75}" type="presParOf" srcId="{11CBE3C8-33C8-4F4A-8379-A0FF42D81BB5}" destId="{2F3254CA-ADB8-497B-87FB-E13F927D61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952B5-E2F6-46B9-B756-A7FE21B5C37E}"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BC4E18F-FE1F-4F43-B097-8EFF94415154}">
      <dgm:prSet/>
      <dgm:spPr/>
      <dgm:t>
        <a:bodyPr/>
        <a:lstStyle/>
        <a:p>
          <a:pPr>
            <a:lnSpc>
              <a:spcPct val="100000"/>
            </a:lnSpc>
          </a:pPr>
          <a:r>
            <a:rPr lang="en-US" b="1" dirty="0"/>
            <a:t>Noisy Images Impact Diagnostics:</a:t>
          </a:r>
          <a:r>
            <a:rPr lang="en-US" dirty="0"/>
            <a:t> Poor image quality complicates accurate diagnosis and patient care</a:t>
          </a:r>
        </a:p>
      </dgm:t>
    </dgm:pt>
    <dgm:pt modelId="{309F362C-F81B-4E59-A504-B037FF406B4C}" type="parTrans" cxnId="{4C82C935-63B1-4364-8C91-D7C7E6336DC6}">
      <dgm:prSet/>
      <dgm:spPr/>
      <dgm:t>
        <a:bodyPr/>
        <a:lstStyle/>
        <a:p>
          <a:endParaRPr lang="en-US"/>
        </a:p>
      </dgm:t>
    </dgm:pt>
    <dgm:pt modelId="{9423C9B7-EAB4-403E-A6CB-66069CFE70D6}" type="sibTrans" cxnId="{4C82C935-63B1-4364-8C91-D7C7E6336DC6}">
      <dgm:prSet/>
      <dgm:spPr/>
      <dgm:t>
        <a:bodyPr/>
        <a:lstStyle/>
        <a:p>
          <a:endParaRPr lang="en-US"/>
        </a:p>
      </dgm:t>
    </dgm:pt>
    <dgm:pt modelId="{DF8789CB-A71E-4318-9ADD-849A7B1E2C10}">
      <dgm:prSet/>
      <dgm:spPr/>
      <dgm:t>
        <a:bodyPr/>
        <a:lstStyle/>
        <a:p>
          <a:pPr>
            <a:lnSpc>
              <a:spcPct val="100000"/>
            </a:lnSpc>
          </a:pPr>
          <a:r>
            <a:rPr lang="en-US" b="1" dirty="0"/>
            <a:t>Limited Trust in AI Systems: </a:t>
          </a:r>
          <a:r>
            <a:rPr lang="en-US" dirty="0"/>
            <a:t>The black-box nature of GANs hinders their acceptance in clinical settings</a:t>
          </a:r>
        </a:p>
      </dgm:t>
    </dgm:pt>
    <dgm:pt modelId="{22E12A1F-E7B1-4F38-984E-94DD21FC4008}" type="parTrans" cxnId="{0376F177-BA90-40D9-ADF4-6CEA51017715}">
      <dgm:prSet/>
      <dgm:spPr/>
      <dgm:t>
        <a:bodyPr/>
        <a:lstStyle/>
        <a:p>
          <a:endParaRPr lang="en-US"/>
        </a:p>
      </dgm:t>
    </dgm:pt>
    <dgm:pt modelId="{946A8E94-7D01-4B00-A7DC-48378B817D7A}" type="sibTrans" cxnId="{0376F177-BA90-40D9-ADF4-6CEA51017715}">
      <dgm:prSet/>
      <dgm:spPr/>
      <dgm:t>
        <a:bodyPr/>
        <a:lstStyle/>
        <a:p>
          <a:endParaRPr lang="en-US"/>
        </a:p>
      </dgm:t>
    </dgm:pt>
    <dgm:pt modelId="{BCF554F9-6902-414E-A572-7078111FEB88}">
      <dgm:prSet/>
      <dgm:spPr/>
      <dgm:t>
        <a:bodyPr/>
        <a:lstStyle/>
        <a:p>
          <a:pPr>
            <a:lnSpc>
              <a:spcPct val="100000"/>
            </a:lnSpc>
          </a:pPr>
          <a:r>
            <a:rPr lang="en-US" b="1" dirty="0"/>
            <a:t>Importance of Transparency:</a:t>
          </a:r>
          <a:r>
            <a:rPr lang="en-US" dirty="0"/>
            <a:t> Clinicians need to understand AI decisions to make informed patient care choices</a:t>
          </a:r>
        </a:p>
      </dgm:t>
    </dgm:pt>
    <dgm:pt modelId="{A3D2AA02-B818-4430-A115-D4B8803C376A}" type="parTrans" cxnId="{785CBBF5-8824-4D3F-B3A5-3E7277E964EB}">
      <dgm:prSet/>
      <dgm:spPr/>
      <dgm:t>
        <a:bodyPr/>
        <a:lstStyle/>
        <a:p>
          <a:endParaRPr lang="en-US"/>
        </a:p>
      </dgm:t>
    </dgm:pt>
    <dgm:pt modelId="{B4CE880E-E40A-4828-A952-7FEE2AB85786}" type="sibTrans" cxnId="{785CBBF5-8824-4D3F-B3A5-3E7277E964EB}">
      <dgm:prSet/>
      <dgm:spPr/>
      <dgm:t>
        <a:bodyPr/>
        <a:lstStyle/>
        <a:p>
          <a:endParaRPr lang="en-US"/>
        </a:p>
      </dgm:t>
    </dgm:pt>
    <dgm:pt modelId="{A3D969F2-0FE6-4A58-B54C-89BD71D09FC3}" type="pres">
      <dgm:prSet presAssocID="{BE5952B5-E2F6-46B9-B756-A7FE21B5C37E}" presName="root" presStyleCnt="0">
        <dgm:presLayoutVars>
          <dgm:dir/>
          <dgm:resizeHandles val="exact"/>
        </dgm:presLayoutVars>
      </dgm:prSet>
      <dgm:spPr/>
    </dgm:pt>
    <dgm:pt modelId="{B0EA4374-730C-480B-AA8D-0692673DF89D}" type="pres">
      <dgm:prSet presAssocID="{5BC4E18F-FE1F-4F43-B097-8EFF94415154}" presName="compNode" presStyleCnt="0"/>
      <dgm:spPr/>
    </dgm:pt>
    <dgm:pt modelId="{4CCA9917-F5E7-4FD9-9DEA-C3BC2AD293F2}" type="pres">
      <dgm:prSet presAssocID="{5BC4E18F-FE1F-4F43-B097-8EFF94415154}" presName="bgRect" presStyleLbl="bgShp" presStyleIdx="0" presStyleCnt="3"/>
      <dgm:spPr/>
    </dgm:pt>
    <dgm:pt modelId="{D7864EFE-B099-4FC9-A8B6-ABD7DC83B9F1}" type="pres">
      <dgm:prSet presAssocID="{5BC4E18F-FE1F-4F43-B097-8EFF944151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34C14D89-3FD6-4548-B964-2A51AF76275D}" type="pres">
      <dgm:prSet presAssocID="{5BC4E18F-FE1F-4F43-B097-8EFF94415154}" presName="spaceRect" presStyleCnt="0"/>
      <dgm:spPr/>
    </dgm:pt>
    <dgm:pt modelId="{F5DFC6AD-11C5-4660-9AD1-F743D976B5D9}" type="pres">
      <dgm:prSet presAssocID="{5BC4E18F-FE1F-4F43-B097-8EFF94415154}" presName="parTx" presStyleLbl="revTx" presStyleIdx="0" presStyleCnt="3">
        <dgm:presLayoutVars>
          <dgm:chMax val="0"/>
          <dgm:chPref val="0"/>
        </dgm:presLayoutVars>
      </dgm:prSet>
      <dgm:spPr/>
    </dgm:pt>
    <dgm:pt modelId="{4FB0AED6-A9EA-4DA7-92BA-9D4F393CEB38}" type="pres">
      <dgm:prSet presAssocID="{9423C9B7-EAB4-403E-A6CB-66069CFE70D6}" presName="sibTrans" presStyleCnt="0"/>
      <dgm:spPr/>
    </dgm:pt>
    <dgm:pt modelId="{30AE98A7-F334-4D5E-A310-74FEA847EDD3}" type="pres">
      <dgm:prSet presAssocID="{DF8789CB-A71E-4318-9ADD-849A7B1E2C10}" presName="compNode" presStyleCnt="0"/>
      <dgm:spPr/>
    </dgm:pt>
    <dgm:pt modelId="{95C8AD8E-F920-4374-800C-BAD10A4A29E3}" type="pres">
      <dgm:prSet presAssocID="{DF8789CB-A71E-4318-9ADD-849A7B1E2C10}" presName="bgRect" presStyleLbl="bgShp" presStyleIdx="1" presStyleCnt="3"/>
      <dgm:spPr/>
    </dgm:pt>
    <dgm:pt modelId="{BB0F7AA6-6455-4A08-8B35-1483F5AFF744}" type="pres">
      <dgm:prSet presAssocID="{DF8789CB-A71E-4318-9ADD-849A7B1E2C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D53DA682-5E14-4967-9667-97A9194276D1}" type="pres">
      <dgm:prSet presAssocID="{DF8789CB-A71E-4318-9ADD-849A7B1E2C10}" presName="spaceRect" presStyleCnt="0"/>
      <dgm:spPr/>
    </dgm:pt>
    <dgm:pt modelId="{2BC03E3F-14BA-4996-8349-3C5F01E9D3DD}" type="pres">
      <dgm:prSet presAssocID="{DF8789CB-A71E-4318-9ADD-849A7B1E2C10}" presName="parTx" presStyleLbl="revTx" presStyleIdx="1" presStyleCnt="3">
        <dgm:presLayoutVars>
          <dgm:chMax val="0"/>
          <dgm:chPref val="0"/>
        </dgm:presLayoutVars>
      </dgm:prSet>
      <dgm:spPr/>
    </dgm:pt>
    <dgm:pt modelId="{668E81E4-9527-4C86-A5A5-DC6AA6045CF9}" type="pres">
      <dgm:prSet presAssocID="{946A8E94-7D01-4B00-A7DC-48378B817D7A}" presName="sibTrans" presStyleCnt="0"/>
      <dgm:spPr/>
    </dgm:pt>
    <dgm:pt modelId="{1B102DFB-A561-4CDC-80E2-14B48E57210C}" type="pres">
      <dgm:prSet presAssocID="{BCF554F9-6902-414E-A572-7078111FEB88}" presName="compNode" presStyleCnt="0"/>
      <dgm:spPr/>
    </dgm:pt>
    <dgm:pt modelId="{23072914-908C-4D26-9268-2DA13AECD852}" type="pres">
      <dgm:prSet presAssocID="{BCF554F9-6902-414E-A572-7078111FEB88}" presName="bgRect" presStyleLbl="bgShp" presStyleIdx="2" presStyleCnt="3"/>
      <dgm:spPr/>
    </dgm:pt>
    <dgm:pt modelId="{CF990272-CD81-4894-9345-A6B4D6844720}" type="pres">
      <dgm:prSet presAssocID="{BCF554F9-6902-414E-A572-7078111FEB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AAB3B44-7CC6-4AFD-8149-897ED6ECBB38}" type="pres">
      <dgm:prSet presAssocID="{BCF554F9-6902-414E-A572-7078111FEB88}" presName="spaceRect" presStyleCnt="0"/>
      <dgm:spPr/>
    </dgm:pt>
    <dgm:pt modelId="{12F3C9CB-8615-45E1-B12D-F20147C5D742}" type="pres">
      <dgm:prSet presAssocID="{BCF554F9-6902-414E-A572-7078111FEB88}" presName="parTx" presStyleLbl="revTx" presStyleIdx="2" presStyleCnt="3">
        <dgm:presLayoutVars>
          <dgm:chMax val="0"/>
          <dgm:chPref val="0"/>
        </dgm:presLayoutVars>
      </dgm:prSet>
      <dgm:spPr/>
    </dgm:pt>
  </dgm:ptLst>
  <dgm:cxnLst>
    <dgm:cxn modelId="{BEFCF504-CB38-4F9B-8D08-09A0C99FDB10}" type="presOf" srcId="{DF8789CB-A71E-4318-9ADD-849A7B1E2C10}" destId="{2BC03E3F-14BA-4996-8349-3C5F01E9D3DD}" srcOrd="0" destOrd="0" presId="urn:microsoft.com/office/officeart/2018/2/layout/IconVerticalSolidList"/>
    <dgm:cxn modelId="{4C82C935-63B1-4364-8C91-D7C7E6336DC6}" srcId="{BE5952B5-E2F6-46B9-B756-A7FE21B5C37E}" destId="{5BC4E18F-FE1F-4F43-B097-8EFF94415154}" srcOrd="0" destOrd="0" parTransId="{309F362C-F81B-4E59-A504-B037FF406B4C}" sibTransId="{9423C9B7-EAB4-403E-A6CB-66069CFE70D6}"/>
    <dgm:cxn modelId="{0376F177-BA90-40D9-ADF4-6CEA51017715}" srcId="{BE5952B5-E2F6-46B9-B756-A7FE21B5C37E}" destId="{DF8789CB-A71E-4318-9ADD-849A7B1E2C10}" srcOrd="1" destOrd="0" parTransId="{22E12A1F-E7B1-4F38-984E-94DD21FC4008}" sibTransId="{946A8E94-7D01-4B00-A7DC-48378B817D7A}"/>
    <dgm:cxn modelId="{1321A57F-1370-4EE3-9986-DA31BC9F9E2A}" type="presOf" srcId="{BE5952B5-E2F6-46B9-B756-A7FE21B5C37E}" destId="{A3D969F2-0FE6-4A58-B54C-89BD71D09FC3}" srcOrd="0" destOrd="0" presId="urn:microsoft.com/office/officeart/2018/2/layout/IconVerticalSolidList"/>
    <dgm:cxn modelId="{7EAE119E-8593-4E48-986F-0934CC4F87FD}" type="presOf" srcId="{5BC4E18F-FE1F-4F43-B097-8EFF94415154}" destId="{F5DFC6AD-11C5-4660-9AD1-F743D976B5D9}" srcOrd="0" destOrd="0" presId="urn:microsoft.com/office/officeart/2018/2/layout/IconVerticalSolidList"/>
    <dgm:cxn modelId="{E89E88E0-A9D1-45BC-915E-2D6FD7F33B2C}" type="presOf" srcId="{BCF554F9-6902-414E-A572-7078111FEB88}" destId="{12F3C9CB-8615-45E1-B12D-F20147C5D742}" srcOrd="0" destOrd="0" presId="urn:microsoft.com/office/officeart/2018/2/layout/IconVerticalSolidList"/>
    <dgm:cxn modelId="{785CBBF5-8824-4D3F-B3A5-3E7277E964EB}" srcId="{BE5952B5-E2F6-46B9-B756-A7FE21B5C37E}" destId="{BCF554F9-6902-414E-A572-7078111FEB88}" srcOrd="2" destOrd="0" parTransId="{A3D2AA02-B818-4430-A115-D4B8803C376A}" sibTransId="{B4CE880E-E40A-4828-A952-7FEE2AB85786}"/>
    <dgm:cxn modelId="{ACFB6DE4-BEA1-4280-B314-E2D7DD311D74}" type="presParOf" srcId="{A3D969F2-0FE6-4A58-B54C-89BD71D09FC3}" destId="{B0EA4374-730C-480B-AA8D-0692673DF89D}" srcOrd="0" destOrd="0" presId="urn:microsoft.com/office/officeart/2018/2/layout/IconVerticalSolidList"/>
    <dgm:cxn modelId="{B8FC9B27-9025-4429-952E-183236B00B23}" type="presParOf" srcId="{B0EA4374-730C-480B-AA8D-0692673DF89D}" destId="{4CCA9917-F5E7-4FD9-9DEA-C3BC2AD293F2}" srcOrd="0" destOrd="0" presId="urn:microsoft.com/office/officeart/2018/2/layout/IconVerticalSolidList"/>
    <dgm:cxn modelId="{115F6D94-C6B7-4285-B250-37564E5E664D}" type="presParOf" srcId="{B0EA4374-730C-480B-AA8D-0692673DF89D}" destId="{D7864EFE-B099-4FC9-A8B6-ABD7DC83B9F1}" srcOrd="1" destOrd="0" presId="urn:microsoft.com/office/officeart/2018/2/layout/IconVerticalSolidList"/>
    <dgm:cxn modelId="{3EC79561-C58A-453A-ACE9-28994E00B5A3}" type="presParOf" srcId="{B0EA4374-730C-480B-AA8D-0692673DF89D}" destId="{34C14D89-3FD6-4548-B964-2A51AF76275D}" srcOrd="2" destOrd="0" presId="urn:microsoft.com/office/officeart/2018/2/layout/IconVerticalSolidList"/>
    <dgm:cxn modelId="{FDF8474E-7B52-4320-81D7-48C54EBB23C3}" type="presParOf" srcId="{B0EA4374-730C-480B-AA8D-0692673DF89D}" destId="{F5DFC6AD-11C5-4660-9AD1-F743D976B5D9}" srcOrd="3" destOrd="0" presId="urn:microsoft.com/office/officeart/2018/2/layout/IconVerticalSolidList"/>
    <dgm:cxn modelId="{6EF99440-5FA7-474D-9A89-4BEF2A46F7F2}" type="presParOf" srcId="{A3D969F2-0FE6-4A58-B54C-89BD71D09FC3}" destId="{4FB0AED6-A9EA-4DA7-92BA-9D4F393CEB38}" srcOrd="1" destOrd="0" presId="urn:microsoft.com/office/officeart/2018/2/layout/IconVerticalSolidList"/>
    <dgm:cxn modelId="{A4D12B9E-9C02-48E1-8687-555130E1DE64}" type="presParOf" srcId="{A3D969F2-0FE6-4A58-B54C-89BD71D09FC3}" destId="{30AE98A7-F334-4D5E-A310-74FEA847EDD3}" srcOrd="2" destOrd="0" presId="urn:microsoft.com/office/officeart/2018/2/layout/IconVerticalSolidList"/>
    <dgm:cxn modelId="{AA1E9B11-F8D3-43F9-A66C-A9DA83C45633}" type="presParOf" srcId="{30AE98A7-F334-4D5E-A310-74FEA847EDD3}" destId="{95C8AD8E-F920-4374-800C-BAD10A4A29E3}" srcOrd="0" destOrd="0" presId="urn:microsoft.com/office/officeart/2018/2/layout/IconVerticalSolidList"/>
    <dgm:cxn modelId="{81081431-BB1E-49D5-951E-4F58053B4C0B}" type="presParOf" srcId="{30AE98A7-F334-4D5E-A310-74FEA847EDD3}" destId="{BB0F7AA6-6455-4A08-8B35-1483F5AFF744}" srcOrd="1" destOrd="0" presId="urn:microsoft.com/office/officeart/2018/2/layout/IconVerticalSolidList"/>
    <dgm:cxn modelId="{EDCCCB37-2330-47C4-A84A-BAFB52258170}" type="presParOf" srcId="{30AE98A7-F334-4D5E-A310-74FEA847EDD3}" destId="{D53DA682-5E14-4967-9667-97A9194276D1}" srcOrd="2" destOrd="0" presId="urn:microsoft.com/office/officeart/2018/2/layout/IconVerticalSolidList"/>
    <dgm:cxn modelId="{8E93F444-AFD1-4898-BCE2-EE97391593D1}" type="presParOf" srcId="{30AE98A7-F334-4D5E-A310-74FEA847EDD3}" destId="{2BC03E3F-14BA-4996-8349-3C5F01E9D3DD}" srcOrd="3" destOrd="0" presId="urn:microsoft.com/office/officeart/2018/2/layout/IconVerticalSolidList"/>
    <dgm:cxn modelId="{6B642DC0-ADAA-455E-AF05-596AB105F28C}" type="presParOf" srcId="{A3D969F2-0FE6-4A58-B54C-89BD71D09FC3}" destId="{668E81E4-9527-4C86-A5A5-DC6AA6045CF9}" srcOrd="3" destOrd="0" presId="urn:microsoft.com/office/officeart/2018/2/layout/IconVerticalSolidList"/>
    <dgm:cxn modelId="{FDE12750-C1B1-4EB1-9FB7-B8F3AA403B57}" type="presParOf" srcId="{A3D969F2-0FE6-4A58-B54C-89BD71D09FC3}" destId="{1B102DFB-A561-4CDC-80E2-14B48E57210C}" srcOrd="4" destOrd="0" presId="urn:microsoft.com/office/officeart/2018/2/layout/IconVerticalSolidList"/>
    <dgm:cxn modelId="{B81018D6-433F-4BCD-A74D-841A81142EFE}" type="presParOf" srcId="{1B102DFB-A561-4CDC-80E2-14B48E57210C}" destId="{23072914-908C-4D26-9268-2DA13AECD852}" srcOrd="0" destOrd="0" presId="urn:microsoft.com/office/officeart/2018/2/layout/IconVerticalSolidList"/>
    <dgm:cxn modelId="{35C2E5BA-F488-431C-B66C-8660B61E6AA5}" type="presParOf" srcId="{1B102DFB-A561-4CDC-80E2-14B48E57210C}" destId="{CF990272-CD81-4894-9345-A6B4D6844720}" srcOrd="1" destOrd="0" presId="urn:microsoft.com/office/officeart/2018/2/layout/IconVerticalSolidList"/>
    <dgm:cxn modelId="{1D7BDFDE-F157-4442-851A-E68E0D45706A}" type="presParOf" srcId="{1B102DFB-A561-4CDC-80E2-14B48E57210C}" destId="{0AAB3B44-7CC6-4AFD-8149-897ED6ECBB38}" srcOrd="2" destOrd="0" presId="urn:microsoft.com/office/officeart/2018/2/layout/IconVerticalSolidList"/>
    <dgm:cxn modelId="{B8C1C7F2-302D-413F-AB83-B3EC61146653}" type="presParOf" srcId="{1B102DFB-A561-4CDC-80E2-14B48E57210C}" destId="{12F3C9CB-8615-45E1-B12D-F20147C5D7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B0578F-B4DC-4734-B72F-5E27C244E48C}"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C371C018-C001-4994-A8B2-BC8388E03289}">
      <dgm:prSet/>
      <dgm:spPr/>
      <dgm:t>
        <a:bodyPr/>
        <a:lstStyle/>
        <a:p>
          <a:r>
            <a:rPr lang="en-US" b="1" dirty="0"/>
            <a:t>Denoise CT Images:</a:t>
          </a:r>
          <a:r>
            <a:rPr lang="en-US" dirty="0"/>
            <a:t> Use GANs to produce high-quality, denoised Kidney CT Scans.</a:t>
          </a:r>
        </a:p>
      </dgm:t>
    </dgm:pt>
    <dgm:pt modelId="{38C6FCB5-A0CD-4F21-889F-9BCBC274A5A0}" type="parTrans" cxnId="{42DE137C-6B8C-4230-857D-9630B8EC20DD}">
      <dgm:prSet/>
      <dgm:spPr/>
      <dgm:t>
        <a:bodyPr/>
        <a:lstStyle/>
        <a:p>
          <a:endParaRPr lang="en-US"/>
        </a:p>
      </dgm:t>
    </dgm:pt>
    <dgm:pt modelId="{86ADAB4C-AFA1-44C7-9B88-7C23E81D80C3}" type="sibTrans" cxnId="{42DE137C-6B8C-4230-857D-9630B8EC20DD}">
      <dgm:prSet/>
      <dgm:spPr/>
      <dgm:t>
        <a:bodyPr/>
        <a:lstStyle/>
        <a:p>
          <a:endParaRPr lang="en-US"/>
        </a:p>
      </dgm:t>
    </dgm:pt>
    <dgm:pt modelId="{309F6AD8-D1F4-4927-9530-2377CBC8FFBA}">
      <dgm:prSet/>
      <dgm:spPr/>
      <dgm:t>
        <a:bodyPr/>
        <a:lstStyle/>
        <a:p>
          <a:r>
            <a:rPr lang="en-US" b="1" dirty="0"/>
            <a:t>Explainability for AI Outputs:</a:t>
          </a:r>
          <a:r>
            <a:rPr lang="en-US" dirty="0"/>
            <a:t> Provide transparent, interpretable insights into the GAN’s image generation process</a:t>
          </a:r>
        </a:p>
      </dgm:t>
    </dgm:pt>
    <dgm:pt modelId="{78C16A45-3ACB-48C2-89EF-A11C36052379}" type="parTrans" cxnId="{B64CFEF0-B789-4777-B465-FCC8F364E182}">
      <dgm:prSet/>
      <dgm:spPr/>
      <dgm:t>
        <a:bodyPr/>
        <a:lstStyle/>
        <a:p>
          <a:endParaRPr lang="en-US"/>
        </a:p>
      </dgm:t>
    </dgm:pt>
    <dgm:pt modelId="{7D7E06A0-9DC0-4A9A-AC5F-8C337F9B2987}" type="sibTrans" cxnId="{B64CFEF0-B789-4777-B465-FCC8F364E182}">
      <dgm:prSet/>
      <dgm:spPr/>
      <dgm:t>
        <a:bodyPr/>
        <a:lstStyle/>
        <a:p>
          <a:endParaRPr lang="en-US"/>
        </a:p>
      </dgm:t>
    </dgm:pt>
    <dgm:pt modelId="{907B50AD-9813-42A5-846A-A8DD0A22B68D}">
      <dgm:prSet/>
      <dgm:spPr/>
      <dgm:t>
        <a:bodyPr/>
        <a:lstStyle/>
        <a:p>
          <a:r>
            <a:rPr lang="en-US" b="1" dirty="0"/>
            <a:t>Kidney Disease Detection with CNN:</a:t>
          </a:r>
          <a:r>
            <a:rPr lang="en-US" dirty="0"/>
            <a:t> Develop an explainable CNN to predict the presence of Kidney Disease in the denoised images</a:t>
          </a:r>
        </a:p>
      </dgm:t>
    </dgm:pt>
    <dgm:pt modelId="{99DB971F-4D7A-4DB5-B1F4-0AA802E48A9D}" type="parTrans" cxnId="{12A8B552-D6B1-4A5D-963E-CF18CC8E8C5B}">
      <dgm:prSet/>
      <dgm:spPr/>
      <dgm:t>
        <a:bodyPr/>
        <a:lstStyle/>
        <a:p>
          <a:endParaRPr lang="en-US"/>
        </a:p>
      </dgm:t>
    </dgm:pt>
    <dgm:pt modelId="{0CC7131D-4C2B-4A66-B9E1-1DE8A4442C3A}" type="sibTrans" cxnId="{12A8B552-D6B1-4A5D-963E-CF18CC8E8C5B}">
      <dgm:prSet/>
      <dgm:spPr/>
      <dgm:t>
        <a:bodyPr/>
        <a:lstStyle/>
        <a:p>
          <a:endParaRPr lang="en-US"/>
        </a:p>
      </dgm:t>
    </dgm:pt>
    <dgm:pt modelId="{3F87E514-4656-4A82-A7D3-4131177228E7}" type="pres">
      <dgm:prSet presAssocID="{AAB0578F-B4DC-4734-B72F-5E27C244E48C}" presName="root" presStyleCnt="0">
        <dgm:presLayoutVars>
          <dgm:dir/>
          <dgm:resizeHandles val="exact"/>
        </dgm:presLayoutVars>
      </dgm:prSet>
      <dgm:spPr/>
    </dgm:pt>
    <dgm:pt modelId="{4FCE6600-66B7-4BE4-B6EA-B1DE9386EAEE}" type="pres">
      <dgm:prSet presAssocID="{C371C018-C001-4994-A8B2-BC8388E03289}" presName="compNode" presStyleCnt="0"/>
      <dgm:spPr/>
    </dgm:pt>
    <dgm:pt modelId="{09F1F7E8-3F56-4013-AB6A-818315C3896D}" type="pres">
      <dgm:prSet presAssocID="{C371C018-C001-4994-A8B2-BC8388E03289}" presName="bgRect" presStyleLbl="bgShp" presStyleIdx="0" presStyleCnt="3"/>
      <dgm:spPr/>
    </dgm:pt>
    <dgm:pt modelId="{7C312572-500B-42A5-BB16-991A2E47D42C}" type="pres">
      <dgm:prSet presAssocID="{C371C018-C001-4994-A8B2-BC8388E032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active Sign"/>
        </a:ext>
      </dgm:extLst>
    </dgm:pt>
    <dgm:pt modelId="{88408244-D1DD-4563-AC3D-636B393B3AEC}" type="pres">
      <dgm:prSet presAssocID="{C371C018-C001-4994-A8B2-BC8388E03289}" presName="spaceRect" presStyleCnt="0"/>
      <dgm:spPr/>
    </dgm:pt>
    <dgm:pt modelId="{35557872-F493-416A-8C6D-31F9B4E127A6}" type="pres">
      <dgm:prSet presAssocID="{C371C018-C001-4994-A8B2-BC8388E03289}" presName="parTx" presStyleLbl="revTx" presStyleIdx="0" presStyleCnt="3">
        <dgm:presLayoutVars>
          <dgm:chMax val="0"/>
          <dgm:chPref val="0"/>
        </dgm:presLayoutVars>
      </dgm:prSet>
      <dgm:spPr/>
    </dgm:pt>
    <dgm:pt modelId="{C05BEA51-8873-4D6F-81EA-288C6A40602E}" type="pres">
      <dgm:prSet presAssocID="{86ADAB4C-AFA1-44C7-9B88-7C23E81D80C3}" presName="sibTrans" presStyleCnt="0"/>
      <dgm:spPr/>
    </dgm:pt>
    <dgm:pt modelId="{5C420DDE-0D6B-45AA-93BD-6DCAF3E61645}" type="pres">
      <dgm:prSet presAssocID="{309F6AD8-D1F4-4927-9530-2377CBC8FFBA}" presName="compNode" presStyleCnt="0"/>
      <dgm:spPr/>
    </dgm:pt>
    <dgm:pt modelId="{9F5DE65F-8B1A-423C-A6EB-2A42A955FD86}" type="pres">
      <dgm:prSet presAssocID="{309F6AD8-D1F4-4927-9530-2377CBC8FFBA}" presName="bgRect" presStyleLbl="bgShp" presStyleIdx="1" presStyleCnt="3"/>
      <dgm:spPr/>
    </dgm:pt>
    <dgm:pt modelId="{E3E7031D-B43D-40E7-9F69-B46FF4577522}" type="pres">
      <dgm:prSet presAssocID="{309F6AD8-D1F4-4927-9530-2377CBC8FF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0BBA25E-3876-444D-A248-65022C615433}" type="pres">
      <dgm:prSet presAssocID="{309F6AD8-D1F4-4927-9530-2377CBC8FFBA}" presName="spaceRect" presStyleCnt="0"/>
      <dgm:spPr/>
    </dgm:pt>
    <dgm:pt modelId="{37D9DCFF-9192-42F5-9A17-B568B384A46B}" type="pres">
      <dgm:prSet presAssocID="{309F6AD8-D1F4-4927-9530-2377CBC8FFBA}" presName="parTx" presStyleLbl="revTx" presStyleIdx="1" presStyleCnt="3">
        <dgm:presLayoutVars>
          <dgm:chMax val="0"/>
          <dgm:chPref val="0"/>
        </dgm:presLayoutVars>
      </dgm:prSet>
      <dgm:spPr/>
    </dgm:pt>
    <dgm:pt modelId="{8744560F-F34F-4D14-A8A7-20C56F449E5B}" type="pres">
      <dgm:prSet presAssocID="{7D7E06A0-9DC0-4A9A-AC5F-8C337F9B2987}" presName="sibTrans" presStyleCnt="0"/>
      <dgm:spPr/>
    </dgm:pt>
    <dgm:pt modelId="{57193197-66AA-4322-8B33-88D8D5361477}" type="pres">
      <dgm:prSet presAssocID="{907B50AD-9813-42A5-846A-A8DD0A22B68D}" presName="compNode" presStyleCnt="0"/>
      <dgm:spPr/>
    </dgm:pt>
    <dgm:pt modelId="{C1B22B52-8B97-453C-8CEF-B8FBB671D7B3}" type="pres">
      <dgm:prSet presAssocID="{907B50AD-9813-42A5-846A-A8DD0A22B68D}" presName="bgRect" presStyleLbl="bgShp" presStyleIdx="2" presStyleCnt="3"/>
      <dgm:spPr/>
    </dgm:pt>
    <dgm:pt modelId="{99B91F3E-BF07-44D9-AC3B-0EA3A910FB86}" type="pres">
      <dgm:prSet presAssocID="{907B50AD-9813-42A5-846A-A8DD0A22B6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FA83EC13-7489-4489-BB7F-2FC4A2B4ED8B}" type="pres">
      <dgm:prSet presAssocID="{907B50AD-9813-42A5-846A-A8DD0A22B68D}" presName="spaceRect" presStyleCnt="0"/>
      <dgm:spPr/>
    </dgm:pt>
    <dgm:pt modelId="{63FE540C-D852-4962-8F4B-CDD669B5AEFF}" type="pres">
      <dgm:prSet presAssocID="{907B50AD-9813-42A5-846A-A8DD0A22B68D}" presName="parTx" presStyleLbl="revTx" presStyleIdx="2" presStyleCnt="3">
        <dgm:presLayoutVars>
          <dgm:chMax val="0"/>
          <dgm:chPref val="0"/>
        </dgm:presLayoutVars>
      </dgm:prSet>
      <dgm:spPr/>
    </dgm:pt>
  </dgm:ptLst>
  <dgm:cxnLst>
    <dgm:cxn modelId="{12A8B552-D6B1-4A5D-963E-CF18CC8E8C5B}" srcId="{AAB0578F-B4DC-4734-B72F-5E27C244E48C}" destId="{907B50AD-9813-42A5-846A-A8DD0A22B68D}" srcOrd="2" destOrd="0" parTransId="{99DB971F-4D7A-4DB5-B1F4-0AA802E48A9D}" sibTransId="{0CC7131D-4C2B-4A66-B9E1-1DE8A4442C3A}"/>
    <dgm:cxn modelId="{42DE137C-6B8C-4230-857D-9630B8EC20DD}" srcId="{AAB0578F-B4DC-4734-B72F-5E27C244E48C}" destId="{C371C018-C001-4994-A8B2-BC8388E03289}" srcOrd="0" destOrd="0" parTransId="{38C6FCB5-A0CD-4F21-889F-9BCBC274A5A0}" sibTransId="{86ADAB4C-AFA1-44C7-9B88-7C23E81D80C3}"/>
    <dgm:cxn modelId="{D9DB8C81-2ADA-40B3-8756-1AAAE5A16CD5}" type="presOf" srcId="{907B50AD-9813-42A5-846A-A8DD0A22B68D}" destId="{63FE540C-D852-4962-8F4B-CDD669B5AEFF}" srcOrd="0" destOrd="0" presId="urn:microsoft.com/office/officeart/2018/2/layout/IconVerticalSolidList"/>
    <dgm:cxn modelId="{579E07A5-7B41-4E4B-85C4-84332F1A1B32}" type="presOf" srcId="{AAB0578F-B4DC-4734-B72F-5E27C244E48C}" destId="{3F87E514-4656-4A82-A7D3-4131177228E7}" srcOrd="0" destOrd="0" presId="urn:microsoft.com/office/officeart/2018/2/layout/IconVerticalSolidList"/>
    <dgm:cxn modelId="{3F762FC9-C486-4547-BD7A-DB1C604B1286}" type="presOf" srcId="{C371C018-C001-4994-A8B2-BC8388E03289}" destId="{35557872-F493-416A-8C6D-31F9B4E127A6}" srcOrd="0" destOrd="0" presId="urn:microsoft.com/office/officeart/2018/2/layout/IconVerticalSolidList"/>
    <dgm:cxn modelId="{F8DC1FCC-00BB-455C-B490-8E08072874A6}" type="presOf" srcId="{309F6AD8-D1F4-4927-9530-2377CBC8FFBA}" destId="{37D9DCFF-9192-42F5-9A17-B568B384A46B}" srcOrd="0" destOrd="0" presId="urn:microsoft.com/office/officeart/2018/2/layout/IconVerticalSolidList"/>
    <dgm:cxn modelId="{B64CFEF0-B789-4777-B465-FCC8F364E182}" srcId="{AAB0578F-B4DC-4734-B72F-5E27C244E48C}" destId="{309F6AD8-D1F4-4927-9530-2377CBC8FFBA}" srcOrd="1" destOrd="0" parTransId="{78C16A45-3ACB-48C2-89EF-A11C36052379}" sibTransId="{7D7E06A0-9DC0-4A9A-AC5F-8C337F9B2987}"/>
    <dgm:cxn modelId="{3516B26C-7020-4F04-A955-92D42A5F09B8}" type="presParOf" srcId="{3F87E514-4656-4A82-A7D3-4131177228E7}" destId="{4FCE6600-66B7-4BE4-B6EA-B1DE9386EAEE}" srcOrd="0" destOrd="0" presId="urn:microsoft.com/office/officeart/2018/2/layout/IconVerticalSolidList"/>
    <dgm:cxn modelId="{7E1BE398-5A07-47CD-95D0-337CBE3FDB44}" type="presParOf" srcId="{4FCE6600-66B7-4BE4-B6EA-B1DE9386EAEE}" destId="{09F1F7E8-3F56-4013-AB6A-818315C3896D}" srcOrd="0" destOrd="0" presId="urn:microsoft.com/office/officeart/2018/2/layout/IconVerticalSolidList"/>
    <dgm:cxn modelId="{0173806D-6ECE-4609-B8AA-E4AFF050ADC9}" type="presParOf" srcId="{4FCE6600-66B7-4BE4-B6EA-B1DE9386EAEE}" destId="{7C312572-500B-42A5-BB16-991A2E47D42C}" srcOrd="1" destOrd="0" presId="urn:microsoft.com/office/officeart/2018/2/layout/IconVerticalSolidList"/>
    <dgm:cxn modelId="{138D0335-C75A-4D02-9CA3-6371B397D3FB}" type="presParOf" srcId="{4FCE6600-66B7-4BE4-B6EA-B1DE9386EAEE}" destId="{88408244-D1DD-4563-AC3D-636B393B3AEC}" srcOrd="2" destOrd="0" presId="urn:microsoft.com/office/officeart/2018/2/layout/IconVerticalSolidList"/>
    <dgm:cxn modelId="{018608E6-397A-42BC-8AFD-F36117EEFA30}" type="presParOf" srcId="{4FCE6600-66B7-4BE4-B6EA-B1DE9386EAEE}" destId="{35557872-F493-416A-8C6D-31F9B4E127A6}" srcOrd="3" destOrd="0" presId="urn:microsoft.com/office/officeart/2018/2/layout/IconVerticalSolidList"/>
    <dgm:cxn modelId="{E49CFB39-5AD3-4D48-AB9B-78647EB8935D}" type="presParOf" srcId="{3F87E514-4656-4A82-A7D3-4131177228E7}" destId="{C05BEA51-8873-4D6F-81EA-288C6A40602E}" srcOrd="1" destOrd="0" presId="urn:microsoft.com/office/officeart/2018/2/layout/IconVerticalSolidList"/>
    <dgm:cxn modelId="{56426ED5-4E5C-43A3-B2D1-B8205D38B023}" type="presParOf" srcId="{3F87E514-4656-4A82-A7D3-4131177228E7}" destId="{5C420DDE-0D6B-45AA-93BD-6DCAF3E61645}" srcOrd="2" destOrd="0" presId="urn:microsoft.com/office/officeart/2018/2/layout/IconVerticalSolidList"/>
    <dgm:cxn modelId="{C54E18EE-4256-4090-A279-57427815B56D}" type="presParOf" srcId="{5C420DDE-0D6B-45AA-93BD-6DCAF3E61645}" destId="{9F5DE65F-8B1A-423C-A6EB-2A42A955FD86}" srcOrd="0" destOrd="0" presId="urn:microsoft.com/office/officeart/2018/2/layout/IconVerticalSolidList"/>
    <dgm:cxn modelId="{DCDDA65B-AB8C-4B7E-BEAA-EE39E0C1A2BB}" type="presParOf" srcId="{5C420DDE-0D6B-45AA-93BD-6DCAF3E61645}" destId="{E3E7031D-B43D-40E7-9F69-B46FF4577522}" srcOrd="1" destOrd="0" presId="urn:microsoft.com/office/officeart/2018/2/layout/IconVerticalSolidList"/>
    <dgm:cxn modelId="{41CF0B2F-5B20-4A29-8F6F-2060942002DF}" type="presParOf" srcId="{5C420DDE-0D6B-45AA-93BD-6DCAF3E61645}" destId="{30BBA25E-3876-444D-A248-65022C615433}" srcOrd="2" destOrd="0" presId="urn:microsoft.com/office/officeart/2018/2/layout/IconVerticalSolidList"/>
    <dgm:cxn modelId="{C97D4B65-80B1-420D-AEE1-686AF8E255B5}" type="presParOf" srcId="{5C420DDE-0D6B-45AA-93BD-6DCAF3E61645}" destId="{37D9DCFF-9192-42F5-9A17-B568B384A46B}" srcOrd="3" destOrd="0" presId="urn:microsoft.com/office/officeart/2018/2/layout/IconVerticalSolidList"/>
    <dgm:cxn modelId="{695FDDD9-E4BB-4248-860D-50D05366591B}" type="presParOf" srcId="{3F87E514-4656-4A82-A7D3-4131177228E7}" destId="{8744560F-F34F-4D14-A8A7-20C56F449E5B}" srcOrd="3" destOrd="0" presId="urn:microsoft.com/office/officeart/2018/2/layout/IconVerticalSolidList"/>
    <dgm:cxn modelId="{8E703AF6-CCB4-4194-99D8-561FB1413A8E}" type="presParOf" srcId="{3F87E514-4656-4A82-A7D3-4131177228E7}" destId="{57193197-66AA-4322-8B33-88D8D5361477}" srcOrd="4" destOrd="0" presId="urn:microsoft.com/office/officeart/2018/2/layout/IconVerticalSolidList"/>
    <dgm:cxn modelId="{B9EBB025-43E2-4676-BE21-2E7FD8D3ECC5}" type="presParOf" srcId="{57193197-66AA-4322-8B33-88D8D5361477}" destId="{C1B22B52-8B97-453C-8CEF-B8FBB671D7B3}" srcOrd="0" destOrd="0" presId="urn:microsoft.com/office/officeart/2018/2/layout/IconVerticalSolidList"/>
    <dgm:cxn modelId="{225F7301-9509-43D0-BE24-609A2E60F429}" type="presParOf" srcId="{57193197-66AA-4322-8B33-88D8D5361477}" destId="{99B91F3E-BF07-44D9-AC3B-0EA3A910FB86}" srcOrd="1" destOrd="0" presId="urn:microsoft.com/office/officeart/2018/2/layout/IconVerticalSolidList"/>
    <dgm:cxn modelId="{ACF07EEE-F28D-4761-A9DD-2EF3A2DCAE33}" type="presParOf" srcId="{57193197-66AA-4322-8B33-88D8D5361477}" destId="{FA83EC13-7489-4489-BB7F-2FC4A2B4ED8B}" srcOrd="2" destOrd="0" presId="urn:microsoft.com/office/officeart/2018/2/layout/IconVerticalSolidList"/>
    <dgm:cxn modelId="{98542F46-E46E-4324-86B2-1EFD400D5008}" type="presParOf" srcId="{57193197-66AA-4322-8B33-88D8D5361477}" destId="{63FE540C-D852-4962-8F4B-CDD669B5AE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422326-AE77-44A1-9C09-29CFA17398B0}">
      <dgm:prSet phldr="0"/>
      <dgm:spPr/>
      <dgm:t>
        <a:bodyPr/>
        <a:lstStyle/>
        <a:p>
          <a:pPr>
            <a:lnSpc>
              <a:spcPct val="100000"/>
            </a:lnSpc>
          </a:pPr>
          <a:r>
            <a:rPr lang="en-US" b="1" dirty="0">
              <a:latin typeface="Calibri"/>
              <a:ea typeface="Calibri"/>
              <a:cs typeface="Calibri"/>
            </a:rPr>
            <a:t>Dataset Utilized:</a:t>
          </a:r>
          <a:r>
            <a:rPr lang="en-US" dirty="0">
              <a:latin typeface="Calibri"/>
              <a:ea typeface="Calibri"/>
              <a:cs typeface="Calibri"/>
            </a:rPr>
            <a:t> </a:t>
          </a:r>
          <a:r>
            <a:rPr lang="en-US" dirty="0">
              <a:latin typeface="Calibri" panose="020F0502020204030204" pitchFamily="34" charset="0"/>
              <a:ea typeface="Calibri" panose="020F0502020204030204" pitchFamily="34" charset="0"/>
              <a:cs typeface="Calibri" panose="020F0502020204030204" pitchFamily="34" charset="0"/>
            </a:rPr>
            <a:t>The Kaggle </a:t>
          </a:r>
          <a:r>
            <a:rPr lang="en-US" b="0" i="0" dirty="0">
              <a:latin typeface="Calibri" panose="020F0502020204030204" pitchFamily="34" charset="0"/>
              <a:ea typeface="Calibri" panose="020F0502020204030204" pitchFamily="34" charset="0"/>
              <a:cs typeface="Calibri" panose="020F0502020204030204" pitchFamily="34" charset="0"/>
            </a:rPr>
            <a:t>CT KIDNEY DATASET</a:t>
          </a:r>
          <a:r>
            <a:rPr lang="en-US" dirty="0">
              <a:latin typeface="Calibri" panose="020F0502020204030204" pitchFamily="34" charset="0"/>
              <a:ea typeface="Calibri" panose="020F0502020204030204" pitchFamily="34" charset="0"/>
              <a:cs typeface="Calibri" panose="020F0502020204030204" pitchFamily="34" charset="0"/>
            </a:rPr>
            <a:t>, containing images of normal kidneys and cases with kidney stones, cyst and tumors</a:t>
          </a:r>
        </a:p>
      </dgm:t>
    </dgm:pt>
    <dgm:pt modelId="{C2C427A2-D570-471C-A92F-488B5D3E845A}" type="parTrans" cxnId="{4BA29A70-9490-4954-BFE5-EAD0928E8A6B}">
      <dgm:prSet/>
      <dgm:spPr/>
      <dgm:t>
        <a:bodyPr/>
        <a:lstStyle/>
        <a:p>
          <a:endParaRPr lang="en-US"/>
        </a:p>
      </dgm:t>
    </dgm:pt>
    <dgm:pt modelId="{7445E5B3-1C9F-4058-A45B-E14113D62390}" type="sibTrans" cxnId="{4BA29A70-9490-4954-BFE5-EAD0928E8A6B}">
      <dgm:prSet/>
      <dgm:spPr/>
      <dgm:t>
        <a:bodyPr/>
        <a:lstStyle/>
        <a:p>
          <a:endParaRPr lang="en-US"/>
        </a:p>
      </dgm:t>
    </dgm:pt>
    <dgm:pt modelId="{417A0402-6031-46EE-BA91-0FCC80EF1181}">
      <dgm:prSet phldr="0"/>
      <dgm:spPr/>
      <dgm:t>
        <a:bodyPr/>
        <a:lstStyle/>
        <a:p>
          <a:pPr>
            <a:lnSpc>
              <a:spcPct val="100000"/>
            </a:lnSpc>
          </a:pPr>
          <a:r>
            <a:rPr lang="en-US" b="1" dirty="0">
              <a:latin typeface="Calibri"/>
              <a:ea typeface="Calibri"/>
              <a:cs typeface="Calibri"/>
            </a:rPr>
            <a:t>GAN Architecture:</a:t>
          </a:r>
          <a:r>
            <a:rPr lang="en-US" dirty="0">
              <a:latin typeface="Calibri"/>
              <a:ea typeface="Calibri"/>
              <a:cs typeface="Calibri"/>
            </a:rPr>
            <a:t> A GAN model specifically designed for denoising the CT Scans of Kidneys</a:t>
          </a:r>
        </a:p>
      </dgm:t>
    </dgm:pt>
    <dgm:pt modelId="{231C8D6C-4BAF-4A9D-8CB8-761BC1B4B385}" type="parTrans" cxnId="{B19158EE-A74C-40A7-A99D-74EE69BE34BE}">
      <dgm:prSet/>
      <dgm:spPr/>
      <dgm:t>
        <a:bodyPr/>
        <a:lstStyle/>
        <a:p>
          <a:endParaRPr lang="en-US"/>
        </a:p>
      </dgm:t>
    </dgm:pt>
    <dgm:pt modelId="{3D0FA3BD-F3C1-47F1-8A14-9EEA93C4B6C9}" type="sibTrans" cxnId="{B19158EE-A74C-40A7-A99D-74EE69BE34BE}">
      <dgm:prSet/>
      <dgm:spPr/>
      <dgm:t>
        <a:bodyPr/>
        <a:lstStyle/>
        <a:p>
          <a:endParaRPr lang="en-US"/>
        </a:p>
      </dgm:t>
    </dgm:pt>
    <dgm:pt modelId="{45AA6951-B54F-4053-9333-1C1EAF57A9F5}">
      <dgm:prSet phldr="0"/>
      <dgm:spPr/>
      <dgm:t>
        <a:bodyPr/>
        <a:lstStyle/>
        <a:p>
          <a:pPr>
            <a:lnSpc>
              <a:spcPct val="100000"/>
            </a:lnSpc>
          </a:pPr>
          <a:r>
            <a:rPr lang="en-US" b="1" dirty="0">
              <a:latin typeface="Calibri"/>
              <a:ea typeface="Calibri"/>
              <a:cs typeface="Calibri"/>
            </a:rPr>
            <a:t>Training and Testing:</a:t>
          </a:r>
          <a:r>
            <a:rPr lang="en-US" dirty="0">
              <a:latin typeface="Calibri"/>
              <a:ea typeface="Calibri"/>
              <a:cs typeface="Calibri"/>
            </a:rPr>
            <a:t> Model trained to denoise noisy CT images and generate high-quality outputs</a:t>
          </a:r>
        </a:p>
      </dgm:t>
    </dgm:pt>
    <dgm:pt modelId="{0838FB8D-6895-40A9-8D87-1FB775FE33D6}" type="parTrans" cxnId="{1142DF67-0C39-4D86-A631-D9D7E1AF883D}">
      <dgm:prSet/>
      <dgm:spPr/>
      <dgm:t>
        <a:bodyPr/>
        <a:lstStyle/>
        <a:p>
          <a:endParaRPr lang="en-US"/>
        </a:p>
      </dgm:t>
    </dgm:pt>
    <dgm:pt modelId="{2B688ECF-B5F6-4C6A-ADA5-D996578BDC5B}" type="sibTrans" cxnId="{1142DF67-0C39-4D86-A631-D9D7E1AF883D}">
      <dgm:prSet/>
      <dgm:spPr/>
      <dgm:t>
        <a:bodyPr/>
        <a:lstStyle/>
        <a:p>
          <a:endParaRPr lang="en-US"/>
        </a:p>
      </dgm:t>
    </dgm:pt>
    <dgm:pt modelId="{50471EF6-F8AF-4488-AB2A-691B6CDB3585}" type="pres">
      <dgm:prSet presAssocID="{DA3BD21C-DEDF-491C-87DD-095174B5BB09}" presName="root" presStyleCnt="0">
        <dgm:presLayoutVars>
          <dgm:dir/>
          <dgm:resizeHandles val="exact"/>
        </dgm:presLayoutVars>
      </dgm:prSet>
      <dgm:spPr/>
    </dgm:pt>
    <dgm:pt modelId="{6CF997FD-6535-400C-8857-8E66CAE38BAB}" type="pres">
      <dgm:prSet presAssocID="{A9422326-AE77-44A1-9C09-29CFA17398B0}" presName="compNode" presStyleCnt="0"/>
      <dgm:spPr/>
    </dgm:pt>
    <dgm:pt modelId="{A4A9723A-1689-490A-837B-075C86534652}" type="pres">
      <dgm:prSet presAssocID="{A9422326-AE77-44A1-9C09-29CFA17398B0}" presName="bgRect" presStyleLbl="bgShp" presStyleIdx="0" presStyleCnt="3"/>
      <dgm:spPr/>
    </dgm:pt>
    <dgm:pt modelId="{D4C522A6-CD7D-498F-B9BB-BBC0D46B21AB}" type="pres">
      <dgm:prSet presAssocID="{A9422326-AE77-44A1-9C09-29CFA17398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A1AD765E-C757-4CF9-8288-6614780EEE5E}" type="pres">
      <dgm:prSet presAssocID="{A9422326-AE77-44A1-9C09-29CFA17398B0}" presName="spaceRect" presStyleCnt="0"/>
      <dgm:spPr/>
    </dgm:pt>
    <dgm:pt modelId="{CB5644CC-C838-4C51-94D4-402C1CD25101}" type="pres">
      <dgm:prSet presAssocID="{A9422326-AE77-44A1-9C09-29CFA17398B0}" presName="parTx" presStyleLbl="revTx" presStyleIdx="0" presStyleCnt="3">
        <dgm:presLayoutVars>
          <dgm:chMax val="0"/>
          <dgm:chPref val="0"/>
        </dgm:presLayoutVars>
      </dgm:prSet>
      <dgm:spPr/>
    </dgm:pt>
    <dgm:pt modelId="{EFBEE0AF-1368-400A-BEBF-F98DCC8E5AC3}" type="pres">
      <dgm:prSet presAssocID="{7445E5B3-1C9F-4058-A45B-E14113D62390}" presName="sibTrans" presStyleCnt="0"/>
      <dgm:spPr/>
    </dgm:pt>
    <dgm:pt modelId="{024EA647-D9D1-4BCA-A67E-B1EB1EFDBE8D}" type="pres">
      <dgm:prSet presAssocID="{417A0402-6031-46EE-BA91-0FCC80EF1181}" presName="compNode" presStyleCnt="0"/>
      <dgm:spPr/>
    </dgm:pt>
    <dgm:pt modelId="{EC62EEE8-82A2-46EE-83AC-2B6DA72E9089}" type="pres">
      <dgm:prSet presAssocID="{417A0402-6031-46EE-BA91-0FCC80EF1181}" presName="bgRect" presStyleLbl="bgShp" presStyleIdx="1" presStyleCnt="3"/>
      <dgm:spPr/>
    </dgm:pt>
    <dgm:pt modelId="{5628F3D7-91B1-4A53-AA30-F9BBAD332C02}" type="pres">
      <dgm:prSet presAssocID="{417A0402-6031-46EE-BA91-0FCC80EF11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C1A09A8-BD6E-4189-8DDF-EA777B51B745}" type="pres">
      <dgm:prSet presAssocID="{417A0402-6031-46EE-BA91-0FCC80EF1181}" presName="spaceRect" presStyleCnt="0"/>
      <dgm:spPr/>
    </dgm:pt>
    <dgm:pt modelId="{6259B492-46EB-404A-9028-660363841582}" type="pres">
      <dgm:prSet presAssocID="{417A0402-6031-46EE-BA91-0FCC80EF1181}" presName="parTx" presStyleLbl="revTx" presStyleIdx="1" presStyleCnt="3">
        <dgm:presLayoutVars>
          <dgm:chMax val="0"/>
          <dgm:chPref val="0"/>
        </dgm:presLayoutVars>
      </dgm:prSet>
      <dgm:spPr/>
    </dgm:pt>
    <dgm:pt modelId="{DB10FF8B-CE85-4D1F-BF27-1479D5D7C83A}" type="pres">
      <dgm:prSet presAssocID="{3D0FA3BD-F3C1-47F1-8A14-9EEA93C4B6C9}" presName="sibTrans" presStyleCnt="0"/>
      <dgm:spPr/>
    </dgm:pt>
    <dgm:pt modelId="{8E5DDFFB-A26B-4A1D-8ED1-E844A5402DE8}" type="pres">
      <dgm:prSet presAssocID="{45AA6951-B54F-4053-9333-1C1EAF57A9F5}" presName="compNode" presStyleCnt="0"/>
      <dgm:spPr/>
    </dgm:pt>
    <dgm:pt modelId="{D22E2072-B05C-45C0-8CBF-C51256D03F29}" type="pres">
      <dgm:prSet presAssocID="{45AA6951-B54F-4053-9333-1C1EAF57A9F5}" presName="bgRect" presStyleLbl="bgShp" presStyleIdx="2" presStyleCnt="3"/>
      <dgm:spPr/>
    </dgm:pt>
    <dgm:pt modelId="{C9837B0B-9086-4C34-A2F9-B8A6F217C572}" type="pres">
      <dgm:prSet presAssocID="{45AA6951-B54F-4053-9333-1C1EAF57A9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entist"/>
        </a:ext>
      </dgm:extLst>
    </dgm:pt>
    <dgm:pt modelId="{1B9EC750-853D-4326-98AF-CA6D5FE2D172}" type="pres">
      <dgm:prSet presAssocID="{45AA6951-B54F-4053-9333-1C1EAF57A9F5}" presName="spaceRect" presStyleCnt="0"/>
      <dgm:spPr/>
    </dgm:pt>
    <dgm:pt modelId="{4B7E0AEE-1BC1-4F63-BE56-38A82716F7AD}" type="pres">
      <dgm:prSet presAssocID="{45AA6951-B54F-4053-9333-1C1EAF57A9F5}" presName="parTx" presStyleLbl="revTx" presStyleIdx="2" presStyleCnt="3">
        <dgm:presLayoutVars>
          <dgm:chMax val="0"/>
          <dgm:chPref val="0"/>
        </dgm:presLayoutVars>
      </dgm:prSet>
      <dgm:spPr/>
    </dgm:pt>
  </dgm:ptLst>
  <dgm:cxnLst>
    <dgm:cxn modelId="{3E1DE021-6BDD-4269-B069-98F2511B4A64}" type="presOf" srcId="{DA3BD21C-DEDF-491C-87DD-095174B5BB09}" destId="{50471EF6-F8AF-4488-AB2A-691B6CDB3585}" srcOrd="0" destOrd="0" presId="urn:microsoft.com/office/officeart/2018/2/layout/IconVerticalSolidList"/>
    <dgm:cxn modelId="{EDBE9731-3CF9-47F4-A26C-DAB270210238}" type="presOf" srcId="{417A0402-6031-46EE-BA91-0FCC80EF1181}" destId="{6259B492-46EB-404A-9028-660363841582}" srcOrd="0" destOrd="0" presId="urn:microsoft.com/office/officeart/2018/2/layout/IconVerticalSolidList"/>
    <dgm:cxn modelId="{06C3C25E-9AA1-445F-A7BB-6A923C30A457}" type="presOf" srcId="{45AA6951-B54F-4053-9333-1C1EAF57A9F5}" destId="{4B7E0AEE-1BC1-4F63-BE56-38A82716F7AD}" srcOrd="0" destOrd="0" presId="urn:microsoft.com/office/officeart/2018/2/layout/IconVerticalSolidList"/>
    <dgm:cxn modelId="{1142DF67-0C39-4D86-A631-D9D7E1AF883D}" srcId="{DA3BD21C-DEDF-491C-87DD-095174B5BB09}" destId="{45AA6951-B54F-4053-9333-1C1EAF57A9F5}" srcOrd="2" destOrd="0" parTransId="{0838FB8D-6895-40A9-8D87-1FB775FE33D6}" sibTransId="{2B688ECF-B5F6-4C6A-ADA5-D996578BDC5B}"/>
    <dgm:cxn modelId="{4BA29A70-9490-4954-BFE5-EAD0928E8A6B}" srcId="{DA3BD21C-DEDF-491C-87DD-095174B5BB09}" destId="{A9422326-AE77-44A1-9C09-29CFA17398B0}" srcOrd="0" destOrd="0" parTransId="{C2C427A2-D570-471C-A92F-488B5D3E845A}" sibTransId="{7445E5B3-1C9F-4058-A45B-E14113D62390}"/>
    <dgm:cxn modelId="{E4E2FEDA-9826-42EA-B9AF-370E3D59675C}" type="presOf" srcId="{A9422326-AE77-44A1-9C09-29CFA17398B0}" destId="{CB5644CC-C838-4C51-94D4-402C1CD25101}" srcOrd="0" destOrd="0" presId="urn:microsoft.com/office/officeart/2018/2/layout/IconVerticalSolidList"/>
    <dgm:cxn modelId="{B19158EE-A74C-40A7-A99D-74EE69BE34BE}" srcId="{DA3BD21C-DEDF-491C-87DD-095174B5BB09}" destId="{417A0402-6031-46EE-BA91-0FCC80EF1181}" srcOrd="1" destOrd="0" parTransId="{231C8D6C-4BAF-4A9D-8CB8-761BC1B4B385}" sibTransId="{3D0FA3BD-F3C1-47F1-8A14-9EEA93C4B6C9}"/>
    <dgm:cxn modelId="{8FF1C946-1B44-41A5-8EE1-DA04C389EDED}" type="presParOf" srcId="{50471EF6-F8AF-4488-AB2A-691B6CDB3585}" destId="{6CF997FD-6535-400C-8857-8E66CAE38BAB}" srcOrd="0" destOrd="0" presId="urn:microsoft.com/office/officeart/2018/2/layout/IconVerticalSolidList"/>
    <dgm:cxn modelId="{6B93E98D-2EEC-44BE-A351-D1323B69866A}" type="presParOf" srcId="{6CF997FD-6535-400C-8857-8E66CAE38BAB}" destId="{A4A9723A-1689-490A-837B-075C86534652}" srcOrd="0" destOrd="0" presId="urn:microsoft.com/office/officeart/2018/2/layout/IconVerticalSolidList"/>
    <dgm:cxn modelId="{34807699-25A3-4BCB-A06B-EB9EF65E3EB4}" type="presParOf" srcId="{6CF997FD-6535-400C-8857-8E66CAE38BAB}" destId="{D4C522A6-CD7D-498F-B9BB-BBC0D46B21AB}" srcOrd="1" destOrd="0" presId="urn:microsoft.com/office/officeart/2018/2/layout/IconVerticalSolidList"/>
    <dgm:cxn modelId="{5C5F98A8-F2BB-4830-B3C5-4096E5FF107A}" type="presParOf" srcId="{6CF997FD-6535-400C-8857-8E66CAE38BAB}" destId="{A1AD765E-C757-4CF9-8288-6614780EEE5E}" srcOrd="2" destOrd="0" presId="urn:microsoft.com/office/officeart/2018/2/layout/IconVerticalSolidList"/>
    <dgm:cxn modelId="{EFD43EB0-5A96-4786-9720-BD79FC166CA2}" type="presParOf" srcId="{6CF997FD-6535-400C-8857-8E66CAE38BAB}" destId="{CB5644CC-C838-4C51-94D4-402C1CD25101}" srcOrd="3" destOrd="0" presId="urn:microsoft.com/office/officeart/2018/2/layout/IconVerticalSolidList"/>
    <dgm:cxn modelId="{07051ADA-4EBC-4236-9971-092D768847B4}" type="presParOf" srcId="{50471EF6-F8AF-4488-AB2A-691B6CDB3585}" destId="{EFBEE0AF-1368-400A-BEBF-F98DCC8E5AC3}" srcOrd="1" destOrd="0" presId="urn:microsoft.com/office/officeart/2018/2/layout/IconVerticalSolidList"/>
    <dgm:cxn modelId="{9504AC82-6718-4720-9459-B29C5E3EA550}" type="presParOf" srcId="{50471EF6-F8AF-4488-AB2A-691B6CDB3585}" destId="{024EA647-D9D1-4BCA-A67E-B1EB1EFDBE8D}" srcOrd="2" destOrd="0" presId="urn:microsoft.com/office/officeart/2018/2/layout/IconVerticalSolidList"/>
    <dgm:cxn modelId="{CCD529C0-402F-49C0-893F-1BEA23E07C23}" type="presParOf" srcId="{024EA647-D9D1-4BCA-A67E-B1EB1EFDBE8D}" destId="{EC62EEE8-82A2-46EE-83AC-2B6DA72E9089}" srcOrd="0" destOrd="0" presId="urn:microsoft.com/office/officeart/2018/2/layout/IconVerticalSolidList"/>
    <dgm:cxn modelId="{3149186F-4D83-46AA-82CA-70BB825D8E50}" type="presParOf" srcId="{024EA647-D9D1-4BCA-A67E-B1EB1EFDBE8D}" destId="{5628F3D7-91B1-4A53-AA30-F9BBAD332C02}" srcOrd="1" destOrd="0" presId="urn:microsoft.com/office/officeart/2018/2/layout/IconVerticalSolidList"/>
    <dgm:cxn modelId="{034B5777-42A7-4583-BE91-D549C7587131}" type="presParOf" srcId="{024EA647-D9D1-4BCA-A67E-B1EB1EFDBE8D}" destId="{FC1A09A8-BD6E-4189-8DDF-EA777B51B745}" srcOrd="2" destOrd="0" presId="urn:microsoft.com/office/officeart/2018/2/layout/IconVerticalSolidList"/>
    <dgm:cxn modelId="{89050059-B262-417A-82E7-51DDA9E9B630}" type="presParOf" srcId="{024EA647-D9D1-4BCA-A67E-B1EB1EFDBE8D}" destId="{6259B492-46EB-404A-9028-660363841582}" srcOrd="3" destOrd="0" presId="urn:microsoft.com/office/officeart/2018/2/layout/IconVerticalSolidList"/>
    <dgm:cxn modelId="{A7F45506-C819-4DB6-B78C-7D462CA184F1}" type="presParOf" srcId="{50471EF6-F8AF-4488-AB2A-691B6CDB3585}" destId="{DB10FF8B-CE85-4D1F-BF27-1479D5D7C83A}" srcOrd="3" destOrd="0" presId="urn:microsoft.com/office/officeart/2018/2/layout/IconVerticalSolidList"/>
    <dgm:cxn modelId="{4D91C178-09B3-4766-927B-6265267BB1F7}" type="presParOf" srcId="{50471EF6-F8AF-4488-AB2A-691B6CDB3585}" destId="{8E5DDFFB-A26B-4A1D-8ED1-E844A5402DE8}" srcOrd="4" destOrd="0" presId="urn:microsoft.com/office/officeart/2018/2/layout/IconVerticalSolidList"/>
    <dgm:cxn modelId="{23C79A81-DE09-464B-B052-599D7515AE66}" type="presParOf" srcId="{8E5DDFFB-A26B-4A1D-8ED1-E844A5402DE8}" destId="{D22E2072-B05C-45C0-8CBF-C51256D03F29}" srcOrd="0" destOrd="0" presId="urn:microsoft.com/office/officeart/2018/2/layout/IconVerticalSolidList"/>
    <dgm:cxn modelId="{A22A624C-C771-4712-B966-B520A76AA6B3}" type="presParOf" srcId="{8E5DDFFB-A26B-4A1D-8ED1-E844A5402DE8}" destId="{C9837B0B-9086-4C34-A2F9-B8A6F217C572}" srcOrd="1" destOrd="0" presId="urn:microsoft.com/office/officeart/2018/2/layout/IconVerticalSolidList"/>
    <dgm:cxn modelId="{F3E409A4-0D99-428C-AA68-8D584609BD25}" type="presParOf" srcId="{8E5DDFFB-A26B-4A1D-8ED1-E844A5402DE8}" destId="{1B9EC750-853D-4326-98AF-CA6D5FE2D172}" srcOrd="2" destOrd="0" presId="urn:microsoft.com/office/officeart/2018/2/layout/IconVerticalSolidList"/>
    <dgm:cxn modelId="{C1FB711C-ECB0-421A-B6D4-99BD767CC97C}" type="presParOf" srcId="{8E5DDFFB-A26B-4A1D-8ED1-E844A5402DE8}" destId="{4B7E0AEE-1BC1-4F63-BE56-38A82716F7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422326-AE77-44A1-9C09-29CFA17398B0}">
      <dgm:prSet phldr="0"/>
      <dgm:spPr/>
      <dgm:t>
        <a:bodyPr/>
        <a:lstStyle/>
        <a:p>
          <a:pPr>
            <a:lnSpc>
              <a:spcPct val="100000"/>
            </a:lnSpc>
          </a:pPr>
          <a:r>
            <a:rPr lang="en-US" b="1" dirty="0">
              <a:latin typeface="Calibri"/>
              <a:ea typeface="Calibri"/>
              <a:cs typeface="Calibri"/>
            </a:rPr>
            <a:t>Explainable CNN for Kidney Disease Detection:</a:t>
          </a:r>
          <a:r>
            <a:rPr lang="en-US" dirty="0">
              <a:latin typeface="Calibri"/>
              <a:ea typeface="Calibri"/>
              <a:cs typeface="Calibri"/>
            </a:rPr>
            <a:t> An explainable </a:t>
          </a:r>
          <a:r>
            <a:rPr lang="en-US" dirty="0" err="1">
              <a:latin typeface="Calibri"/>
              <a:ea typeface="Calibri"/>
              <a:cs typeface="Calibri"/>
            </a:rPr>
            <a:t>EfficientNet</a:t>
          </a:r>
          <a:r>
            <a:rPr lang="en-US" dirty="0">
              <a:latin typeface="Calibri"/>
              <a:ea typeface="Calibri"/>
              <a:cs typeface="Calibri"/>
            </a:rPr>
            <a:t> is used to predict the presence of Kidney Disease in denoised images.</a:t>
          </a:r>
        </a:p>
      </dgm:t>
    </dgm:pt>
    <dgm:pt modelId="{C2C427A2-D570-471C-A92F-488B5D3E845A}" type="parTrans" cxnId="{4BA29A70-9490-4954-BFE5-EAD0928E8A6B}">
      <dgm:prSet/>
      <dgm:spPr/>
      <dgm:t>
        <a:bodyPr/>
        <a:lstStyle/>
        <a:p>
          <a:endParaRPr lang="en-US"/>
        </a:p>
      </dgm:t>
    </dgm:pt>
    <dgm:pt modelId="{7445E5B3-1C9F-4058-A45B-E14113D62390}" type="sibTrans" cxnId="{4BA29A70-9490-4954-BFE5-EAD0928E8A6B}">
      <dgm:prSet/>
      <dgm:spPr/>
      <dgm:t>
        <a:bodyPr/>
        <a:lstStyle/>
        <a:p>
          <a:endParaRPr lang="en-US"/>
        </a:p>
      </dgm:t>
    </dgm:pt>
    <dgm:pt modelId="{CAD13E96-01E6-4FF4-A74F-08AEAD2A0CAB}">
      <dgm:prSet phldr="0"/>
      <dgm:spPr/>
      <dgm:t>
        <a:bodyPr/>
        <a:lstStyle/>
        <a:p>
          <a:pPr>
            <a:lnSpc>
              <a:spcPct val="100000"/>
            </a:lnSpc>
          </a:pPr>
          <a:r>
            <a:rPr lang="en-US" b="1" dirty="0">
              <a:latin typeface="Calibri"/>
              <a:ea typeface="Calibri"/>
              <a:cs typeface="Calibri"/>
            </a:rPr>
            <a:t>Explainability Methods:</a:t>
          </a:r>
          <a:r>
            <a:rPr lang="en-US" dirty="0">
              <a:latin typeface="Calibri"/>
              <a:ea typeface="Calibri"/>
              <a:cs typeface="Calibri"/>
            </a:rPr>
            <a:t> Use of XAI techniques like Grad-CAM to visualize which parts of the image influenced the model's decisions.</a:t>
          </a:r>
        </a:p>
      </dgm:t>
    </dgm:pt>
    <dgm:pt modelId="{43D513B9-8D8D-4B55-B753-9EB401B46D06}" type="parTrans" cxnId="{B8B9C7FA-6EAD-4282-9E68-973EA87FDCD0}">
      <dgm:prSet/>
      <dgm:spPr/>
      <dgm:t>
        <a:bodyPr/>
        <a:lstStyle/>
        <a:p>
          <a:endParaRPr lang="en-US"/>
        </a:p>
      </dgm:t>
    </dgm:pt>
    <dgm:pt modelId="{99A15BB5-29CE-48DC-9486-F5F9D319F48B}" type="sibTrans" cxnId="{B8B9C7FA-6EAD-4282-9E68-973EA87FDCD0}">
      <dgm:prSet/>
      <dgm:spPr/>
      <dgm:t>
        <a:bodyPr/>
        <a:lstStyle/>
        <a:p>
          <a:endParaRPr lang="en-US"/>
        </a:p>
      </dgm:t>
    </dgm:pt>
    <dgm:pt modelId="{417A0402-6031-46EE-BA91-0FCC80EF1181}">
      <dgm:prSet phldr="0"/>
      <dgm:spPr/>
      <dgm:t>
        <a:bodyPr/>
        <a:lstStyle/>
        <a:p>
          <a:pPr>
            <a:lnSpc>
              <a:spcPct val="100000"/>
            </a:lnSpc>
          </a:pPr>
          <a:r>
            <a:rPr lang="en-US" b="1" dirty="0">
              <a:latin typeface="Calibri"/>
              <a:ea typeface="Calibri"/>
              <a:cs typeface="Calibri"/>
            </a:rPr>
            <a:t>Performance Metrics:</a:t>
          </a:r>
          <a:r>
            <a:rPr lang="en-US" dirty="0">
              <a:latin typeface="Calibri"/>
              <a:ea typeface="Calibri"/>
              <a:cs typeface="Calibri"/>
            </a:rPr>
            <a:t> The model's efficacy is evaluated using accuracy, precision, recall, and F1 score.</a:t>
          </a:r>
        </a:p>
      </dgm:t>
    </dgm:pt>
    <dgm:pt modelId="{231C8D6C-4BAF-4A9D-8CB8-761BC1B4B385}" type="parTrans" cxnId="{B19158EE-A74C-40A7-A99D-74EE69BE34BE}">
      <dgm:prSet/>
      <dgm:spPr/>
      <dgm:t>
        <a:bodyPr/>
        <a:lstStyle/>
        <a:p>
          <a:endParaRPr lang="en-US"/>
        </a:p>
      </dgm:t>
    </dgm:pt>
    <dgm:pt modelId="{3D0FA3BD-F3C1-47F1-8A14-9EEA93C4B6C9}" type="sibTrans" cxnId="{B19158EE-A74C-40A7-A99D-74EE69BE34BE}">
      <dgm:prSet/>
      <dgm:spPr/>
      <dgm:t>
        <a:bodyPr/>
        <a:lstStyle/>
        <a:p>
          <a:endParaRPr lang="en-US"/>
        </a:p>
      </dgm:t>
    </dgm:pt>
    <dgm:pt modelId="{F8DB1478-9A2A-47E9-B22C-96E8AC6B4144}" type="pres">
      <dgm:prSet presAssocID="{DA3BD21C-DEDF-491C-87DD-095174B5BB09}" presName="root" presStyleCnt="0">
        <dgm:presLayoutVars>
          <dgm:dir/>
          <dgm:resizeHandles val="exact"/>
        </dgm:presLayoutVars>
      </dgm:prSet>
      <dgm:spPr/>
    </dgm:pt>
    <dgm:pt modelId="{31032C06-76BA-4CBA-9A94-F78A2513DBAE}" type="pres">
      <dgm:prSet presAssocID="{A9422326-AE77-44A1-9C09-29CFA17398B0}" presName="compNode" presStyleCnt="0"/>
      <dgm:spPr/>
    </dgm:pt>
    <dgm:pt modelId="{99CF6604-0160-4D3C-A74F-61AC1D082298}" type="pres">
      <dgm:prSet presAssocID="{A9422326-AE77-44A1-9C09-29CFA17398B0}" presName="bgRect" presStyleLbl="bgShp" presStyleIdx="0" presStyleCnt="3"/>
      <dgm:spPr/>
    </dgm:pt>
    <dgm:pt modelId="{BC44E422-019F-4936-86A2-8746A6EF73A9}" type="pres">
      <dgm:prSet presAssocID="{A9422326-AE77-44A1-9C09-29CFA17398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62049E8E-3AA1-4677-B09B-E0CBF599E9C5}" type="pres">
      <dgm:prSet presAssocID="{A9422326-AE77-44A1-9C09-29CFA17398B0}" presName="spaceRect" presStyleCnt="0"/>
      <dgm:spPr/>
    </dgm:pt>
    <dgm:pt modelId="{8C53FCE3-0A25-440C-BF2C-210D4E74433A}" type="pres">
      <dgm:prSet presAssocID="{A9422326-AE77-44A1-9C09-29CFA17398B0}" presName="parTx" presStyleLbl="revTx" presStyleIdx="0" presStyleCnt="3">
        <dgm:presLayoutVars>
          <dgm:chMax val="0"/>
          <dgm:chPref val="0"/>
        </dgm:presLayoutVars>
      </dgm:prSet>
      <dgm:spPr/>
    </dgm:pt>
    <dgm:pt modelId="{C7420411-FC50-4E4F-8586-48396EA8BEDC}" type="pres">
      <dgm:prSet presAssocID="{7445E5B3-1C9F-4058-A45B-E14113D62390}" presName="sibTrans" presStyleCnt="0"/>
      <dgm:spPr/>
    </dgm:pt>
    <dgm:pt modelId="{CFAB6375-C974-4663-844E-1530BBC6B962}" type="pres">
      <dgm:prSet presAssocID="{CAD13E96-01E6-4FF4-A74F-08AEAD2A0CAB}" presName="compNode" presStyleCnt="0"/>
      <dgm:spPr/>
    </dgm:pt>
    <dgm:pt modelId="{A655946D-EDF7-4CEC-812A-D3FF6B98960B}" type="pres">
      <dgm:prSet presAssocID="{CAD13E96-01E6-4FF4-A74F-08AEAD2A0CAB}" presName="bgRect" presStyleLbl="bgShp" presStyleIdx="1" presStyleCnt="3"/>
      <dgm:spPr/>
    </dgm:pt>
    <dgm:pt modelId="{6CEFBC9A-D51C-426E-81EC-552208B0637B}" type="pres">
      <dgm:prSet presAssocID="{CAD13E96-01E6-4FF4-A74F-08AEAD2A0C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gle gear"/>
        </a:ext>
      </dgm:extLst>
    </dgm:pt>
    <dgm:pt modelId="{ABA04F7B-C806-4B51-B775-75A41A2EFD5E}" type="pres">
      <dgm:prSet presAssocID="{CAD13E96-01E6-4FF4-A74F-08AEAD2A0CAB}" presName="spaceRect" presStyleCnt="0"/>
      <dgm:spPr/>
    </dgm:pt>
    <dgm:pt modelId="{3D220583-CAE3-49C1-8D6E-301875A9D66C}" type="pres">
      <dgm:prSet presAssocID="{CAD13E96-01E6-4FF4-A74F-08AEAD2A0CAB}" presName="parTx" presStyleLbl="revTx" presStyleIdx="1" presStyleCnt="3">
        <dgm:presLayoutVars>
          <dgm:chMax val="0"/>
          <dgm:chPref val="0"/>
        </dgm:presLayoutVars>
      </dgm:prSet>
      <dgm:spPr/>
    </dgm:pt>
    <dgm:pt modelId="{5B35FBAA-531C-4F75-A0AB-4D9271DFAEC8}" type="pres">
      <dgm:prSet presAssocID="{99A15BB5-29CE-48DC-9486-F5F9D319F48B}" presName="sibTrans" presStyleCnt="0"/>
      <dgm:spPr/>
    </dgm:pt>
    <dgm:pt modelId="{EA85612A-94C4-4BD4-9EB0-642A464C2CEA}" type="pres">
      <dgm:prSet presAssocID="{417A0402-6031-46EE-BA91-0FCC80EF1181}" presName="compNode" presStyleCnt="0"/>
      <dgm:spPr/>
    </dgm:pt>
    <dgm:pt modelId="{E3740D73-4367-457F-9D0C-4E2F9BBE551F}" type="pres">
      <dgm:prSet presAssocID="{417A0402-6031-46EE-BA91-0FCC80EF1181}" presName="bgRect" presStyleLbl="bgShp" presStyleIdx="2" presStyleCnt="3"/>
      <dgm:spPr/>
    </dgm:pt>
    <dgm:pt modelId="{1DEB65BF-DEE3-4440-9C5E-0F31E15DD998}" type="pres">
      <dgm:prSet presAssocID="{417A0402-6031-46EE-BA91-0FCC80EF11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183FC80E-20CE-46EA-95A1-480922CDE659}" type="pres">
      <dgm:prSet presAssocID="{417A0402-6031-46EE-BA91-0FCC80EF1181}" presName="spaceRect" presStyleCnt="0"/>
      <dgm:spPr/>
    </dgm:pt>
    <dgm:pt modelId="{68130702-54DF-463D-B78A-AB136C4962BA}" type="pres">
      <dgm:prSet presAssocID="{417A0402-6031-46EE-BA91-0FCC80EF1181}" presName="parTx" presStyleLbl="revTx" presStyleIdx="2" presStyleCnt="3">
        <dgm:presLayoutVars>
          <dgm:chMax val="0"/>
          <dgm:chPref val="0"/>
        </dgm:presLayoutVars>
      </dgm:prSet>
      <dgm:spPr/>
    </dgm:pt>
  </dgm:ptLst>
  <dgm:cxnLst>
    <dgm:cxn modelId="{F1600407-C476-4F07-816C-4B59B8ECA5AE}" type="presOf" srcId="{CAD13E96-01E6-4FF4-A74F-08AEAD2A0CAB}" destId="{3D220583-CAE3-49C1-8D6E-301875A9D66C}" srcOrd="0" destOrd="0" presId="urn:microsoft.com/office/officeart/2018/2/layout/IconVerticalSolidList"/>
    <dgm:cxn modelId="{CF691170-38DA-460F-A0EF-4E3C2A814C2E}" type="presOf" srcId="{DA3BD21C-DEDF-491C-87DD-095174B5BB09}" destId="{F8DB1478-9A2A-47E9-B22C-96E8AC6B4144}" srcOrd="0" destOrd="0" presId="urn:microsoft.com/office/officeart/2018/2/layout/IconVerticalSolidList"/>
    <dgm:cxn modelId="{4BA29A70-9490-4954-BFE5-EAD0928E8A6B}" srcId="{DA3BD21C-DEDF-491C-87DD-095174B5BB09}" destId="{A9422326-AE77-44A1-9C09-29CFA17398B0}" srcOrd="0" destOrd="0" parTransId="{C2C427A2-D570-471C-A92F-488B5D3E845A}" sibTransId="{7445E5B3-1C9F-4058-A45B-E14113D62390}"/>
    <dgm:cxn modelId="{31AAE273-A04B-418B-911D-FFC53EADDBBE}" type="presOf" srcId="{A9422326-AE77-44A1-9C09-29CFA17398B0}" destId="{8C53FCE3-0A25-440C-BF2C-210D4E74433A}" srcOrd="0" destOrd="0" presId="urn:microsoft.com/office/officeart/2018/2/layout/IconVerticalSolidList"/>
    <dgm:cxn modelId="{2BDFD0AF-B770-4AB5-AF51-7D0DBB834893}" type="presOf" srcId="{417A0402-6031-46EE-BA91-0FCC80EF1181}" destId="{68130702-54DF-463D-B78A-AB136C4962BA}" srcOrd="0" destOrd="0" presId="urn:microsoft.com/office/officeart/2018/2/layout/IconVerticalSolidList"/>
    <dgm:cxn modelId="{B19158EE-A74C-40A7-A99D-74EE69BE34BE}" srcId="{DA3BD21C-DEDF-491C-87DD-095174B5BB09}" destId="{417A0402-6031-46EE-BA91-0FCC80EF1181}" srcOrd="2" destOrd="0" parTransId="{231C8D6C-4BAF-4A9D-8CB8-761BC1B4B385}" sibTransId="{3D0FA3BD-F3C1-47F1-8A14-9EEA93C4B6C9}"/>
    <dgm:cxn modelId="{B8B9C7FA-6EAD-4282-9E68-973EA87FDCD0}" srcId="{DA3BD21C-DEDF-491C-87DD-095174B5BB09}" destId="{CAD13E96-01E6-4FF4-A74F-08AEAD2A0CAB}" srcOrd="1" destOrd="0" parTransId="{43D513B9-8D8D-4B55-B753-9EB401B46D06}" sibTransId="{99A15BB5-29CE-48DC-9486-F5F9D319F48B}"/>
    <dgm:cxn modelId="{F38F0FA0-DCE7-40EF-8D0D-2EA9F0E1442E}" type="presParOf" srcId="{F8DB1478-9A2A-47E9-B22C-96E8AC6B4144}" destId="{31032C06-76BA-4CBA-9A94-F78A2513DBAE}" srcOrd="0" destOrd="0" presId="urn:microsoft.com/office/officeart/2018/2/layout/IconVerticalSolidList"/>
    <dgm:cxn modelId="{C657DC6E-F2A9-4E50-880F-078DE814DE54}" type="presParOf" srcId="{31032C06-76BA-4CBA-9A94-F78A2513DBAE}" destId="{99CF6604-0160-4D3C-A74F-61AC1D082298}" srcOrd="0" destOrd="0" presId="urn:microsoft.com/office/officeart/2018/2/layout/IconVerticalSolidList"/>
    <dgm:cxn modelId="{43007D0B-E941-4E3B-B824-F41B23266FC6}" type="presParOf" srcId="{31032C06-76BA-4CBA-9A94-F78A2513DBAE}" destId="{BC44E422-019F-4936-86A2-8746A6EF73A9}" srcOrd="1" destOrd="0" presId="urn:microsoft.com/office/officeart/2018/2/layout/IconVerticalSolidList"/>
    <dgm:cxn modelId="{77DD97FA-298F-442F-8181-903A11B06762}" type="presParOf" srcId="{31032C06-76BA-4CBA-9A94-F78A2513DBAE}" destId="{62049E8E-3AA1-4677-B09B-E0CBF599E9C5}" srcOrd="2" destOrd="0" presId="urn:microsoft.com/office/officeart/2018/2/layout/IconVerticalSolidList"/>
    <dgm:cxn modelId="{8EE5C61D-EC8B-4E69-9743-E3AC9EA8340D}" type="presParOf" srcId="{31032C06-76BA-4CBA-9A94-F78A2513DBAE}" destId="{8C53FCE3-0A25-440C-BF2C-210D4E74433A}" srcOrd="3" destOrd="0" presId="urn:microsoft.com/office/officeart/2018/2/layout/IconVerticalSolidList"/>
    <dgm:cxn modelId="{DA884BE1-460A-4786-B6B8-1BD580140C92}" type="presParOf" srcId="{F8DB1478-9A2A-47E9-B22C-96E8AC6B4144}" destId="{C7420411-FC50-4E4F-8586-48396EA8BEDC}" srcOrd="1" destOrd="0" presId="urn:microsoft.com/office/officeart/2018/2/layout/IconVerticalSolidList"/>
    <dgm:cxn modelId="{AB4110D5-4F5F-46F9-ACBC-525AC54DEFC6}" type="presParOf" srcId="{F8DB1478-9A2A-47E9-B22C-96E8AC6B4144}" destId="{CFAB6375-C974-4663-844E-1530BBC6B962}" srcOrd="2" destOrd="0" presId="urn:microsoft.com/office/officeart/2018/2/layout/IconVerticalSolidList"/>
    <dgm:cxn modelId="{BF82E9B5-C6DB-4A8E-93EA-90A26D49F6FB}" type="presParOf" srcId="{CFAB6375-C974-4663-844E-1530BBC6B962}" destId="{A655946D-EDF7-4CEC-812A-D3FF6B98960B}" srcOrd="0" destOrd="0" presId="urn:microsoft.com/office/officeart/2018/2/layout/IconVerticalSolidList"/>
    <dgm:cxn modelId="{BB1CEDB4-81FC-4C35-A733-29A882B9286A}" type="presParOf" srcId="{CFAB6375-C974-4663-844E-1530BBC6B962}" destId="{6CEFBC9A-D51C-426E-81EC-552208B0637B}" srcOrd="1" destOrd="0" presId="urn:microsoft.com/office/officeart/2018/2/layout/IconVerticalSolidList"/>
    <dgm:cxn modelId="{2DA46322-78EE-4438-A8FB-B269AFBC98B8}" type="presParOf" srcId="{CFAB6375-C974-4663-844E-1530BBC6B962}" destId="{ABA04F7B-C806-4B51-B775-75A41A2EFD5E}" srcOrd="2" destOrd="0" presId="urn:microsoft.com/office/officeart/2018/2/layout/IconVerticalSolidList"/>
    <dgm:cxn modelId="{D3550ABB-19EB-4666-8185-AA4A1680E937}" type="presParOf" srcId="{CFAB6375-C974-4663-844E-1530BBC6B962}" destId="{3D220583-CAE3-49C1-8D6E-301875A9D66C}" srcOrd="3" destOrd="0" presId="urn:microsoft.com/office/officeart/2018/2/layout/IconVerticalSolidList"/>
    <dgm:cxn modelId="{5C3A6475-C378-4570-ADC8-E5177BC5D1AC}" type="presParOf" srcId="{F8DB1478-9A2A-47E9-B22C-96E8AC6B4144}" destId="{5B35FBAA-531C-4F75-A0AB-4D9271DFAEC8}" srcOrd="3" destOrd="0" presId="urn:microsoft.com/office/officeart/2018/2/layout/IconVerticalSolidList"/>
    <dgm:cxn modelId="{33C682BF-0D52-45CB-BF75-19F3E74F38F0}" type="presParOf" srcId="{F8DB1478-9A2A-47E9-B22C-96E8AC6B4144}" destId="{EA85612A-94C4-4BD4-9EB0-642A464C2CEA}" srcOrd="4" destOrd="0" presId="urn:microsoft.com/office/officeart/2018/2/layout/IconVerticalSolidList"/>
    <dgm:cxn modelId="{42BFFAB8-D925-494C-ACF4-9FB6B5C1B636}" type="presParOf" srcId="{EA85612A-94C4-4BD4-9EB0-642A464C2CEA}" destId="{E3740D73-4367-457F-9D0C-4E2F9BBE551F}" srcOrd="0" destOrd="0" presId="urn:microsoft.com/office/officeart/2018/2/layout/IconVerticalSolidList"/>
    <dgm:cxn modelId="{DB11B6D5-D651-43D9-B95B-F790DB4A1FEE}" type="presParOf" srcId="{EA85612A-94C4-4BD4-9EB0-642A464C2CEA}" destId="{1DEB65BF-DEE3-4440-9C5E-0F31E15DD998}" srcOrd="1" destOrd="0" presId="urn:microsoft.com/office/officeart/2018/2/layout/IconVerticalSolidList"/>
    <dgm:cxn modelId="{096C8725-8436-4397-9C2B-D06A073E7805}" type="presParOf" srcId="{EA85612A-94C4-4BD4-9EB0-642A464C2CEA}" destId="{183FC80E-20CE-46EA-95A1-480922CDE659}" srcOrd="2" destOrd="0" presId="urn:microsoft.com/office/officeart/2018/2/layout/IconVerticalSolidList"/>
    <dgm:cxn modelId="{485A12B7-B65E-460D-BF20-DC639BE50E33}" type="presParOf" srcId="{EA85612A-94C4-4BD4-9EB0-642A464C2CEA}" destId="{68130702-54DF-463D-B78A-AB136C4962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22049F8-4267-462D-A516-3AE3FD112D26}">
      <dgm:prSet phldr="0"/>
      <dgm:spPr/>
      <dgm:t>
        <a:bodyPr/>
        <a:lstStyle/>
        <a:p>
          <a:pPr>
            <a:lnSpc>
              <a:spcPct val="100000"/>
            </a:lnSpc>
          </a:pPr>
          <a:r>
            <a:rPr lang="en-US" b="1" dirty="0">
              <a:latin typeface="Calibri"/>
              <a:ea typeface="Calibri"/>
              <a:cs typeface="Calibri"/>
            </a:rPr>
            <a:t>GAN Performance:</a:t>
          </a:r>
          <a:r>
            <a:rPr lang="en-US" dirty="0">
              <a:latin typeface="Calibri"/>
              <a:ea typeface="Calibri"/>
              <a:cs typeface="Calibri"/>
            </a:rPr>
            <a:t> Measure quality of denoised images using SNR and Generator loss metrics to ensure image fidelity.</a:t>
          </a:r>
        </a:p>
      </dgm:t>
    </dgm:pt>
    <dgm:pt modelId="{748570EE-039A-4667-9C59-62769F52C375}" type="parTrans" cxnId="{F2F87F60-691D-4A6E-B072-FB5AD1E0FC8D}">
      <dgm:prSet/>
      <dgm:spPr/>
      <dgm:t>
        <a:bodyPr/>
        <a:lstStyle/>
        <a:p>
          <a:endParaRPr lang="en-US"/>
        </a:p>
      </dgm:t>
    </dgm:pt>
    <dgm:pt modelId="{1B68E0D9-AF5A-4567-877A-41BE5BAB58A9}" type="sibTrans" cxnId="{F2F87F60-691D-4A6E-B072-FB5AD1E0FC8D}">
      <dgm:prSet/>
      <dgm:spPr/>
      <dgm:t>
        <a:bodyPr/>
        <a:lstStyle/>
        <a:p>
          <a:endParaRPr lang="en-US"/>
        </a:p>
      </dgm:t>
    </dgm:pt>
    <dgm:pt modelId="{4F7D1C4C-D6B4-479E-B716-4670BB3B55FC}">
      <dgm:prSet phldr="0"/>
      <dgm:spPr/>
      <dgm:t>
        <a:bodyPr/>
        <a:lstStyle/>
        <a:p>
          <a:pPr>
            <a:lnSpc>
              <a:spcPct val="100000"/>
            </a:lnSpc>
          </a:pPr>
          <a:r>
            <a:rPr lang="en-US" b="1" dirty="0">
              <a:latin typeface="Calibri"/>
              <a:ea typeface="Calibri"/>
              <a:cs typeface="Calibri"/>
            </a:rPr>
            <a:t>Integration of Explainability:</a:t>
          </a:r>
          <a:r>
            <a:rPr lang="en-US" dirty="0">
              <a:latin typeface="Calibri"/>
              <a:ea typeface="Calibri"/>
              <a:cs typeface="Calibri"/>
            </a:rPr>
            <a:t> The proposed system emphasizes transparency in decision-making to foster clinician trust.</a:t>
          </a:r>
        </a:p>
      </dgm:t>
    </dgm:pt>
    <dgm:pt modelId="{E8B85FEA-6C31-426D-B5AD-E91183F1A2A7}" type="parTrans" cxnId="{1A2DF94F-9AC7-45C0-9A38-3775EC32FC04}">
      <dgm:prSet/>
      <dgm:spPr/>
      <dgm:t>
        <a:bodyPr/>
        <a:lstStyle/>
        <a:p>
          <a:endParaRPr lang="en-US"/>
        </a:p>
      </dgm:t>
    </dgm:pt>
    <dgm:pt modelId="{5326E042-77C6-47A6-8E1B-D553731C9493}" type="sibTrans" cxnId="{1A2DF94F-9AC7-45C0-9A38-3775EC32FC04}">
      <dgm:prSet/>
      <dgm:spPr/>
      <dgm:t>
        <a:bodyPr/>
        <a:lstStyle/>
        <a:p>
          <a:endParaRPr lang="en-US"/>
        </a:p>
      </dgm:t>
    </dgm:pt>
    <dgm:pt modelId="{0DA90AA4-937F-48B5-8B73-908EB0CF60C0}">
      <dgm:prSet phldr="0"/>
      <dgm:spPr/>
      <dgm:t>
        <a:bodyPr/>
        <a:lstStyle/>
        <a:p>
          <a:pPr>
            <a:lnSpc>
              <a:spcPct val="100000"/>
            </a:lnSpc>
          </a:pPr>
          <a:r>
            <a:rPr lang="en-US" b="1" dirty="0">
              <a:latin typeface="Calibri"/>
              <a:ea typeface="Calibri"/>
              <a:cs typeface="Calibri"/>
            </a:rPr>
            <a:t>Real-world Applications:</a:t>
          </a:r>
          <a:r>
            <a:rPr lang="en-US" dirty="0">
              <a:latin typeface="Calibri"/>
              <a:ea typeface="Calibri"/>
              <a:cs typeface="Calibri"/>
            </a:rPr>
            <a:t> The system is intended for use in real-world healthcare environments, ensuring outputs are reliable and understandable.</a:t>
          </a:r>
        </a:p>
      </dgm:t>
    </dgm:pt>
    <dgm:pt modelId="{E0C87F39-E878-404C-A7D3-ED90B2992C19}" type="parTrans" cxnId="{E69DE1D2-5569-4A33-A972-99C29CAA3215}">
      <dgm:prSet/>
      <dgm:spPr/>
      <dgm:t>
        <a:bodyPr/>
        <a:lstStyle/>
        <a:p>
          <a:endParaRPr lang="en-US"/>
        </a:p>
      </dgm:t>
    </dgm:pt>
    <dgm:pt modelId="{2577306B-C123-4284-92C4-8E02C5EF90A0}" type="sibTrans" cxnId="{E69DE1D2-5569-4A33-A972-99C29CAA3215}">
      <dgm:prSet/>
      <dgm:spPr/>
      <dgm:t>
        <a:bodyPr/>
        <a:lstStyle/>
        <a:p>
          <a:endParaRPr lang="en-US"/>
        </a:p>
      </dgm:t>
    </dgm:pt>
    <dgm:pt modelId="{8AF3B767-F0D7-406D-846E-E52B7A07779B}" type="pres">
      <dgm:prSet presAssocID="{DA3BD21C-DEDF-491C-87DD-095174B5BB09}" presName="root" presStyleCnt="0">
        <dgm:presLayoutVars>
          <dgm:dir/>
          <dgm:resizeHandles val="exact"/>
        </dgm:presLayoutVars>
      </dgm:prSet>
      <dgm:spPr/>
    </dgm:pt>
    <dgm:pt modelId="{45FCB3BB-C979-4E56-9DF0-F67BA33194E1}" type="pres">
      <dgm:prSet presAssocID="{E22049F8-4267-462D-A516-3AE3FD112D26}" presName="compNode" presStyleCnt="0"/>
      <dgm:spPr/>
    </dgm:pt>
    <dgm:pt modelId="{2D70D1C1-CB46-4E11-9FC5-FE80D5FFE42B}" type="pres">
      <dgm:prSet presAssocID="{E22049F8-4267-462D-A516-3AE3FD112D26}" presName="bgRect" presStyleLbl="bgShp" presStyleIdx="0" presStyleCnt="3"/>
      <dgm:spPr/>
    </dgm:pt>
    <dgm:pt modelId="{D531F7EB-E73A-4FD5-99F7-E637FBF7386D}" type="pres">
      <dgm:prSet presAssocID="{E22049F8-4267-462D-A516-3AE3FD112D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525BEC63-93B3-4478-A3F0-DB11286493AF}" type="pres">
      <dgm:prSet presAssocID="{E22049F8-4267-462D-A516-3AE3FD112D26}" presName="spaceRect" presStyleCnt="0"/>
      <dgm:spPr/>
    </dgm:pt>
    <dgm:pt modelId="{EB5EAB6E-88DA-470A-95B8-A5C905AD3B3A}" type="pres">
      <dgm:prSet presAssocID="{E22049F8-4267-462D-A516-3AE3FD112D26}" presName="parTx" presStyleLbl="revTx" presStyleIdx="0" presStyleCnt="3">
        <dgm:presLayoutVars>
          <dgm:chMax val="0"/>
          <dgm:chPref val="0"/>
        </dgm:presLayoutVars>
      </dgm:prSet>
      <dgm:spPr/>
    </dgm:pt>
    <dgm:pt modelId="{CBEFB297-8FF6-4910-9122-1D31B771D7E2}" type="pres">
      <dgm:prSet presAssocID="{1B68E0D9-AF5A-4567-877A-41BE5BAB58A9}" presName="sibTrans" presStyleCnt="0"/>
      <dgm:spPr/>
    </dgm:pt>
    <dgm:pt modelId="{34F0ABA7-64F1-43E2-AF8E-6C23283FC0A8}" type="pres">
      <dgm:prSet presAssocID="{4F7D1C4C-D6B4-479E-B716-4670BB3B55FC}" presName="compNode" presStyleCnt="0"/>
      <dgm:spPr/>
    </dgm:pt>
    <dgm:pt modelId="{E517ABCF-7BC5-4884-A085-3E48C8D11D8F}" type="pres">
      <dgm:prSet presAssocID="{4F7D1C4C-D6B4-479E-B716-4670BB3B55FC}" presName="bgRect" presStyleLbl="bgShp" presStyleIdx="1" presStyleCnt="3"/>
      <dgm:spPr/>
    </dgm:pt>
    <dgm:pt modelId="{386C33E7-C008-41F0-A03F-F381141CD3EC}" type="pres">
      <dgm:prSet presAssocID="{4F7D1C4C-D6B4-479E-B716-4670BB3B55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634DB835-D53D-41DA-A322-30C546D84742}" type="pres">
      <dgm:prSet presAssocID="{4F7D1C4C-D6B4-479E-B716-4670BB3B55FC}" presName="spaceRect" presStyleCnt="0"/>
      <dgm:spPr/>
    </dgm:pt>
    <dgm:pt modelId="{05A159EB-E6CB-412E-A21A-A2EF0FAA76CE}" type="pres">
      <dgm:prSet presAssocID="{4F7D1C4C-D6B4-479E-B716-4670BB3B55FC}" presName="parTx" presStyleLbl="revTx" presStyleIdx="1" presStyleCnt="3">
        <dgm:presLayoutVars>
          <dgm:chMax val="0"/>
          <dgm:chPref val="0"/>
        </dgm:presLayoutVars>
      </dgm:prSet>
      <dgm:spPr/>
    </dgm:pt>
    <dgm:pt modelId="{CAAB6451-FC44-4409-BC72-28AF4B520D68}" type="pres">
      <dgm:prSet presAssocID="{5326E042-77C6-47A6-8E1B-D553731C9493}" presName="sibTrans" presStyleCnt="0"/>
      <dgm:spPr/>
    </dgm:pt>
    <dgm:pt modelId="{3F4DED60-FDC1-4050-B4FC-5BB0B365C788}" type="pres">
      <dgm:prSet presAssocID="{0DA90AA4-937F-48B5-8B73-908EB0CF60C0}" presName="compNode" presStyleCnt="0"/>
      <dgm:spPr/>
    </dgm:pt>
    <dgm:pt modelId="{7CCE4E51-5777-484F-BE95-32D3AD2BCA81}" type="pres">
      <dgm:prSet presAssocID="{0DA90AA4-937F-48B5-8B73-908EB0CF60C0}" presName="bgRect" presStyleLbl="bgShp" presStyleIdx="2" presStyleCnt="3"/>
      <dgm:spPr/>
    </dgm:pt>
    <dgm:pt modelId="{E016D565-D01B-4047-9227-7FE064ECEB13}" type="pres">
      <dgm:prSet presAssocID="{0DA90AA4-937F-48B5-8B73-908EB0CF60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A96624A-8F5C-43EC-8A09-34640269E0B6}" type="pres">
      <dgm:prSet presAssocID="{0DA90AA4-937F-48B5-8B73-908EB0CF60C0}" presName="spaceRect" presStyleCnt="0"/>
      <dgm:spPr/>
    </dgm:pt>
    <dgm:pt modelId="{2635439B-5100-4B2C-B874-A8B3A4B90F84}" type="pres">
      <dgm:prSet presAssocID="{0DA90AA4-937F-48B5-8B73-908EB0CF60C0}" presName="parTx" presStyleLbl="revTx" presStyleIdx="2" presStyleCnt="3">
        <dgm:presLayoutVars>
          <dgm:chMax val="0"/>
          <dgm:chPref val="0"/>
        </dgm:presLayoutVars>
      </dgm:prSet>
      <dgm:spPr/>
    </dgm:pt>
  </dgm:ptLst>
  <dgm:cxnLst>
    <dgm:cxn modelId="{F2F87F60-691D-4A6E-B072-FB5AD1E0FC8D}" srcId="{DA3BD21C-DEDF-491C-87DD-095174B5BB09}" destId="{E22049F8-4267-462D-A516-3AE3FD112D26}" srcOrd="0" destOrd="0" parTransId="{748570EE-039A-4667-9C59-62769F52C375}" sibTransId="{1B68E0D9-AF5A-4567-877A-41BE5BAB58A9}"/>
    <dgm:cxn modelId="{389D326A-C752-4B3A-A833-D5C5FDF1F1DD}" type="presOf" srcId="{0DA90AA4-937F-48B5-8B73-908EB0CF60C0}" destId="{2635439B-5100-4B2C-B874-A8B3A4B90F84}" srcOrd="0" destOrd="0" presId="urn:microsoft.com/office/officeart/2018/2/layout/IconVerticalSolidList"/>
    <dgm:cxn modelId="{2B836D6C-C8EC-4582-9577-BF9C594A0630}" type="presOf" srcId="{DA3BD21C-DEDF-491C-87DD-095174B5BB09}" destId="{8AF3B767-F0D7-406D-846E-E52B7A07779B}" srcOrd="0" destOrd="0" presId="urn:microsoft.com/office/officeart/2018/2/layout/IconVerticalSolidList"/>
    <dgm:cxn modelId="{1A2DF94F-9AC7-45C0-9A38-3775EC32FC04}" srcId="{DA3BD21C-DEDF-491C-87DD-095174B5BB09}" destId="{4F7D1C4C-D6B4-479E-B716-4670BB3B55FC}" srcOrd="1" destOrd="0" parTransId="{E8B85FEA-6C31-426D-B5AD-E91183F1A2A7}" sibTransId="{5326E042-77C6-47A6-8E1B-D553731C9493}"/>
    <dgm:cxn modelId="{B188FA71-1754-435E-9A30-09A4EDD8CB21}" type="presOf" srcId="{E22049F8-4267-462D-A516-3AE3FD112D26}" destId="{EB5EAB6E-88DA-470A-95B8-A5C905AD3B3A}" srcOrd="0" destOrd="0" presId="urn:microsoft.com/office/officeart/2018/2/layout/IconVerticalSolidList"/>
    <dgm:cxn modelId="{C35AA48E-5BAD-4B2C-B5AD-8B56019C77D1}" type="presOf" srcId="{4F7D1C4C-D6B4-479E-B716-4670BB3B55FC}" destId="{05A159EB-E6CB-412E-A21A-A2EF0FAA76CE}" srcOrd="0" destOrd="0" presId="urn:microsoft.com/office/officeart/2018/2/layout/IconVerticalSolidList"/>
    <dgm:cxn modelId="{E69DE1D2-5569-4A33-A972-99C29CAA3215}" srcId="{DA3BD21C-DEDF-491C-87DD-095174B5BB09}" destId="{0DA90AA4-937F-48B5-8B73-908EB0CF60C0}" srcOrd="2" destOrd="0" parTransId="{E0C87F39-E878-404C-A7D3-ED90B2992C19}" sibTransId="{2577306B-C123-4284-92C4-8E02C5EF90A0}"/>
    <dgm:cxn modelId="{1BF1B2DA-7B90-4E3C-8459-526E3377345E}" type="presParOf" srcId="{8AF3B767-F0D7-406D-846E-E52B7A07779B}" destId="{45FCB3BB-C979-4E56-9DF0-F67BA33194E1}" srcOrd="0" destOrd="0" presId="urn:microsoft.com/office/officeart/2018/2/layout/IconVerticalSolidList"/>
    <dgm:cxn modelId="{8586811E-B427-439E-B7EA-C342EB6648FD}" type="presParOf" srcId="{45FCB3BB-C979-4E56-9DF0-F67BA33194E1}" destId="{2D70D1C1-CB46-4E11-9FC5-FE80D5FFE42B}" srcOrd="0" destOrd="0" presId="urn:microsoft.com/office/officeart/2018/2/layout/IconVerticalSolidList"/>
    <dgm:cxn modelId="{D253A01C-8462-4CCB-9AC0-4BCD50759DA2}" type="presParOf" srcId="{45FCB3BB-C979-4E56-9DF0-F67BA33194E1}" destId="{D531F7EB-E73A-4FD5-99F7-E637FBF7386D}" srcOrd="1" destOrd="0" presId="urn:microsoft.com/office/officeart/2018/2/layout/IconVerticalSolidList"/>
    <dgm:cxn modelId="{F4503673-7391-4460-B7A7-EA2A540F14B5}" type="presParOf" srcId="{45FCB3BB-C979-4E56-9DF0-F67BA33194E1}" destId="{525BEC63-93B3-4478-A3F0-DB11286493AF}" srcOrd="2" destOrd="0" presId="urn:microsoft.com/office/officeart/2018/2/layout/IconVerticalSolidList"/>
    <dgm:cxn modelId="{AFDB0324-6B1C-4699-B1F3-66DFC5EE8B0D}" type="presParOf" srcId="{45FCB3BB-C979-4E56-9DF0-F67BA33194E1}" destId="{EB5EAB6E-88DA-470A-95B8-A5C905AD3B3A}" srcOrd="3" destOrd="0" presId="urn:microsoft.com/office/officeart/2018/2/layout/IconVerticalSolidList"/>
    <dgm:cxn modelId="{B3DBC9EC-9E1A-4527-9B48-E21710BB9ABA}" type="presParOf" srcId="{8AF3B767-F0D7-406D-846E-E52B7A07779B}" destId="{CBEFB297-8FF6-4910-9122-1D31B771D7E2}" srcOrd="1" destOrd="0" presId="urn:microsoft.com/office/officeart/2018/2/layout/IconVerticalSolidList"/>
    <dgm:cxn modelId="{64F52D89-8E2E-4AB0-A069-7F4BC36FA123}" type="presParOf" srcId="{8AF3B767-F0D7-406D-846E-E52B7A07779B}" destId="{34F0ABA7-64F1-43E2-AF8E-6C23283FC0A8}" srcOrd="2" destOrd="0" presId="urn:microsoft.com/office/officeart/2018/2/layout/IconVerticalSolidList"/>
    <dgm:cxn modelId="{B3BBF7C2-9197-4F0D-84A2-DDF5C458AEFE}" type="presParOf" srcId="{34F0ABA7-64F1-43E2-AF8E-6C23283FC0A8}" destId="{E517ABCF-7BC5-4884-A085-3E48C8D11D8F}" srcOrd="0" destOrd="0" presId="urn:microsoft.com/office/officeart/2018/2/layout/IconVerticalSolidList"/>
    <dgm:cxn modelId="{7D74ED88-913B-4807-96D9-72F197840EBD}" type="presParOf" srcId="{34F0ABA7-64F1-43E2-AF8E-6C23283FC0A8}" destId="{386C33E7-C008-41F0-A03F-F381141CD3EC}" srcOrd="1" destOrd="0" presId="urn:microsoft.com/office/officeart/2018/2/layout/IconVerticalSolidList"/>
    <dgm:cxn modelId="{0C68C03F-FFB9-41A9-B59D-E26A4940B516}" type="presParOf" srcId="{34F0ABA7-64F1-43E2-AF8E-6C23283FC0A8}" destId="{634DB835-D53D-41DA-A322-30C546D84742}" srcOrd="2" destOrd="0" presId="urn:microsoft.com/office/officeart/2018/2/layout/IconVerticalSolidList"/>
    <dgm:cxn modelId="{B50019B2-1F78-4272-B9ED-F567703D0197}" type="presParOf" srcId="{34F0ABA7-64F1-43E2-AF8E-6C23283FC0A8}" destId="{05A159EB-E6CB-412E-A21A-A2EF0FAA76CE}" srcOrd="3" destOrd="0" presId="urn:microsoft.com/office/officeart/2018/2/layout/IconVerticalSolidList"/>
    <dgm:cxn modelId="{407ABC3E-0B6C-4987-8FC8-B23393668FF4}" type="presParOf" srcId="{8AF3B767-F0D7-406D-846E-E52B7A07779B}" destId="{CAAB6451-FC44-4409-BC72-28AF4B520D68}" srcOrd="3" destOrd="0" presId="urn:microsoft.com/office/officeart/2018/2/layout/IconVerticalSolidList"/>
    <dgm:cxn modelId="{717D5E13-DFC4-4210-98B4-11B2C11C19C8}" type="presParOf" srcId="{8AF3B767-F0D7-406D-846E-E52B7A07779B}" destId="{3F4DED60-FDC1-4050-B4FC-5BB0B365C788}" srcOrd="4" destOrd="0" presId="urn:microsoft.com/office/officeart/2018/2/layout/IconVerticalSolidList"/>
    <dgm:cxn modelId="{AB69304D-114C-4107-A783-FBFE7711768A}" type="presParOf" srcId="{3F4DED60-FDC1-4050-B4FC-5BB0B365C788}" destId="{7CCE4E51-5777-484F-BE95-32D3AD2BCA81}" srcOrd="0" destOrd="0" presId="urn:microsoft.com/office/officeart/2018/2/layout/IconVerticalSolidList"/>
    <dgm:cxn modelId="{AA956A1D-115F-4BAB-9302-9BAF47CE595C}" type="presParOf" srcId="{3F4DED60-FDC1-4050-B4FC-5BB0B365C788}" destId="{E016D565-D01B-4047-9227-7FE064ECEB13}" srcOrd="1" destOrd="0" presId="urn:microsoft.com/office/officeart/2018/2/layout/IconVerticalSolidList"/>
    <dgm:cxn modelId="{E07884BA-89D9-40D6-820F-DACCD10425FA}" type="presParOf" srcId="{3F4DED60-FDC1-4050-B4FC-5BB0B365C788}" destId="{0A96624A-8F5C-43EC-8A09-34640269E0B6}" srcOrd="2" destOrd="0" presId="urn:microsoft.com/office/officeart/2018/2/layout/IconVerticalSolidList"/>
    <dgm:cxn modelId="{82686051-3952-42C5-825E-C3E09EC46EA7}" type="presParOf" srcId="{3F4DED60-FDC1-4050-B4FC-5BB0B365C788}" destId="{2635439B-5100-4B2C-B874-A8B3A4B90F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22049F8-4267-462D-A516-3AE3FD112D26}">
      <dgm:prSet phldr="0" custT="1"/>
      <dgm:spPr/>
      <dgm:t>
        <a:bodyPr/>
        <a:lstStyle/>
        <a:p>
          <a:pPr>
            <a:lnSpc>
              <a:spcPct val="100000"/>
            </a:lnSpc>
          </a:pPr>
          <a:r>
            <a:rPr lang="en-US" sz="1800" b="1" dirty="0">
              <a:latin typeface="Calibri"/>
              <a:ea typeface="Calibri"/>
              <a:cs typeface="Calibri"/>
            </a:rPr>
            <a:t>GAN Performance Metrics: </a:t>
          </a:r>
          <a:r>
            <a:rPr lang="en-US" sz="1800" b="0" dirty="0">
              <a:latin typeface="Calibri"/>
              <a:ea typeface="Calibri"/>
              <a:cs typeface="Calibri"/>
            </a:rPr>
            <a:t>The generator of the GAN had its loss reduced to 0.89 after 80 epochs under the adversarial effect. Moreover SNR of reconstructed image is 43.43 as compared to 39.54 in noisy image</a:t>
          </a:r>
          <a:endParaRPr lang="en-US" sz="1800" dirty="0">
            <a:latin typeface="Calibri"/>
            <a:ea typeface="Calibri"/>
            <a:cs typeface="Calibri"/>
          </a:endParaRPr>
        </a:p>
      </dgm:t>
    </dgm:pt>
    <dgm:pt modelId="{748570EE-039A-4667-9C59-62769F52C375}" type="parTrans" cxnId="{F2F87F60-691D-4A6E-B072-FB5AD1E0FC8D}">
      <dgm:prSet/>
      <dgm:spPr/>
      <dgm:t>
        <a:bodyPr/>
        <a:lstStyle/>
        <a:p>
          <a:endParaRPr lang="en-US" sz="2000"/>
        </a:p>
      </dgm:t>
    </dgm:pt>
    <dgm:pt modelId="{1B68E0D9-AF5A-4567-877A-41BE5BAB58A9}" type="sibTrans" cxnId="{F2F87F60-691D-4A6E-B072-FB5AD1E0FC8D}">
      <dgm:prSet/>
      <dgm:spPr/>
      <dgm:t>
        <a:bodyPr/>
        <a:lstStyle/>
        <a:p>
          <a:endParaRPr lang="en-US" sz="2000"/>
        </a:p>
      </dgm:t>
    </dgm:pt>
    <dgm:pt modelId="{4F7D1C4C-D6B4-479E-B716-4670BB3B55FC}">
      <dgm:prSet phldr="0" custT="1"/>
      <dgm:spPr/>
      <dgm:t>
        <a:bodyPr/>
        <a:lstStyle/>
        <a:p>
          <a:pPr>
            <a:lnSpc>
              <a:spcPct val="100000"/>
            </a:lnSpc>
          </a:pPr>
          <a:r>
            <a:rPr lang="en-US" sz="1800" b="1" dirty="0">
              <a:latin typeface="Calibri"/>
              <a:ea typeface="Calibri"/>
              <a:cs typeface="Calibri"/>
            </a:rPr>
            <a:t>Efficient Net performance:</a:t>
          </a:r>
          <a:r>
            <a:rPr lang="en-US" sz="1800" dirty="0">
              <a:latin typeface="Calibri"/>
              <a:ea typeface="Calibri"/>
              <a:cs typeface="Calibri"/>
            </a:rPr>
            <a:t> The proposed model has an accuracy of 99.82%</a:t>
          </a:r>
        </a:p>
      </dgm:t>
    </dgm:pt>
    <dgm:pt modelId="{E8B85FEA-6C31-426D-B5AD-E91183F1A2A7}" type="parTrans" cxnId="{1A2DF94F-9AC7-45C0-9A38-3775EC32FC04}">
      <dgm:prSet/>
      <dgm:spPr/>
      <dgm:t>
        <a:bodyPr/>
        <a:lstStyle/>
        <a:p>
          <a:endParaRPr lang="en-US" sz="2000"/>
        </a:p>
      </dgm:t>
    </dgm:pt>
    <dgm:pt modelId="{5326E042-77C6-47A6-8E1B-D553731C9493}" type="sibTrans" cxnId="{1A2DF94F-9AC7-45C0-9A38-3775EC32FC04}">
      <dgm:prSet/>
      <dgm:spPr/>
      <dgm:t>
        <a:bodyPr/>
        <a:lstStyle/>
        <a:p>
          <a:endParaRPr lang="en-US" sz="2000"/>
        </a:p>
      </dgm:t>
    </dgm:pt>
    <dgm:pt modelId="{0DA90AA4-937F-48B5-8B73-908EB0CF60C0}">
      <dgm:prSet phldr="0" custT="1"/>
      <dgm:spPr/>
      <dgm:t>
        <a:bodyPr/>
        <a:lstStyle/>
        <a:p>
          <a:pPr>
            <a:lnSpc>
              <a:spcPct val="100000"/>
            </a:lnSpc>
          </a:pPr>
          <a:r>
            <a:rPr lang="en-US" sz="1800" b="1" dirty="0">
              <a:latin typeface="Calibri"/>
              <a:ea typeface="Calibri"/>
              <a:cs typeface="Calibri"/>
            </a:rPr>
            <a:t>GradCAM Use case:</a:t>
          </a:r>
          <a:r>
            <a:rPr lang="en-US" sz="1800" dirty="0">
              <a:latin typeface="Calibri"/>
              <a:ea typeface="Calibri"/>
              <a:cs typeface="Calibri"/>
            </a:rPr>
            <a:t> GradCAM shows the features that affect the prediction of kidney diseases.</a:t>
          </a:r>
        </a:p>
      </dgm:t>
    </dgm:pt>
    <dgm:pt modelId="{E0C87F39-E878-404C-A7D3-ED90B2992C19}" type="parTrans" cxnId="{E69DE1D2-5569-4A33-A972-99C29CAA3215}">
      <dgm:prSet/>
      <dgm:spPr/>
      <dgm:t>
        <a:bodyPr/>
        <a:lstStyle/>
        <a:p>
          <a:endParaRPr lang="en-US" sz="2000"/>
        </a:p>
      </dgm:t>
    </dgm:pt>
    <dgm:pt modelId="{2577306B-C123-4284-92C4-8E02C5EF90A0}" type="sibTrans" cxnId="{E69DE1D2-5569-4A33-A972-99C29CAA3215}">
      <dgm:prSet/>
      <dgm:spPr/>
      <dgm:t>
        <a:bodyPr/>
        <a:lstStyle/>
        <a:p>
          <a:endParaRPr lang="en-US" sz="2000"/>
        </a:p>
      </dgm:t>
    </dgm:pt>
    <dgm:pt modelId="{8AF3B767-F0D7-406D-846E-E52B7A07779B}" type="pres">
      <dgm:prSet presAssocID="{DA3BD21C-DEDF-491C-87DD-095174B5BB09}" presName="root" presStyleCnt="0">
        <dgm:presLayoutVars>
          <dgm:dir/>
          <dgm:resizeHandles val="exact"/>
        </dgm:presLayoutVars>
      </dgm:prSet>
      <dgm:spPr/>
    </dgm:pt>
    <dgm:pt modelId="{45FCB3BB-C979-4E56-9DF0-F67BA33194E1}" type="pres">
      <dgm:prSet presAssocID="{E22049F8-4267-462D-A516-3AE3FD112D26}" presName="compNode" presStyleCnt="0"/>
      <dgm:spPr/>
    </dgm:pt>
    <dgm:pt modelId="{2D70D1C1-CB46-4E11-9FC5-FE80D5FFE42B}" type="pres">
      <dgm:prSet presAssocID="{E22049F8-4267-462D-A516-3AE3FD112D26}" presName="bgRect" presStyleLbl="bgShp" presStyleIdx="0" presStyleCnt="3"/>
      <dgm:spPr/>
    </dgm:pt>
    <dgm:pt modelId="{D531F7EB-E73A-4FD5-99F7-E637FBF7386D}" type="pres">
      <dgm:prSet presAssocID="{E22049F8-4267-462D-A516-3AE3FD112D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525BEC63-93B3-4478-A3F0-DB11286493AF}" type="pres">
      <dgm:prSet presAssocID="{E22049F8-4267-462D-A516-3AE3FD112D26}" presName="spaceRect" presStyleCnt="0"/>
      <dgm:spPr/>
    </dgm:pt>
    <dgm:pt modelId="{EB5EAB6E-88DA-470A-95B8-A5C905AD3B3A}" type="pres">
      <dgm:prSet presAssocID="{E22049F8-4267-462D-A516-3AE3FD112D26}" presName="parTx" presStyleLbl="revTx" presStyleIdx="0" presStyleCnt="3">
        <dgm:presLayoutVars>
          <dgm:chMax val="0"/>
          <dgm:chPref val="0"/>
        </dgm:presLayoutVars>
      </dgm:prSet>
      <dgm:spPr/>
    </dgm:pt>
    <dgm:pt modelId="{CBEFB297-8FF6-4910-9122-1D31B771D7E2}" type="pres">
      <dgm:prSet presAssocID="{1B68E0D9-AF5A-4567-877A-41BE5BAB58A9}" presName="sibTrans" presStyleCnt="0"/>
      <dgm:spPr/>
    </dgm:pt>
    <dgm:pt modelId="{34F0ABA7-64F1-43E2-AF8E-6C23283FC0A8}" type="pres">
      <dgm:prSet presAssocID="{4F7D1C4C-D6B4-479E-B716-4670BB3B55FC}" presName="compNode" presStyleCnt="0"/>
      <dgm:spPr/>
    </dgm:pt>
    <dgm:pt modelId="{E517ABCF-7BC5-4884-A085-3E48C8D11D8F}" type="pres">
      <dgm:prSet presAssocID="{4F7D1C4C-D6B4-479E-B716-4670BB3B55FC}" presName="bgRect" presStyleLbl="bgShp" presStyleIdx="1" presStyleCnt="3"/>
      <dgm:spPr/>
    </dgm:pt>
    <dgm:pt modelId="{386C33E7-C008-41F0-A03F-F381141CD3EC}" type="pres">
      <dgm:prSet presAssocID="{4F7D1C4C-D6B4-479E-B716-4670BB3B55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634DB835-D53D-41DA-A322-30C546D84742}" type="pres">
      <dgm:prSet presAssocID="{4F7D1C4C-D6B4-479E-B716-4670BB3B55FC}" presName="spaceRect" presStyleCnt="0"/>
      <dgm:spPr/>
    </dgm:pt>
    <dgm:pt modelId="{05A159EB-E6CB-412E-A21A-A2EF0FAA76CE}" type="pres">
      <dgm:prSet presAssocID="{4F7D1C4C-D6B4-479E-B716-4670BB3B55FC}" presName="parTx" presStyleLbl="revTx" presStyleIdx="1" presStyleCnt="3">
        <dgm:presLayoutVars>
          <dgm:chMax val="0"/>
          <dgm:chPref val="0"/>
        </dgm:presLayoutVars>
      </dgm:prSet>
      <dgm:spPr/>
    </dgm:pt>
    <dgm:pt modelId="{CAAB6451-FC44-4409-BC72-28AF4B520D68}" type="pres">
      <dgm:prSet presAssocID="{5326E042-77C6-47A6-8E1B-D553731C9493}" presName="sibTrans" presStyleCnt="0"/>
      <dgm:spPr/>
    </dgm:pt>
    <dgm:pt modelId="{3F4DED60-FDC1-4050-B4FC-5BB0B365C788}" type="pres">
      <dgm:prSet presAssocID="{0DA90AA4-937F-48B5-8B73-908EB0CF60C0}" presName="compNode" presStyleCnt="0"/>
      <dgm:spPr/>
    </dgm:pt>
    <dgm:pt modelId="{7CCE4E51-5777-484F-BE95-32D3AD2BCA81}" type="pres">
      <dgm:prSet presAssocID="{0DA90AA4-937F-48B5-8B73-908EB0CF60C0}" presName="bgRect" presStyleLbl="bgShp" presStyleIdx="2" presStyleCnt="3"/>
      <dgm:spPr/>
    </dgm:pt>
    <dgm:pt modelId="{E016D565-D01B-4047-9227-7FE064ECEB13}" type="pres">
      <dgm:prSet presAssocID="{0DA90AA4-937F-48B5-8B73-908EB0CF60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A96624A-8F5C-43EC-8A09-34640269E0B6}" type="pres">
      <dgm:prSet presAssocID="{0DA90AA4-937F-48B5-8B73-908EB0CF60C0}" presName="spaceRect" presStyleCnt="0"/>
      <dgm:spPr/>
    </dgm:pt>
    <dgm:pt modelId="{2635439B-5100-4B2C-B874-A8B3A4B90F84}" type="pres">
      <dgm:prSet presAssocID="{0DA90AA4-937F-48B5-8B73-908EB0CF60C0}" presName="parTx" presStyleLbl="revTx" presStyleIdx="2" presStyleCnt="3">
        <dgm:presLayoutVars>
          <dgm:chMax val="0"/>
          <dgm:chPref val="0"/>
        </dgm:presLayoutVars>
      </dgm:prSet>
      <dgm:spPr/>
    </dgm:pt>
  </dgm:ptLst>
  <dgm:cxnLst>
    <dgm:cxn modelId="{F2F87F60-691D-4A6E-B072-FB5AD1E0FC8D}" srcId="{DA3BD21C-DEDF-491C-87DD-095174B5BB09}" destId="{E22049F8-4267-462D-A516-3AE3FD112D26}" srcOrd="0" destOrd="0" parTransId="{748570EE-039A-4667-9C59-62769F52C375}" sibTransId="{1B68E0D9-AF5A-4567-877A-41BE5BAB58A9}"/>
    <dgm:cxn modelId="{389D326A-C752-4B3A-A833-D5C5FDF1F1DD}" type="presOf" srcId="{0DA90AA4-937F-48B5-8B73-908EB0CF60C0}" destId="{2635439B-5100-4B2C-B874-A8B3A4B90F84}" srcOrd="0" destOrd="0" presId="urn:microsoft.com/office/officeart/2018/2/layout/IconVerticalSolidList"/>
    <dgm:cxn modelId="{2B836D6C-C8EC-4582-9577-BF9C594A0630}" type="presOf" srcId="{DA3BD21C-DEDF-491C-87DD-095174B5BB09}" destId="{8AF3B767-F0D7-406D-846E-E52B7A07779B}" srcOrd="0" destOrd="0" presId="urn:microsoft.com/office/officeart/2018/2/layout/IconVerticalSolidList"/>
    <dgm:cxn modelId="{1A2DF94F-9AC7-45C0-9A38-3775EC32FC04}" srcId="{DA3BD21C-DEDF-491C-87DD-095174B5BB09}" destId="{4F7D1C4C-D6B4-479E-B716-4670BB3B55FC}" srcOrd="1" destOrd="0" parTransId="{E8B85FEA-6C31-426D-B5AD-E91183F1A2A7}" sibTransId="{5326E042-77C6-47A6-8E1B-D553731C9493}"/>
    <dgm:cxn modelId="{B188FA71-1754-435E-9A30-09A4EDD8CB21}" type="presOf" srcId="{E22049F8-4267-462D-A516-3AE3FD112D26}" destId="{EB5EAB6E-88DA-470A-95B8-A5C905AD3B3A}" srcOrd="0" destOrd="0" presId="urn:microsoft.com/office/officeart/2018/2/layout/IconVerticalSolidList"/>
    <dgm:cxn modelId="{C35AA48E-5BAD-4B2C-B5AD-8B56019C77D1}" type="presOf" srcId="{4F7D1C4C-D6B4-479E-B716-4670BB3B55FC}" destId="{05A159EB-E6CB-412E-A21A-A2EF0FAA76CE}" srcOrd="0" destOrd="0" presId="urn:microsoft.com/office/officeart/2018/2/layout/IconVerticalSolidList"/>
    <dgm:cxn modelId="{E69DE1D2-5569-4A33-A972-99C29CAA3215}" srcId="{DA3BD21C-DEDF-491C-87DD-095174B5BB09}" destId="{0DA90AA4-937F-48B5-8B73-908EB0CF60C0}" srcOrd="2" destOrd="0" parTransId="{E0C87F39-E878-404C-A7D3-ED90B2992C19}" sibTransId="{2577306B-C123-4284-92C4-8E02C5EF90A0}"/>
    <dgm:cxn modelId="{1BF1B2DA-7B90-4E3C-8459-526E3377345E}" type="presParOf" srcId="{8AF3B767-F0D7-406D-846E-E52B7A07779B}" destId="{45FCB3BB-C979-4E56-9DF0-F67BA33194E1}" srcOrd="0" destOrd="0" presId="urn:microsoft.com/office/officeart/2018/2/layout/IconVerticalSolidList"/>
    <dgm:cxn modelId="{8586811E-B427-439E-B7EA-C342EB6648FD}" type="presParOf" srcId="{45FCB3BB-C979-4E56-9DF0-F67BA33194E1}" destId="{2D70D1C1-CB46-4E11-9FC5-FE80D5FFE42B}" srcOrd="0" destOrd="0" presId="urn:microsoft.com/office/officeart/2018/2/layout/IconVerticalSolidList"/>
    <dgm:cxn modelId="{D253A01C-8462-4CCB-9AC0-4BCD50759DA2}" type="presParOf" srcId="{45FCB3BB-C979-4E56-9DF0-F67BA33194E1}" destId="{D531F7EB-E73A-4FD5-99F7-E637FBF7386D}" srcOrd="1" destOrd="0" presId="urn:microsoft.com/office/officeart/2018/2/layout/IconVerticalSolidList"/>
    <dgm:cxn modelId="{F4503673-7391-4460-B7A7-EA2A540F14B5}" type="presParOf" srcId="{45FCB3BB-C979-4E56-9DF0-F67BA33194E1}" destId="{525BEC63-93B3-4478-A3F0-DB11286493AF}" srcOrd="2" destOrd="0" presId="urn:microsoft.com/office/officeart/2018/2/layout/IconVerticalSolidList"/>
    <dgm:cxn modelId="{AFDB0324-6B1C-4699-B1F3-66DFC5EE8B0D}" type="presParOf" srcId="{45FCB3BB-C979-4E56-9DF0-F67BA33194E1}" destId="{EB5EAB6E-88DA-470A-95B8-A5C905AD3B3A}" srcOrd="3" destOrd="0" presId="urn:microsoft.com/office/officeart/2018/2/layout/IconVerticalSolidList"/>
    <dgm:cxn modelId="{B3DBC9EC-9E1A-4527-9B48-E21710BB9ABA}" type="presParOf" srcId="{8AF3B767-F0D7-406D-846E-E52B7A07779B}" destId="{CBEFB297-8FF6-4910-9122-1D31B771D7E2}" srcOrd="1" destOrd="0" presId="urn:microsoft.com/office/officeart/2018/2/layout/IconVerticalSolidList"/>
    <dgm:cxn modelId="{64F52D89-8E2E-4AB0-A069-7F4BC36FA123}" type="presParOf" srcId="{8AF3B767-F0D7-406D-846E-E52B7A07779B}" destId="{34F0ABA7-64F1-43E2-AF8E-6C23283FC0A8}" srcOrd="2" destOrd="0" presId="urn:microsoft.com/office/officeart/2018/2/layout/IconVerticalSolidList"/>
    <dgm:cxn modelId="{B3BBF7C2-9197-4F0D-84A2-DDF5C458AEFE}" type="presParOf" srcId="{34F0ABA7-64F1-43E2-AF8E-6C23283FC0A8}" destId="{E517ABCF-7BC5-4884-A085-3E48C8D11D8F}" srcOrd="0" destOrd="0" presId="urn:microsoft.com/office/officeart/2018/2/layout/IconVerticalSolidList"/>
    <dgm:cxn modelId="{7D74ED88-913B-4807-96D9-72F197840EBD}" type="presParOf" srcId="{34F0ABA7-64F1-43E2-AF8E-6C23283FC0A8}" destId="{386C33E7-C008-41F0-A03F-F381141CD3EC}" srcOrd="1" destOrd="0" presId="urn:microsoft.com/office/officeart/2018/2/layout/IconVerticalSolidList"/>
    <dgm:cxn modelId="{0C68C03F-FFB9-41A9-B59D-E26A4940B516}" type="presParOf" srcId="{34F0ABA7-64F1-43E2-AF8E-6C23283FC0A8}" destId="{634DB835-D53D-41DA-A322-30C546D84742}" srcOrd="2" destOrd="0" presId="urn:microsoft.com/office/officeart/2018/2/layout/IconVerticalSolidList"/>
    <dgm:cxn modelId="{B50019B2-1F78-4272-B9ED-F567703D0197}" type="presParOf" srcId="{34F0ABA7-64F1-43E2-AF8E-6C23283FC0A8}" destId="{05A159EB-E6CB-412E-A21A-A2EF0FAA76CE}" srcOrd="3" destOrd="0" presId="urn:microsoft.com/office/officeart/2018/2/layout/IconVerticalSolidList"/>
    <dgm:cxn modelId="{407ABC3E-0B6C-4987-8FC8-B23393668FF4}" type="presParOf" srcId="{8AF3B767-F0D7-406D-846E-E52B7A07779B}" destId="{CAAB6451-FC44-4409-BC72-28AF4B520D68}" srcOrd="3" destOrd="0" presId="urn:microsoft.com/office/officeart/2018/2/layout/IconVerticalSolidList"/>
    <dgm:cxn modelId="{717D5E13-DFC4-4210-98B4-11B2C11C19C8}" type="presParOf" srcId="{8AF3B767-F0D7-406D-846E-E52B7A07779B}" destId="{3F4DED60-FDC1-4050-B4FC-5BB0B365C788}" srcOrd="4" destOrd="0" presId="urn:microsoft.com/office/officeart/2018/2/layout/IconVerticalSolidList"/>
    <dgm:cxn modelId="{AB69304D-114C-4107-A783-FBFE7711768A}" type="presParOf" srcId="{3F4DED60-FDC1-4050-B4FC-5BB0B365C788}" destId="{7CCE4E51-5777-484F-BE95-32D3AD2BCA81}" srcOrd="0" destOrd="0" presId="urn:microsoft.com/office/officeart/2018/2/layout/IconVerticalSolidList"/>
    <dgm:cxn modelId="{AA956A1D-115F-4BAB-9302-9BAF47CE595C}" type="presParOf" srcId="{3F4DED60-FDC1-4050-B4FC-5BB0B365C788}" destId="{E016D565-D01B-4047-9227-7FE064ECEB13}" srcOrd="1" destOrd="0" presId="urn:microsoft.com/office/officeart/2018/2/layout/IconVerticalSolidList"/>
    <dgm:cxn modelId="{E07884BA-89D9-40D6-820F-DACCD10425FA}" type="presParOf" srcId="{3F4DED60-FDC1-4050-B4FC-5BB0B365C788}" destId="{0A96624A-8F5C-43EC-8A09-34640269E0B6}" srcOrd="2" destOrd="0" presId="urn:microsoft.com/office/officeart/2018/2/layout/IconVerticalSolidList"/>
    <dgm:cxn modelId="{82686051-3952-42C5-825E-C3E09EC46EA7}" type="presParOf" srcId="{3F4DED60-FDC1-4050-B4FC-5BB0B365C788}" destId="{2635439B-5100-4B2C-B874-A8B3A4B90F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422326-AE77-44A1-9C09-29CFA17398B0}">
      <dgm:prSet phldr="0"/>
      <dgm:spPr/>
      <dgm:t>
        <a:bodyPr/>
        <a:lstStyle/>
        <a:p>
          <a:pPr>
            <a:lnSpc>
              <a:spcPct val="100000"/>
            </a:lnSpc>
          </a:pPr>
          <a:r>
            <a:rPr lang="en-US" b="1" dirty="0">
              <a:latin typeface="Calibri"/>
              <a:ea typeface="Calibri"/>
              <a:cs typeface="Calibri"/>
            </a:rPr>
            <a:t>Use of GAN: </a:t>
          </a:r>
          <a:r>
            <a:rPr lang="en-US" b="0" dirty="0">
              <a:latin typeface="Calibri"/>
              <a:ea typeface="Calibri"/>
              <a:cs typeface="Calibri"/>
            </a:rPr>
            <a:t>The GAN has an exceptional ability to denoise the noisy CT Scan images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C2C427A2-D570-471C-A92F-488B5D3E845A}" type="parTrans" cxnId="{4BA29A70-9490-4954-BFE5-EAD0928E8A6B}">
      <dgm:prSet/>
      <dgm:spPr/>
      <dgm:t>
        <a:bodyPr/>
        <a:lstStyle/>
        <a:p>
          <a:endParaRPr lang="en-US"/>
        </a:p>
      </dgm:t>
    </dgm:pt>
    <dgm:pt modelId="{7445E5B3-1C9F-4058-A45B-E14113D62390}" type="sibTrans" cxnId="{4BA29A70-9490-4954-BFE5-EAD0928E8A6B}">
      <dgm:prSet/>
      <dgm:spPr/>
      <dgm:t>
        <a:bodyPr/>
        <a:lstStyle/>
        <a:p>
          <a:endParaRPr lang="en-US"/>
        </a:p>
      </dgm:t>
    </dgm:pt>
    <dgm:pt modelId="{417A0402-6031-46EE-BA91-0FCC80EF1181}">
      <dgm:prSet phldr="0"/>
      <dgm:spPr/>
      <dgm:t>
        <a:bodyPr/>
        <a:lstStyle/>
        <a:p>
          <a:pPr>
            <a:lnSpc>
              <a:spcPct val="100000"/>
            </a:lnSpc>
          </a:pPr>
          <a:r>
            <a:rPr lang="en-US" b="1" dirty="0">
              <a:latin typeface="Calibri"/>
              <a:ea typeface="Calibri"/>
              <a:cs typeface="Calibri"/>
            </a:rPr>
            <a:t>Efficient Net:</a:t>
          </a:r>
          <a:r>
            <a:rPr lang="en-US" dirty="0">
              <a:latin typeface="Calibri"/>
              <a:ea typeface="Calibri"/>
              <a:cs typeface="Calibri"/>
            </a:rPr>
            <a:t> Efficient Net, with its incredible accuracy of 99.82% is effective of classifying noisy CT Scan images.</a:t>
          </a:r>
        </a:p>
      </dgm:t>
    </dgm:pt>
    <dgm:pt modelId="{231C8D6C-4BAF-4A9D-8CB8-761BC1B4B385}" type="parTrans" cxnId="{B19158EE-A74C-40A7-A99D-74EE69BE34BE}">
      <dgm:prSet/>
      <dgm:spPr/>
      <dgm:t>
        <a:bodyPr/>
        <a:lstStyle/>
        <a:p>
          <a:endParaRPr lang="en-US"/>
        </a:p>
      </dgm:t>
    </dgm:pt>
    <dgm:pt modelId="{3D0FA3BD-F3C1-47F1-8A14-9EEA93C4B6C9}" type="sibTrans" cxnId="{B19158EE-A74C-40A7-A99D-74EE69BE34BE}">
      <dgm:prSet/>
      <dgm:spPr/>
      <dgm:t>
        <a:bodyPr/>
        <a:lstStyle/>
        <a:p>
          <a:endParaRPr lang="en-US"/>
        </a:p>
      </dgm:t>
    </dgm:pt>
    <dgm:pt modelId="{45AA6951-B54F-4053-9333-1C1EAF57A9F5}">
      <dgm:prSet phldr="0"/>
      <dgm:spPr/>
      <dgm:t>
        <a:bodyPr/>
        <a:lstStyle/>
        <a:p>
          <a:pPr>
            <a:lnSpc>
              <a:spcPct val="100000"/>
            </a:lnSpc>
          </a:pPr>
          <a:r>
            <a:rPr lang="en-US" b="1" dirty="0">
              <a:latin typeface="Calibri"/>
              <a:ea typeface="Calibri"/>
              <a:cs typeface="Calibri"/>
            </a:rPr>
            <a:t>Explainability and Future Scope:</a:t>
          </a:r>
          <a:r>
            <a:rPr lang="en-US" dirty="0">
              <a:latin typeface="Calibri"/>
              <a:ea typeface="Calibri"/>
              <a:cs typeface="Calibri"/>
            </a:rPr>
            <a:t> GradCAM represents the feature maps very well and in the future could be integrated with the GAN as a hybrid model.</a:t>
          </a:r>
        </a:p>
      </dgm:t>
    </dgm:pt>
    <dgm:pt modelId="{0838FB8D-6895-40A9-8D87-1FB775FE33D6}" type="parTrans" cxnId="{1142DF67-0C39-4D86-A631-D9D7E1AF883D}">
      <dgm:prSet/>
      <dgm:spPr/>
      <dgm:t>
        <a:bodyPr/>
        <a:lstStyle/>
        <a:p>
          <a:endParaRPr lang="en-US"/>
        </a:p>
      </dgm:t>
    </dgm:pt>
    <dgm:pt modelId="{2B688ECF-B5F6-4C6A-ADA5-D996578BDC5B}" type="sibTrans" cxnId="{1142DF67-0C39-4D86-A631-D9D7E1AF883D}">
      <dgm:prSet/>
      <dgm:spPr/>
      <dgm:t>
        <a:bodyPr/>
        <a:lstStyle/>
        <a:p>
          <a:endParaRPr lang="en-US"/>
        </a:p>
      </dgm:t>
    </dgm:pt>
    <dgm:pt modelId="{50471EF6-F8AF-4488-AB2A-691B6CDB3585}" type="pres">
      <dgm:prSet presAssocID="{DA3BD21C-DEDF-491C-87DD-095174B5BB09}" presName="root" presStyleCnt="0">
        <dgm:presLayoutVars>
          <dgm:dir/>
          <dgm:resizeHandles val="exact"/>
        </dgm:presLayoutVars>
      </dgm:prSet>
      <dgm:spPr/>
    </dgm:pt>
    <dgm:pt modelId="{6CF997FD-6535-400C-8857-8E66CAE38BAB}" type="pres">
      <dgm:prSet presAssocID="{A9422326-AE77-44A1-9C09-29CFA17398B0}" presName="compNode" presStyleCnt="0"/>
      <dgm:spPr/>
    </dgm:pt>
    <dgm:pt modelId="{A4A9723A-1689-490A-837B-075C86534652}" type="pres">
      <dgm:prSet presAssocID="{A9422326-AE77-44A1-9C09-29CFA17398B0}" presName="bgRect" presStyleLbl="bgShp" presStyleIdx="0" presStyleCnt="3"/>
      <dgm:spPr/>
    </dgm:pt>
    <dgm:pt modelId="{D4C522A6-CD7D-498F-B9BB-BBC0D46B21AB}" type="pres">
      <dgm:prSet presAssocID="{A9422326-AE77-44A1-9C09-29CFA17398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A1AD765E-C757-4CF9-8288-6614780EEE5E}" type="pres">
      <dgm:prSet presAssocID="{A9422326-AE77-44A1-9C09-29CFA17398B0}" presName="spaceRect" presStyleCnt="0"/>
      <dgm:spPr/>
    </dgm:pt>
    <dgm:pt modelId="{CB5644CC-C838-4C51-94D4-402C1CD25101}" type="pres">
      <dgm:prSet presAssocID="{A9422326-AE77-44A1-9C09-29CFA17398B0}" presName="parTx" presStyleLbl="revTx" presStyleIdx="0" presStyleCnt="3">
        <dgm:presLayoutVars>
          <dgm:chMax val="0"/>
          <dgm:chPref val="0"/>
        </dgm:presLayoutVars>
      </dgm:prSet>
      <dgm:spPr/>
    </dgm:pt>
    <dgm:pt modelId="{EFBEE0AF-1368-400A-BEBF-F98DCC8E5AC3}" type="pres">
      <dgm:prSet presAssocID="{7445E5B3-1C9F-4058-A45B-E14113D62390}" presName="sibTrans" presStyleCnt="0"/>
      <dgm:spPr/>
    </dgm:pt>
    <dgm:pt modelId="{024EA647-D9D1-4BCA-A67E-B1EB1EFDBE8D}" type="pres">
      <dgm:prSet presAssocID="{417A0402-6031-46EE-BA91-0FCC80EF1181}" presName="compNode" presStyleCnt="0"/>
      <dgm:spPr/>
    </dgm:pt>
    <dgm:pt modelId="{EC62EEE8-82A2-46EE-83AC-2B6DA72E9089}" type="pres">
      <dgm:prSet presAssocID="{417A0402-6031-46EE-BA91-0FCC80EF1181}" presName="bgRect" presStyleLbl="bgShp" presStyleIdx="1" presStyleCnt="3"/>
      <dgm:spPr/>
    </dgm:pt>
    <dgm:pt modelId="{5628F3D7-91B1-4A53-AA30-F9BBAD332C02}" type="pres">
      <dgm:prSet presAssocID="{417A0402-6031-46EE-BA91-0FCC80EF11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C1A09A8-BD6E-4189-8DDF-EA777B51B745}" type="pres">
      <dgm:prSet presAssocID="{417A0402-6031-46EE-BA91-0FCC80EF1181}" presName="spaceRect" presStyleCnt="0"/>
      <dgm:spPr/>
    </dgm:pt>
    <dgm:pt modelId="{6259B492-46EB-404A-9028-660363841582}" type="pres">
      <dgm:prSet presAssocID="{417A0402-6031-46EE-BA91-0FCC80EF1181}" presName="parTx" presStyleLbl="revTx" presStyleIdx="1" presStyleCnt="3">
        <dgm:presLayoutVars>
          <dgm:chMax val="0"/>
          <dgm:chPref val="0"/>
        </dgm:presLayoutVars>
      </dgm:prSet>
      <dgm:spPr/>
    </dgm:pt>
    <dgm:pt modelId="{DB10FF8B-CE85-4D1F-BF27-1479D5D7C83A}" type="pres">
      <dgm:prSet presAssocID="{3D0FA3BD-F3C1-47F1-8A14-9EEA93C4B6C9}" presName="sibTrans" presStyleCnt="0"/>
      <dgm:spPr/>
    </dgm:pt>
    <dgm:pt modelId="{8E5DDFFB-A26B-4A1D-8ED1-E844A5402DE8}" type="pres">
      <dgm:prSet presAssocID="{45AA6951-B54F-4053-9333-1C1EAF57A9F5}" presName="compNode" presStyleCnt="0"/>
      <dgm:spPr/>
    </dgm:pt>
    <dgm:pt modelId="{D22E2072-B05C-45C0-8CBF-C51256D03F29}" type="pres">
      <dgm:prSet presAssocID="{45AA6951-B54F-4053-9333-1C1EAF57A9F5}" presName="bgRect" presStyleLbl="bgShp" presStyleIdx="2" presStyleCnt="3"/>
      <dgm:spPr/>
    </dgm:pt>
    <dgm:pt modelId="{C9837B0B-9086-4C34-A2F9-B8A6F217C572}" type="pres">
      <dgm:prSet presAssocID="{45AA6951-B54F-4053-9333-1C1EAF57A9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entist"/>
        </a:ext>
      </dgm:extLst>
    </dgm:pt>
    <dgm:pt modelId="{1B9EC750-853D-4326-98AF-CA6D5FE2D172}" type="pres">
      <dgm:prSet presAssocID="{45AA6951-B54F-4053-9333-1C1EAF57A9F5}" presName="spaceRect" presStyleCnt="0"/>
      <dgm:spPr/>
    </dgm:pt>
    <dgm:pt modelId="{4B7E0AEE-1BC1-4F63-BE56-38A82716F7AD}" type="pres">
      <dgm:prSet presAssocID="{45AA6951-B54F-4053-9333-1C1EAF57A9F5}" presName="parTx" presStyleLbl="revTx" presStyleIdx="2" presStyleCnt="3">
        <dgm:presLayoutVars>
          <dgm:chMax val="0"/>
          <dgm:chPref val="0"/>
        </dgm:presLayoutVars>
      </dgm:prSet>
      <dgm:spPr/>
    </dgm:pt>
  </dgm:ptLst>
  <dgm:cxnLst>
    <dgm:cxn modelId="{3E1DE021-6BDD-4269-B069-98F2511B4A64}" type="presOf" srcId="{DA3BD21C-DEDF-491C-87DD-095174B5BB09}" destId="{50471EF6-F8AF-4488-AB2A-691B6CDB3585}" srcOrd="0" destOrd="0" presId="urn:microsoft.com/office/officeart/2018/2/layout/IconVerticalSolidList"/>
    <dgm:cxn modelId="{EDBE9731-3CF9-47F4-A26C-DAB270210238}" type="presOf" srcId="{417A0402-6031-46EE-BA91-0FCC80EF1181}" destId="{6259B492-46EB-404A-9028-660363841582}" srcOrd="0" destOrd="0" presId="urn:microsoft.com/office/officeart/2018/2/layout/IconVerticalSolidList"/>
    <dgm:cxn modelId="{06C3C25E-9AA1-445F-A7BB-6A923C30A457}" type="presOf" srcId="{45AA6951-B54F-4053-9333-1C1EAF57A9F5}" destId="{4B7E0AEE-1BC1-4F63-BE56-38A82716F7AD}" srcOrd="0" destOrd="0" presId="urn:microsoft.com/office/officeart/2018/2/layout/IconVerticalSolidList"/>
    <dgm:cxn modelId="{1142DF67-0C39-4D86-A631-D9D7E1AF883D}" srcId="{DA3BD21C-DEDF-491C-87DD-095174B5BB09}" destId="{45AA6951-B54F-4053-9333-1C1EAF57A9F5}" srcOrd="2" destOrd="0" parTransId="{0838FB8D-6895-40A9-8D87-1FB775FE33D6}" sibTransId="{2B688ECF-B5F6-4C6A-ADA5-D996578BDC5B}"/>
    <dgm:cxn modelId="{4BA29A70-9490-4954-BFE5-EAD0928E8A6B}" srcId="{DA3BD21C-DEDF-491C-87DD-095174B5BB09}" destId="{A9422326-AE77-44A1-9C09-29CFA17398B0}" srcOrd="0" destOrd="0" parTransId="{C2C427A2-D570-471C-A92F-488B5D3E845A}" sibTransId="{7445E5B3-1C9F-4058-A45B-E14113D62390}"/>
    <dgm:cxn modelId="{E4E2FEDA-9826-42EA-B9AF-370E3D59675C}" type="presOf" srcId="{A9422326-AE77-44A1-9C09-29CFA17398B0}" destId="{CB5644CC-C838-4C51-94D4-402C1CD25101}" srcOrd="0" destOrd="0" presId="urn:microsoft.com/office/officeart/2018/2/layout/IconVerticalSolidList"/>
    <dgm:cxn modelId="{B19158EE-A74C-40A7-A99D-74EE69BE34BE}" srcId="{DA3BD21C-DEDF-491C-87DD-095174B5BB09}" destId="{417A0402-6031-46EE-BA91-0FCC80EF1181}" srcOrd="1" destOrd="0" parTransId="{231C8D6C-4BAF-4A9D-8CB8-761BC1B4B385}" sibTransId="{3D0FA3BD-F3C1-47F1-8A14-9EEA93C4B6C9}"/>
    <dgm:cxn modelId="{8FF1C946-1B44-41A5-8EE1-DA04C389EDED}" type="presParOf" srcId="{50471EF6-F8AF-4488-AB2A-691B6CDB3585}" destId="{6CF997FD-6535-400C-8857-8E66CAE38BAB}" srcOrd="0" destOrd="0" presId="urn:microsoft.com/office/officeart/2018/2/layout/IconVerticalSolidList"/>
    <dgm:cxn modelId="{6B93E98D-2EEC-44BE-A351-D1323B69866A}" type="presParOf" srcId="{6CF997FD-6535-400C-8857-8E66CAE38BAB}" destId="{A4A9723A-1689-490A-837B-075C86534652}" srcOrd="0" destOrd="0" presId="urn:microsoft.com/office/officeart/2018/2/layout/IconVerticalSolidList"/>
    <dgm:cxn modelId="{34807699-25A3-4BCB-A06B-EB9EF65E3EB4}" type="presParOf" srcId="{6CF997FD-6535-400C-8857-8E66CAE38BAB}" destId="{D4C522A6-CD7D-498F-B9BB-BBC0D46B21AB}" srcOrd="1" destOrd="0" presId="urn:microsoft.com/office/officeart/2018/2/layout/IconVerticalSolidList"/>
    <dgm:cxn modelId="{5C5F98A8-F2BB-4830-B3C5-4096E5FF107A}" type="presParOf" srcId="{6CF997FD-6535-400C-8857-8E66CAE38BAB}" destId="{A1AD765E-C757-4CF9-8288-6614780EEE5E}" srcOrd="2" destOrd="0" presId="urn:microsoft.com/office/officeart/2018/2/layout/IconVerticalSolidList"/>
    <dgm:cxn modelId="{EFD43EB0-5A96-4786-9720-BD79FC166CA2}" type="presParOf" srcId="{6CF997FD-6535-400C-8857-8E66CAE38BAB}" destId="{CB5644CC-C838-4C51-94D4-402C1CD25101}" srcOrd="3" destOrd="0" presId="urn:microsoft.com/office/officeart/2018/2/layout/IconVerticalSolidList"/>
    <dgm:cxn modelId="{07051ADA-4EBC-4236-9971-092D768847B4}" type="presParOf" srcId="{50471EF6-F8AF-4488-AB2A-691B6CDB3585}" destId="{EFBEE0AF-1368-400A-BEBF-F98DCC8E5AC3}" srcOrd="1" destOrd="0" presId="urn:microsoft.com/office/officeart/2018/2/layout/IconVerticalSolidList"/>
    <dgm:cxn modelId="{9504AC82-6718-4720-9459-B29C5E3EA550}" type="presParOf" srcId="{50471EF6-F8AF-4488-AB2A-691B6CDB3585}" destId="{024EA647-D9D1-4BCA-A67E-B1EB1EFDBE8D}" srcOrd="2" destOrd="0" presId="urn:microsoft.com/office/officeart/2018/2/layout/IconVerticalSolidList"/>
    <dgm:cxn modelId="{CCD529C0-402F-49C0-893F-1BEA23E07C23}" type="presParOf" srcId="{024EA647-D9D1-4BCA-A67E-B1EB1EFDBE8D}" destId="{EC62EEE8-82A2-46EE-83AC-2B6DA72E9089}" srcOrd="0" destOrd="0" presId="urn:microsoft.com/office/officeart/2018/2/layout/IconVerticalSolidList"/>
    <dgm:cxn modelId="{3149186F-4D83-46AA-82CA-70BB825D8E50}" type="presParOf" srcId="{024EA647-D9D1-4BCA-A67E-B1EB1EFDBE8D}" destId="{5628F3D7-91B1-4A53-AA30-F9BBAD332C02}" srcOrd="1" destOrd="0" presId="urn:microsoft.com/office/officeart/2018/2/layout/IconVerticalSolidList"/>
    <dgm:cxn modelId="{034B5777-42A7-4583-BE91-D549C7587131}" type="presParOf" srcId="{024EA647-D9D1-4BCA-A67E-B1EB1EFDBE8D}" destId="{FC1A09A8-BD6E-4189-8DDF-EA777B51B745}" srcOrd="2" destOrd="0" presId="urn:microsoft.com/office/officeart/2018/2/layout/IconVerticalSolidList"/>
    <dgm:cxn modelId="{89050059-B262-417A-82E7-51DDA9E9B630}" type="presParOf" srcId="{024EA647-D9D1-4BCA-A67E-B1EB1EFDBE8D}" destId="{6259B492-46EB-404A-9028-660363841582}" srcOrd="3" destOrd="0" presId="urn:microsoft.com/office/officeart/2018/2/layout/IconVerticalSolidList"/>
    <dgm:cxn modelId="{A7F45506-C819-4DB6-B78C-7D462CA184F1}" type="presParOf" srcId="{50471EF6-F8AF-4488-AB2A-691B6CDB3585}" destId="{DB10FF8B-CE85-4D1F-BF27-1479D5D7C83A}" srcOrd="3" destOrd="0" presId="urn:microsoft.com/office/officeart/2018/2/layout/IconVerticalSolidList"/>
    <dgm:cxn modelId="{4D91C178-09B3-4766-927B-6265267BB1F7}" type="presParOf" srcId="{50471EF6-F8AF-4488-AB2A-691B6CDB3585}" destId="{8E5DDFFB-A26B-4A1D-8ED1-E844A5402DE8}" srcOrd="4" destOrd="0" presId="urn:microsoft.com/office/officeart/2018/2/layout/IconVerticalSolidList"/>
    <dgm:cxn modelId="{23C79A81-DE09-464B-B052-599D7515AE66}" type="presParOf" srcId="{8E5DDFFB-A26B-4A1D-8ED1-E844A5402DE8}" destId="{D22E2072-B05C-45C0-8CBF-C51256D03F29}" srcOrd="0" destOrd="0" presId="urn:microsoft.com/office/officeart/2018/2/layout/IconVerticalSolidList"/>
    <dgm:cxn modelId="{A22A624C-C771-4712-B966-B520A76AA6B3}" type="presParOf" srcId="{8E5DDFFB-A26B-4A1D-8ED1-E844A5402DE8}" destId="{C9837B0B-9086-4C34-A2F9-B8A6F217C572}" srcOrd="1" destOrd="0" presId="urn:microsoft.com/office/officeart/2018/2/layout/IconVerticalSolidList"/>
    <dgm:cxn modelId="{F3E409A4-0D99-428C-AA68-8D584609BD25}" type="presParOf" srcId="{8E5DDFFB-A26B-4A1D-8ED1-E844A5402DE8}" destId="{1B9EC750-853D-4326-98AF-CA6D5FE2D172}" srcOrd="2" destOrd="0" presId="urn:microsoft.com/office/officeart/2018/2/layout/IconVerticalSolidList"/>
    <dgm:cxn modelId="{C1FB711C-ECB0-421A-B6D4-99BD767CC97C}" type="presParOf" srcId="{8E5DDFFB-A26B-4A1D-8ED1-E844A5402DE8}" destId="{4B7E0AEE-1BC1-4F63-BE56-38A82716F7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2D676-8628-46F9-AD48-D7235F7B807E}">
      <dsp:nvSpPr>
        <dsp:cNvPr id="0" name=""/>
        <dsp:cNvSpPr/>
      </dsp:nvSpPr>
      <dsp:spPr>
        <a:xfrm>
          <a:off x="0" y="433"/>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70748-7479-478B-AAE6-2415D5EB6DD2}">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74353-7CA5-4CCF-BAB6-3A7759691764}">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dirty="0"/>
            <a:t>Challenges with Noisy Medical Images:</a:t>
          </a:r>
          <a:r>
            <a:rPr lang="en-US" sz="2100" kern="1200" dirty="0"/>
            <a:t> Noisy CT Scan from hardware/software faults lead to errors in diagnosis and treatment</a:t>
          </a:r>
        </a:p>
      </dsp:txBody>
      <dsp:txXfrm>
        <a:off x="1170574" y="433"/>
        <a:ext cx="8906875" cy="1013484"/>
      </dsp:txXfrm>
    </dsp:sp>
    <dsp:sp modelId="{B9D88E03-8979-41F0-B0BC-403C491C66CA}">
      <dsp:nvSpPr>
        <dsp:cNvPr id="0" name=""/>
        <dsp:cNvSpPr/>
      </dsp:nvSpPr>
      <dsp:spPr>
        <a:xfrm>
          <a:off x="0" y="1267288"/>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E2EAF-EFCE-4A0A-91A5-E4DA1B61CE80}">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CC7703-3F1E-49E3-85C0-D86F19F39FE4}">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a:t>Limitations of Traditional Denoising:</a:t>
          </a:r>
          <a:r>
            <a:rPr lang="en-US" sz="2100" kern="1200"/>
            <a:t> Techniques like smoothing and filtering don't leverage AI's advancements in image enhancement</a:t>
          </a:r>
        </a:p>
      </dsp:txBody>
      <dsp:txXfrm>
        <a:off x="1170574" y="1267288"/>
        <a:ext cx="8906875" cy="1013484"/>
      </dsp:txXfrm>
    </dsp:sp>
    <dsp:sp modelId="{846D077A-022D-4FE8-9F10-F1D7FD0BAA00}">
      <dsp:nvSpPr>
        <dsp:cNvPr id="0" name=""/>
        <dsp:cNvSpPr/>
      </dsp:nvSpPr>
      <dsp:spPr>
        <a:xfrm>
          <a:off x="0" y="2534144"/>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3EF18-B52E-4444-8773-2912FA3B3761}">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3254CA-ADB8-497B-87FB-E13F927D6101}">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a:t>The Need for Explainable AI:</a:t>
          </a:r>
          <a:r>
            <a:rPr lang="en-US" sz="2100" kern="1200"/>
            <a:t> GANs show promise in denoising but require explainability for trust in critical healthcare applications</a:t>
          </a:r>
        </a:p>
      </dsp:txBody>
      <dsp:txXfrm>
        <a:off x="1170574" y="2534144"/>
        <a:ext cx="8906875" cy="1013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A9917-F5E7-4FD9-9DEA-C3BC2AD293F2}">
      <dsp:nvSpPr>
        <dsp:cNvPr id="0" name=""/>
        <dsp:cNvSpPr/>
      </dsp:nvSpPr>
      <dsp:spPr>
        <a:xfrm>
          <a:off x="0" y="433"/>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64EFE-B099-4FC9-A8B6-ABD7DC83B9F1}">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DFC6AD-11C5-4660-9AD1-F743D976B5D9}">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t>Noisy Images Impact Diagnostics:</a:t>
          </a:r>
          <a:r>
            <a:rPr lang="en-US" sz="2400" kern="1200" dirty="0"/>
            <a:t> Poor image quality complicates accurate diagnosis and patient care</a:t>
          </a:r>
        </a:p>
      </dsp:txBody>
      <dsp:txXfrm>
        <a:off x="1170574" y="433"/>
        <a:ext cx="8906875" cy="1013484"/>
      </dsp:txXfrm>
    </dsp:sp>
    <dsp:sp modelId="{95C8AD8E-F920-4374-800C-BAD10A4A29E3}">
      <dsp:nvSpPr>
        <dsp:cNvPr id="0" name=""/>
        <dsp:cNvSpPr/>
      </dsp:nvSpPr>
      <dsp:spPr>
        <a:xfrm>
          <a:off x="0" y="1267288"/>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F7AA6-6455-4A08-8B35-1483F5AFF744}">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C03E3F-14BA-4996-8349-3C5F01E9D3DD}">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t>Limited Trust in AI Systems: </a:t>
          </a:r>
          <a:r>
            <a:rPr lang="en-US" sz="2400" kern="1200" dirty="0"/>
            <a:t>The black-box nature of GANs hinders their acceptance in clinical settings</a:t>
          </a:r>
        </a:p>
      </dsp:txBody>
      <dsp:txXfrm>
        <a:off x="1170574" y="1267288"/>
        <a:ext cx="8906875" cy="1013484"/>
      </dsp:txXfrm>
    </dsp:sp>
    <dsp:sp modelId="{23072914-908C-4D26-9268-2DA13AECD852}">
      <dsp:nvSpPr>
        <dsp:cNvPr id="0" name=""/>
        <dsp:cNvSpPr/>
      </dsp:nvSpPr>
      <dsp:spPr>
        <a:xfrm>
          <a:off x="0" y="2534144"/>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90272-CD81-4894-9345-A6B4D6844720}">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3C9CB-8615-45E1-B12D-F20147C5D742}">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t>Importance of Transparency:</a:t>
          </a:r>
          <a:r>
            <a:rPr lang="en-US" sz="2400" kern="1200" dirty="0"/>
            <a:t> Clinicians need to understand AI decisions to make informed patient care choices</a:t>
          </a:r>
        </a:p>
      </dsp:txBody>
      <dsp:txXfrm>
        <a:off x="1170574" y="2534144"/>
        <a:ext cx="8906875" cy="1013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1F7E8-3F56-4013-AB6A-818315C3896D}">
      <dsp:nvSpPr>
        <dsp:cNvPr id="0" name=""/>
        <dsp:cNvSpPr/>
      </dsp:nvSpPr>
      <dsp:spPr>
        <a:xfrm>
          <a:off x="0" y="433"/>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12572-500B-42A5-BB16-991A2E47D42C}">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57872-F493-416A-8C6D-31F9B4E127A6}">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dirty="0"/>
            <a:t>Denoise CT Images:</a:t>
          </a:r>
          <a:r>
            <a:rPr lang="en-US" sz="2100" kern="1200" dirty="0"/>
            <a:t> Use GANs to produce high-quality, denoised Kidney CT Scans.</a:t>
          </a:r>
        </a:p>
      </dsp:txBody>
      <dsp:txXfrm>
        <a:off x="1170574" y="433"/>
        <a:ext cx="8906875" cy="1013484"/>
      </dsp:txXfrm>
    </dsp:sp>
    <dsp:sp modelId="{9F5DE65F-8B1A-423C-A6EB-2A42A955FD86}">
      <dsp:nvSpPr>
        <dsp:cNvPr id="0" name=""/>
        <dsp:cNvSpPr/>
      </dsp:nvSpPr>
      <dsp:spPr>
        <a:xfrm>
          <a:off x="0" y="1267288"/>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7031D-B43D-40E7-9F69-B46FF4577522}">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D9DCFF-9192-42F5-9A17-B568B384A46B}">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dirty="0"/>
            <a:t>Explainability for AI Outputs:</a:t>
          </a:r>
          <a:r>
            <a:rPr lang="en-US" sz="2100" kern="1200" dirty="0"/>
            <a:t> Provide transparent, interpretable insights into the GAN’s image generation process</a:t>
          </a:r>
        </a:p>
      </dsp:txBody>
      <dsp:txXfrm>
        <a:off x="1170574" y="1267288"/>
        <a:ext cx="8906875" cy="1013484"/>
      </dsp:txXfrm>
    </dsp:sp>
    <dsp:sp modelId="{C1B22B52-8B97-453C-8CEF-B8FBB671D7B3}">
      <dsp:nvSpPr>
        <dsp:cNvPr id="0" name=""/>
        <dsp:cNvSpPr/>
      </dsp:nvSpPr>
      <dsp:spPr>
        <a:xfrm>
          <a:off x="0" y="2534144"/>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91F3E-BF07-44D9-AC3B-0EA3A910FB86}">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FE540C-D852-4962-8F4B-CDD669B5AEFF}">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dirty="0"/>
            <a:t>Kidney Disease Detection with CNN:</a:t>
          </a:r>
          <a:r>
            <a:rPr lang="en-US" sz="2100" kern="1200" dirty="0"/>
            <a:t> Develop an explainable CNN to predict the presence of Kidney Disease in the denoised images</a:t>
          </a:r>
        </a:p>
      </dsp:txBody>
      <dsp:txXfrm>
        <a:off x="1170574" y="2534144"/>
        <a:ext cx="8906875" cy="1013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9723A-1689-490A-837B-075C86534652}">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522A6-CD7D-498F-B9BB-BBC0D46B21AB}">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644CC-C838-4C51-94D4-402C1CD25101}">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Calibri"/>
              <a:ea typeface="Calibri"/>
              <a:cs typeface="Calibri"/>
            </a:rPr>
            <a:t>Dataset Utilized:</a:t>
          </a:r>
          <a:r>
            <a:rPr lang="en-US" sz="2400" kern="1200" dirty="0">
              <a:latin typeface="Calibri"/>
              <a:ea typeface="Calibri"/>
              <a:cs typeface="Calibri"/>
            </a:rPr>
            <a:t> </a:t>
          </a:r>
          <a:r>
            <a:rPr lang="en-US" sz="2400" kern="1200" dirty="0">
              <a:latin typeface="Calibri" panose="020F0502020204030204" pitchFamily="34" charset="0"/>
              <a:ea typeface="Calibri" panose="020F0502020204030204" pitchFamily="34" charset="0"/>
              <a:cs typeface="Calibri" panose="020F0502020204030204" pitchFamily="34" charset="0"/>
            </a:rPr>
            <a:t>The Kaggle </a:t>
          </a:r>
          <a:r>
            <a:rPr lang="en-US" sz="2400" b="0" i="0" kern="1200" dirty="0">
              <a:latin typeface="Calibri" panose="020F0502020204030204" pitchFamily="34" charset="0"/>
              <a:ea typeface="Calibri" panose="020F0502020204030204" pitchFamily="34" charset="0"/>
              <a:cs typeface="Calibri" panose="020F0502020204030204" pitchFamily="34" charset="0"/>
            </a:rPr>
            <a:t>CT KIDNEY DATASET</a:t>
          </a:r>
          <a:r>
            <a:rPr lang="en-US" sz="2400" kern="1200" dirty="0">
              <a:latin typeface="Calibri" panose="020F0502020204030204" pitchFamily="34" charset="0"/>
              <a:ea typeface="Calibri" panose="020F0502020204030204" pitchFamily="34" charset="0"/>
              <a:cs typeface="Calibri" panose="020F0502020204030204" pitchFamily="34" charset="0"/>
            </a:rPr>
            <a:t>, containing images of normal kidneys and cases with kidney stones, cyst and tumors</a:t>
          </a:r>
        </a:p>
      </dsp:txBody>
      <dsp:txXfrm>
        <a:off x="1170574" y="433"/>
        <a:ext cx="8906875" cy="1013484"/>
      </dsp:txXfrm>
    </dsp:sp>
    <dsp:sp modelId="{EC62EEE8-82A2-46EE-83AC-2B6DA72E9089}">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8F3D7-91B1-4A53-AA30-F9BBAD332C02}">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59B492-46EB-404A-9028-660363841582}">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Calibri"/>
              <a:ea typeface="Calibri"/>
              <a:cs typeface="Calibri"/>
            </a:rPr>
            <a:t>GAN Architecture:</a:t>
          </a:r>
          <a:r>
            <a:rPr lang="en-US" sz="2400" kern="1200" dirty="0">
              <a:latin typeface="Calibri"/>
              <a:ea typeface="Calibri"/>
              <a:cs typeface="Calibri"/>
            </a:rPr>
            <a:t> A GAN model specifically designed for denoising the CT Scans of Kidneys</a:t>
          </a:r>
        </a:p>
      </dsp:txBody>
      <dsp:txXfrm>
        <a:off x="1170574" y="1267288"/>
        <a:ext cx="8906875" cy="1013484"/>
      </dsp:txXfrm>
    </dsp:sp>
    <dsp:sp modelId="{D22E2072-B05C-45C0-8CBF-C51256D03F29}">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37B0B-9086-4C34-A2F9-B8A6F217C572}">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E0AEE-1BC1-4F63-BE56-38A82716F7AD}">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Calibri"/>
              <a:ea typeface="Calibri"/>
              <a:cs typeface="Calibri"/>
            </a:rPr>
            <a:t>Training and Testing:</a:t>
          </a:r>
          <a:r>
            <a:rPr lang="en-US" sz="2400" kern="1200" dirty="0">
              <a:latin typeface="Calibri"/>
              <a:ea typeface="Calibri"/>
              <a:cs typeface="Calibri"/>
            </a:rPr>
            <a:t> Model trained to denoise noisy CT images and generate high-quality outputs</a:t>
          </a:r>
        </a:p>
      </dsp:txBody>
      <dsp:txXfrm>
        <a:off x="1170574" y="2534144"/>
        <a:ext cx="8906875" cy="10134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F6604-0160-4D3C-A74F-61AC1D082298}">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4E422-019F-4936-86A2-8746A6EF73A9}">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3FCE3-0A25-440C-BF2C-210D4E74433A}">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77900">
            <a:lnSpc>
              <a:spcPct val="100000"/>
            </a:lnSpc>
            <a:spcBef>
              <a:spcPct val="0"/>
            </a:spcBef>
            <a:spcAft>
              <a:spcPct val="35000"/>
            </a:spcAft>
            <a:buNone/>
          </a:pPr>
          <a:r>
            <a:rPr lang="en-US" sz="2200" b="1" kern="1200" dirty="0">
              <a:latin typeface="Calibri"/>
              <a:ea typeface="Calibri"/>
              <a:cs typeface="Calibri"/>
            </a:rPr>
            <a:t>Explainable CNN for Kidney Disease Detection:</a:t>
          </a:r>
          <a:r>
            <a:rPr lang="en-US" sz="2200" kern="1200" dirty="0">
              <a:latin typeface="Calibri"/>
              <a:ea typeface="Calibri"/>
              <a:cs typeface="Calibri"/>
            </a:rPr>
            <a:t> An explainable </a:t>
          </a:r>
          <a:r>
            <a:rPr lang="en-US" sz="2200" kern="1200" dirty="0" err="1">
              <a:latin typeface="Calibri"/>
              <a:ea typeface="Calibri"/>
              <a:cs typeface="Calibri"/>
            </a:rPr>
            <a:t>EfficientNet</a:t>
          </a:r>
          <a:r>
            <a:rPr lang="en-US" sz="2200" kern="1200" dirty="0">
              <a:latin typeface="Calibri"/>
              <a:ea typeface="Calibri"/>
              <a:cs typeface="Calibri"/>
            </a:rPr>
            <a:t> is used to predict the presence of Kidney Disease in denoised images.</a:t>
          </a:r>
        </a:p>
      </dsp:txBody>
      <dsp:txXfrm>
        <a:off x="1170574" y="433"/>
        <a:ext cx="8906875" cy="1013484"/>
      </dsp:txXfrm>
    </dsp:sp>
    <dsp:sp modelId="{A655946D-EDF7-4CEC-812A-D3FF6B98960B}">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FBC9A-D51C-426E-81EC-552208B0637B}">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20583-CAE3-49C1-8D6E-301875A9D66C}">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77900">
            <a:lnSpc>
              <a:spcPct val="100000"/>
            </a:lnSpc>
            <a:spcBef>
              <a:spcPct val="0"/>
            </a:spcBef>
            <a:spcAft>
              <a:spcPct val="35000"/>
            </a:spcAft>
            <a:buNone/>
          </a:pPr>
          <a:r>
            <a:rPr lang="en-US" sz="2200" b="1" kern="1200" dirty="0">
              <a:latin typeface="Calibri"/>
              <a:ea typeface="Calibri"/>
              <a:cs typeface="Calibri"/>
            </a:rPr>
            <a:t>Explainability Methods:</a:t>
          </a:r>
          <a:r>
            <a:rPr lang="en-US" sz="2200" kern="1200" dirty="0">
              <a:latin typeface="Calibri"/>
              <a:ea typeface="Calibri"/>
              <a:cs typeface="Calibri"/>
            </a:rPr>
            <a:t> Use of XAI techniques like Grad-CAM to visualize which parts of the image influenced the model's decisions.</a:t>
          </a:r>
        </a:p>
      </dsp:txBody>
      <dsp:txXfrm>
        <a:off x="1170574" y="1267288"/>
        <a:ext cx="8906875" cy="1013484"/>
      </dsp:txXfrm>
    </dsp:sp>
    <dsp:sp modelId="{E3740D73-4367-457F-9D0C-4E2F9BBE551F}">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B65BF-DEE3-4440-9C5E-0F31E15DD998}">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130702-54DF-463D-B78A-AB136C4962BA}">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77900">
            <a:lnSpc>
              <a:spcPct val="100000"/>
            </a:lnSpc>
            <a:spcBef>
              <a:spcPct val="0"/>
            </a:spcBef>
            <a:spcAft>
              <a:spcPct val="35000"/>
            </a:spcAft>
            <a:buNone/>
          </a:pPr>
          <a:r>
            <a:rPr lang="en-US" sz="2200" b="1" kern="1200" dirty="0">
              <a:latin typeface="Calibri"/>
              <a:ea typeface="Calibri"/>
              <a:cs typeface="Calibri"/>
            </a:rPr>
            <a:t>Performance Metrics:</a:t>
          </a:r>
          <a:r>
            <a:rPr lang="en-US" sz="2200" kern="1200" dirty="0">
              <a:latin typeface="Calibri"/>
              <a:ea typeface="Calibri"/>
              <a:cs typeface="Calibri"/>
            </a:rPr>
            <a:t> The model's efficacy is evaluated using accuracy, precision, recall, and F1 score.</a:t>
          </a:r>
        </a:p>
      </dsp:txBody>
      <dsp:txXfrm>
        <a:off x="1170574" y="2534144"/>
        <a:ext cx="8906875" cy="10134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0D1C1-CB46-4E11-9FC5-FE80D5FFE42B}">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1F7EB-E73A-4FD5-99F7-E637FBF7386D}">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EAB6E-88DA-470A-95B8-A5C905AD3B3A}">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GAN Performance:</a:t>
          </a:r>
          <a:r>
            <a:rPr lang="en-US" sz="2100" kern="1200" dirty="0">
              <a:latin typeface="Calibri"/>
              <a:ea typeface="Calibri"/>
              <a:cs typeface="Calibri"/>
            </a:rPr>
            <a:t> Measure quality of denoised images using SNR and Generator loss metrics to ensure image fidelity.</a:t>
          </a:r>
        </a:p>
      </dsp:txBody>
      <dsp:txXfrm>
        <a:off x="1170574" y="433"/>
        <a:ext cx="8906875" cy="1013484"/>
      </dsp:txXfrm>
    </dsp:sp>
    <dsp:sp modelId="{E517ABCF-7BC5-4884-A085-3E48C8D11D8F}">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C33E7-C008-41F0-A03F-F381141CD3EC}">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159EB-E6CB-412E-A21A-A2EF0FAA76CE}">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Integration of Explainability:</a:t>
          </a:r>
          <a:r>
            <a:rPr lang="en-US" sz="2100" kern="1200" dirty="0">
              <a:latin typeface="Calibri"/>
              <a:ea typeface="Calibri"/>
              <a:cs typeface="Calibri"/>
            </a:rPr>
            <a:t> The proposed system emphasizes transparency in decision-making to foster clinician trust.</a:t>
          </a:r>
        </a:p>
      </dsp:txBody>
      <dsp:txXfrm>
        <a:off x="1170574" y="1267288"/>
        <a:ext cx="8906875" cy="1013484"/>
      </dsp:txXfrm>
    </dsp:sp>
    <dsp:sp modelId="{7CCE4E51-5777-484F-BE95-32D3AD2BCA81}">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6D565-D01B-4047-9227-7FE064ECEB13}">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5439B-5100-4B2C-B874-A8B3A4B90F84}">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Real-world Applications:</a:t>
          </a:r>
          <a:r>
            <a:rPr lang="en-US" sz="2100" kern="1200" dirty="0">
              <a:latin typeface="Calibri"/>
              <a:ea typeface="Calibri"/>
              <a:cs typeface="Calibri"/>
            </a:rPr>
            <a:t> The system is intended for use in real-world healthcare environments, ensuring outputs are reliable and understandable.</a:t>
          </a:r>
        </a:p>
      </dsp:txBody>
      <dsp:txXfrm>
        <a:off x="1170574" y="2534144"/>
        <a:ext cx="8906875" cy="10134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0D1C1-CB46-4E11-9FC5-FE80D5FFE42B}">
      <dsp:nvSpPr>
        <dsp:cNvPr id="0" name=""/>
        <dsp:cNvSpPr/>
      </dsp:nvSpPr>
      <dsp:spPr>
        <a:xfrm>
          <a:off x="0" y="2916"/>
          <a:ext cx="7061371" cy="12837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1F7EB-E73A-4FD5-99F7-E637FBF7386D}">
      <dsp:nvSpPr>
        <dsp:cNvPr id="0" name=""/>
        <dsp:cNvSpPr/>
      </dsp:nvSpPr>
      <dsp:spPr>
        <a:xfrm>
          <a:off x="388349" y="291771"/>
          <a:ext cx="706780" cy="7060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EAB6E-88DA-470A-95B8-A5C905AD3B3A}">
      <dsp:nvSpPr>
        <dsp:cNvPr id="0" name=""/>
        <dsp:cNvSpPr/>
      </dsp:nvSpPr>
      <dsp:spPr>
        <a:xfrm>
          <a:off x="1483479" y="2916"/>
          <a:ext cx="5532958" cy="1364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61" tIns="144361" rIns="144361" bIns="144361"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Calibri"/>
              <a:ea typeface="Calibri"/>
              <a:cs typeface="Calibri"/>
            </a:rPr>
            <a:t>GAN Performance Metrics: </a:t>
          </a:r>
          <a:r>
            <a:rPr lang="en-US" sz="1800" b="0" kern="1200" dirty="0">
              <a:latin typeface="Calibri"/>
              <a:ea typeface="Calibri"/>
              <a:cs typeface="Calibri"/>
            </a:rPr>
            <a:t>The generator of the GAN had its loss reduced to 0.89 after 80 epochs under the adversarial effect. Moreover SNR of reconstructed image is 43.43 as compared to 39.54 in noisy image</a:t>
          </a:r>
          <a:endParaRPr lang="en-US" sz="1800" kern="1200" dirty="0">
            <a:latin typeface="Calibri"/>
            <a:ea typeface="Calibri"/>
            <a:cs typeface="Calibri"/>
          </a:endParaRPr>
        </a:p>
      </dsp:txBody>
      <dsp:txXfrm>
        <a:off x="1483479" y="2916"/>
        <a:ext cx="5532958" cy="1364037"/>
      </dsp:txXfrm>
    </dsp:sp>
    <dsp:sp modelId="{E517ABCF-7BC5-4884-A085-3E48C8D11D8F}">
      <dsp:nvSpPr>
        <dsp:cNvPr id="0" name=""/>
        <dsp:cNvSpPr/>
      </dsp:nvSpPr>
      <dsp:spPr>
        <a:xfrm>
          <a:off x="0" y="1707963"/>
          <a:ext cx="7061371" cy="12837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C33E7-C008-41F0-A03F-F381141CD3EC}">
      <dsp:nvSpPr>
        <dsp:cNvPr id="0" name=""/>
        <dsp:cNvSpPr/>
      </dsp:nvSpPr>
      <dsp:spPr>
        <a:xfrm>
          <a:off x="388349" y="1996818"/>
          <a:ext cx="706780" cy="7060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159EB-E6CB-412E-A21A-A2EF0FAA76CE}">
      <dsp:nvSpPr>
        <dsp:cNvPr id="0" name=""/>
        <dsp:cNvSpPr/>
      </dsp:nvSpPr>
      <dsp:spPr>
        <a:xfrm>
          <a:off x="1483479" y="1707963"/>
          <a:ext cx="5532958" cy="1364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61" tIns="144361" rIns="144361" bIns="144361"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Calibri"/>
              <a:ea typeface="Calibri"/>
              <a:cs typeface="Calibri"/>
            </a:rPr>
            <a:t>Efficient Net performance:</a:t>
          </a:r>
          <a:r>
            <a:rPr lang="en-US" sz="1800" kern="1200" dirty="0">
              <a:latin typeface="Calibri"/>
              <a:ea typeface="Calibri"/>
              <a:cs typeface="Calibri"/>
            </a:rPr>
            <a:t> The proposed model has an accuracy of 99.82%</a:t>
          </a:r>
        </a:p>
      </dsp:txBody>
      <dsp:txXfrm>
        <a:off x="1483479" y="1707963"/>
        <a:ext cx="5532958" cy="1364037"/>
      </dsp:txXfrm>
    </dsp:sp>
    <dsp:sp modelId="{7CCE4E51-5777-484F-BE95-32D3AD2BCA81}">
      <dsp:nvSpPr>
        <dsp:cNvPr id="0" name=""/>
        <dsp:cNvSpPr/>
      </dsp:nvSpPr>
      <dsp:spPr>
        <a:xfrm>
          <a:off x="0" y="3413010"/>
          <a:ext cx="7061371" cy="12837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6D565-D01B-4047-9227-7FE064ECEB13}">
      <dsp:nvSpPr>
        <dsp:cNvPr id="0" name=""/>
        <dsp:cNvSpPr/>
      </dsp:nvSpPr>
      <dsp:spPr>
        <a:xfrm>
          <a:off x="388349" y="3701865"/>
          <a:ext cx="706780" cy="7060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5439B-5100-4B2C-B874-A8B3A4B90F84}">
      <dsp:nvSpPr>
        <dsp:cNvPr id="0" name=""/>
        <dsp:cNvSpPr/>
      </dsp:nvSpPr>
      <dsp:spPr>
        <a:xfrm>
          <a:off x="1483479" y="3413010"/>
          <a:ext cx="5532958" cy="1364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61" tIns="144361" rIns="144361" bIns="144361"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Calibri"/>
              <a:ea typeface="Calibri"/>
              <a:cs typeface="Calibri"/>
            </a:rPr>
            <a:t>GradCAM Use case:</a:t>
          </a:r>
          <a:r>
            <a:rPr lang="en-US" sz="1800" kern="1200" dirty="0">
              <a:latin typeface="Calibri"/>
              <a:ea typeface="Calibri"/>
              <a:cs typeface="Calibri"/>
            </a:rPr>
            <a:t> GradCAM shows the features that affect the prediction of kidney diseases.</a:t>
          </a:r>
        </a:p>
      </dsp:txBody>
      <dsp:txXfrm>
        <a:off x="1483479" y="3413010"/>
        <a:ext cx="5532958" cy="13640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9723A-1689-490A-837B-075C86534652}">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522A6-CD7D-498F-B9BB-BBC0D46B21AB}">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644CC-C838-4C51-94D4-402C1CD25101}">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Use of GAN: </a:t>
          </a:r>
          <a:r>
            <a:rPr lang="en-US" sz="2100" b="0" kern="1200" dirty="0">
              <a:latin typeface="Calibri"/>
              <a:ea typeface="Calibri"/>
              <a:cs typeface="Calibri"/>
            </a:rPr>
            <a:t>The GAN has an exceptional ability to denoise the noisy CT Scan images</a:t>
          </a:r>
          <a:endParaRPr lang="en-US" sz="2100" kern="1200" dirty="0">
            <a:latin typeface="Calibri" panose="020F0502020204030204" pitchFamily="34" charset="0"/>
            <a:ea typeface="Calibri" panose="020F0502020204030204" pitchFamily="34" charset="0"/>
            <a:cs typeface="Calibri" panose="020F0502020204030204" pitchFamily="34" charset="0"/>
          </a:endParaRPr>
        </a:p>
      </dsp:txBody>
      <dsp:txXfrm>
        <a:off x="1170574" y="433"/>
        <a:ext cx="8906875" cy="1013484"/>
      </dsp:txXfrm>
    </dsp:sp>
    <dsp:sp modelId="{EC62EEE8-82A2-46EE-83AC-2B6DA72E9089}">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8F3D7-91B1-4A53-AA30-F9BBAD332C02}">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59B492-46EB-404A-9028-660363841582}">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Efficient Net:</a:t>
          </a:r>
          <a:r>
            <a:rPr lang="en-US" sz="2100" kern="1200" dirty="0">
              <a:latin typeface="Calibri"/>
              <a:ea typeface="Calibri"/>
              <a:cs typeface="Calibri"/>
            </a:rPr>
            <a:t> Efficient Net, with its incredible accuracy of 99.82% is effective of classifying noisy CT Scan images.</a:t>
          </a:r>
        </a:p>
      </dsp:txBody>
      <dsp:txXfrm>
        <a:off x="1170574" y="1267288"/>
        <a:ext cx="8906875" cy="1013484"/>
      </dsp:txXfrm>
    </dsp:sp>
    <dsp:sp modelId="{D22E2072-B05C-45C0-8CBF-C51256D03F29}">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37B0B-9086-4C34-A2F9-B8A6F217C572}">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E0AEE-1BC1-4F63-BE56-38A82716F7AD}">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Explainability and Future Scope:</a:t>
          </a:r>
          <a:r>
            <a:rPr lang="en-US" sz="2100" kern="1200" dirty="0">
              <a:latin typeface="Calibri"/>
              <a:ea typeface="Calibri"/>
              <a:cs typeface="Calibri"/>
            </a:rPr>
            <a:t> GradCAM represents the feature maps very well and in the future could be integrated with the GAN as a hybrid model.</a:t>
          </a:r>
        </a:p>
      </dsp:txBody>
      <dsp:txXfrm>
        <a:off x="1170574" y="2534144"/>
        <a:ext cx="8906875" cy="10134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11/21/2024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223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11/21/2024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6164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11/21/2024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3632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11/21/2024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9985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11/21/2024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229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11/21/2024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2691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11/21/2024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3652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11/21/2024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4345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11/21/2024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6332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11/21/2024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630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11/21/2024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6344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11/21/2024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718264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ngle view of neural network branches">
            <a:extLst>
              <a:ext uri="{FF2B5EF4-FFF2-40B4-BE49-F238E27FC236}">
                <a16:creationId xmlns:a16="http://schemas.microsoft.com/office/drawing/2014/main" id="{A9EB1781-71E4-A82C-32C0-C6BBFDC6C85A}"/>
              </a:ext>
            </a:extLst>
          </p:cNvPr>
          <p:cNvPicPr>
            <a:picLocks noChangeAspect="1"/>
          </p:cNvPicPr>
          <p:nvPr/>
        </p:nvPicPr>
        <p:blipFill>
          <a:blip r:embed="rId2">
            <a:alphaModFix amt="40000"/>
          </a:blip>
          <a:srcRect r="25"/>
          <a:stretch/>
        </p:blipFill>
        <p:spPr>
          <a:xfrm>
            <a:off x="20" y="10"/>
            <a:ext cx="12188932" cy="6857990"/>
          </a:xfrm>
          <a:prstGeom prst="rect">
            <a:avLst/>
          </a:prstGeom>
        </p:spPr>
      </p:pic>
      <p:sp>
        <p:nvSpPr>
          <p:cNvPr id="2" name="Title"/>
          <p:cNvSpPr>
            <a:spLocks noGrp="1"/>
          </p:cNvSpPr>
          <p:nvPr>
            <p:ph type="ctrTitle"/>
          </p:nvPr>
        </p:nvSpPr>
        <p:spPr>
          <a:xfrm>
            <a:off x="1549238" y="1145080"/>
            <a:ext cx="9090476" cy="2179601"/>
          </a:xfrm>
        </p:spPr>
        <p:txBody>
          <a:bodyPr anchor="b">
            <a:normAutofit/>
          </a:bodyPr>
          <a:lstStyle/>
          <a:p>
            <a:pPr algn="ctr"/>
            <a:r>
              <a:rPr lang="en-US" sz="3700" dirty="0">
                <a:solidFill>
                  <a:srgbClr val="FFFFFF"/>
                </a:solidFill>
              </a:rPr>
              <a:t>Explainable Generative Adversarial Network for Noisy Kidney Disease Detection</a:t>
            </a:r>
          </a:p>
        </p:txBody>
      </p:sp>
      <p:sp>
        <p:nvSpPr>
          <p:cNvPr id="35" name="Freeform: Shape 34">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8"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9"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0"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5" name="Freeform: Shape 44">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7" name="Group 46">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48" name="Freeform: Shape 47">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037B42BB-4234-15A1-379F-4539A55014C2}"/>
              </a:ext>
            </a:extLst>
          </p:cNvPr>
          <p:cNvSpPr txBox="1"/>
          <p:nvPr/>
        </p:nvSpPr>
        <p:spPr>
          <a:xfrm>
            <a:off x="7692879" y="5174355"/>
            <a:ext cx="43783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Team Members:</a:t>
            </a:r>
            <a:br>
              <a:rPr lang="en-US" b="1" dirty="0"/>
            </a:br>
            <a:r>
              <a:rPr lang="en-US" b="1" dirty="0">
                <a:solidFill>
                  <a:schemeClr val="bg1"/>
                </a:solidFill>
              </a:rPr>
              <a:t>B Mohnish Karthikeyan – 21BCE1371</a:t>
            </a:r>
          </a:p>
          <a:p>
            <a:r>
              <a:rPr lang="en-US" b="1" dirty="0">
                <a:solidFill>
                  <a:schemeClr val="bg1"/>
                </a:solidFill>
              </a:rPr>
              <a:t>S Navaneetha Krishnan – 21BCE1729</a:t>
            </a:r>
          </a:p>
          <a:p>
            <a:r>
              <a:rPr lang="en-US" b="1" dirty="0">
                <a:solidFill>
                  <a:schemeClr val="bg1"/>
                </a:solidFill>
              </a:rPr>
              <a:t>H G </a:t>
            </a:r>
            <a:r>
              <a:rPr lang="en-US" b="1" err="1">
                <a:solidFill>
                  <a:schemeClr val="bg1"/>
                </a:solidFill>
              </a:rPr>
              <a:t>Leerish</a:t>
            </a:r>
            <a:r>
              <a:rPr lang="en-US" b="1" dirty="0">
                <a:solidFill>
                  <a:schemeClr val="bg1"/>
                </a:solidFill>
              </a:rPr>
              <a:t> Arvind - 21BCE1867</a:t>
            </a:r>
          </a:p>
        </p:txBody>
      </p:sp>
    </p:spTree>
    <p:extLst>
      <p:ext uri="{BB962C8B-B14F-4D97-AF65-F5344CB8AC3E}">
        <p14:creationId xmlns:p14="http://schemas.microsoft.com/office/powerpoint/2010/main" val="162117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465072" y="468896"/>
            <a:ext cx="10077557" cy="1325563"/>
          </a:xfrm>
        </p:spPr>
        <p:txBody>
          <a:bodyPr>
            <a:normAutofit/>
          </a:bodyPr>
          <a:lstStyle/>
          <a:p>
            <a:r>
              <a:rPr lang="en-US" dirty="0"/>
              <a:t>Results</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1423449783"/>
              </p:ext>
            </p:extLst>
          </p:nvPr>
        </p:nvGraphicFramePr>
        <p:xfrm>
          <a:off x="533746" y="1987420"/>
          <a:ext cx="7061371" cy="4779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2C8E048-6110-E9AD-B0D7-638E8ECD445B}"/>
              </a:ext>
            </a:extLst>
          </p:cNvPr>
          <p:cNvPicPr>
            <a:picLocks noChangeAspect="1"/>
          </p:cNvPicPr>
          <p:nvPr/>
        </p:nvPicPr>
        <p:blipFill>
          <a:blip r:embed="rId7"/>
          <a:stretch>
            <a:fillRect/>
          </a:stretch>
        </p:blipFill>
        <p:spPr>
          <a:xfrm>
            <a:off x="7802427" y="342673"/>
            <a:ext cx="4182262" cy="3906525"/>
          </a:xfrm>
          <a:prstGeom prst="rect">
            <a:avLst/>
          </a:prstGeom>
        </p:spPr>
      </p:pic>
    </p:spTree>
    <p:extLst>
      <p:ext uri="{BB962C8B-B14F-4D97-AF65-F5344CB8AC3E}">
        <p14:creationId xmlns:p14="http://schemas.microsoft.com/office/powerpoint/2010/main" val="353006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dirty="0"/>
              <a:t>Results</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52426A20-E9EC-EF58-3454-31FDE3A59F9B}"/>
              </a:ext>
            </a:extLst>
          </p:cNvPr>
          <p:cNvPicPr>
            <a:picLocks noChangeAspect="1"/>
          </p:cNvPicPr>
          <p:nvPr/>
        </p:nvPicPr>
        <p:blipFill>
          <a:blip r:embed="rId2"/>
          <a:stretch>
            <a:fillRect/>
          </a:stretch>
        </p:blipFill>
        <p:spPr>
          <a:xfrm>
            <a:off x="549283" y="2891301"/>
            <a:ext cx="4755460" cy="3742002"/>
          </a:xfrm>
          <a:prstGeom prst="rect">
            <a:avLst/>
          </a:prstGeom>
        </p:spPr>
      </p:pic>
      <p:pic>
        <p:nvPicPr>
          <p:cNvPr id="11" name="Picture 10">
            <a:extLst>
              <a:ext uri="{FF2B5EF4-FFF2-40B4-BE49-F238E27FC236}">
                <a16:creationId xmlns:a16="http://schemas.microsoft.com/office/drawing/2014/main" id="{33F6468F-7DC4-22D0-49CC-6946B69AEAB1}"/>
              </a:ext>
            </a:extLst>
          </p:cNvPr>
          <p:cNvPicPr>
            <a:picLocks noChangeAspect="1"/>
          </p:cNvPicPr>
          <p:nvPr/>
        </p:nvPicPr>
        <p:blipFill>
          <a:blip r:embed="rId3"/>
          <a:stretch>
            <a:fillRect/>
          </a:stretch>
        </p:blipFill>
        <p:spPr>
          <a:xfrm>
            <a:off x="6839339" y="418340"/>
            <a:ext cx="4755460" cy="4748964"/>
          </a:xfrm>
          <a:prstGeom prst="rect">
            <a:avLst/>
          </a:prstGeom>
        </p:spPr>
      </p:pic>
    </p:spTree>
    <p:extLst>
      <p:ext uri="{BB962C8B-B14F-4D97-AF65-F5344CB8AC3E}">
        <p14:creationId xmlns:p14="http://schemas.microsoft.com/office/powerpoint/2010/main" val="6572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dirty="0"/>
              <a:t>Results</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B147DA91-BA8A-0065-5DB8-AC3384EA1EC4}"/>
              </a:ext>
            </a:extLst>
          </p:cNvPr>
          <p:cNvPicPr>
            <a:picLocks noChangeAspect="1"/>
          </p:cNvPicPr>
          <p:nvPr/>
        </p:nvPicPr>
        <p:blipFill>
          <a:blip r:embed="rId2"/>
          <a:stretch>
            <a:fillRect/>
          </a:stretch>
        </p:blipFill>
        <p:spPr>
          <a:xfrm>
            <a:off x="5496749" y="99866"/>
            <a:ext cx="6571957" cy="6675064"/>
          </a:xfrm>
          <a:prstGeom prst="rect">
            <a:avLst/>
          </a:prstGeom>
        </p:spPr>
      </p:pic>
    </p:spTree>
    <p:extLst>
      <p:ext uri="{BB962C8B-B14F-4D97-AF65-F5344CB8AC3E}">
        <p14:creationId xmlns:p14="http://schemas.microsoft.com/office/powerpoint/2010/main" val="95798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6" name="Freeform: Shape 12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dirty="0"/>
              <a:t>Conclusion</a:t>
            </a:r>
          </a:p>
        </p:txBody>
      </p:sp>
      <p:grpSp>
        <p:nvGrpSpPr>
          <p:cNvPr id="1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29" name="Freeform: Shape 128">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0" name="Group 129">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4156553032"/>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39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8" name="Rectangle 2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18AB24-0FAC-AE16-3B66-93D98D376C60}"/>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dirty="0"/>
              <a:t>Thank YOU</a:t>
            </a:r>
          </a:p>
        </p:txBody>
      </p:sp>
      <p:grpSp>
        <p:nvGrpSpPr>
          <p:cNvPr id="42" name="Group 41">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43" name="Freeform: Shape 42">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8409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p:cNvSpPr>
            <a:spLocks noGrp="1"/>
          </p:cNvSpPr>
          <p:nvPr>
            <p:ph type="ctrTitle"/>
          </p:nvPr>
        </p:nvSpPr>
        <p:spPr>
          <a:xfrm>
            <a:off x="525717" y="787068"/>
            <a:ext cx="5566263" cy="1455091"/>
          </a:xfrm>
        </p:spPr>
        <p:txBody>
          <a:bodyPr>
            <a:normAutofit/>
          </a:bodyPr>
          <a:lstStyle/>
          <a:p>
            <a:r>
              <a:rPr lang="en-US"/>
              <a:t>Abstract</a:t>
            </a:r>
          </a:p>
        </p:txBody>
      </p:sp>
      <p:sp>
        <p:nvSpPr>
          <p:cNvPr id="66" name="Freeform: Shape 6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9918571" cy="3274503"/>
          </a:xfrm>
        </p:spPr>
        <p:txBody>
          <a:bodyPr vert="horz" lIns="91440" tIns="45720" rIns="91440" bIns="45720" rtlCol="0" anchor="t">
            <a:normAutofit/>
          </a:bodyPr>
          <a:lstStyle/>
          <a:p>
            <a:pPr lvl="0" algn="just">
              <a:lnSpc>
                <a:spcPct val="100000"/>
              </a:lnSpc>
            </a:pPr>
            <a:r>
              <a:rPr lang="en-US" b="1" dirty="0">
                <a:latin typeface="Calibri"/>
                <a:ea typeface="Calibri"/>
                <a:cs typeface="Calibri"/>
              </a:rPr>
              <a:t>Noise in Medical Images:</a:t>
            </a:r>
            <a:r>
              <a:rPr lang="en-US" dirty="0">
                <a:latin typeface="Calibri"/>
                <a:ea typeface="Calibri"/>
                <a:cs typeface="Calibri"/>
              </a:rPr>
              <a:t> CT Scans often suffer from noise, complicating accurate diagnoses</a:t>
            </a:r>
          </a:p>
          <a:p>
            <a:pPr lvl="0" algn="just">
              <a:lnSpc>
                <a:spcPct val="100000"/>
              </a:lnSpc>
            </a:pPr>
            <a:r>
              <a:rPr lang="en-US" b="1" dirty="0">
                <a:latin typeface="Calibri"/>
                <a:ea typeface="Calibri"/>
                <a:cs typeface="Calibri"/>
              </a:rPr>
              <a:t>Traditional vs. GAN Methods:</a:t>
            </a:r>
            <a:r>
              <a:rPr lang="en-US" dirty="0">
                <a:latin typeface="Calibri"/>
                <a:ea typeface="Calibri"/>
                <a:cs typeface="Calibri"/>
              </a:rPr>
              <a:t> Traditional methods have limitations; GANs offer denoising potential but lack transparency</a:t>
            </a:r>
          </a:p>
          <a:p>
            <a:pPr lvl="0" algn="just">
              <a:lnSpc>
                <a:spcPct val="100000"/>
              </a:lnSpc>
            </a:pPr>
            <a:r>
              <a:rPr lang="en-US" b="1" dirty="0">
                <a:latin typeface="Calibri"/>
                <a:ea typeface="Calibri"/>
                <a:cs typeface="Calibri"/>
              </a:rPr>
              <a:t>Kidney Disease Detection:</a:t>
            </a:r>
            <a:r>
              <a:rPr lang="en-US" dirty="0">
                <a:latin typeface="Calibri"/>
                <a:ea typeface="Calibri"/>
                <a:cs typeface="Calibri"/>
              </a:rPr>
              <a:t> The proposed GAN denoises CT Scan images and an </a:t>
            </a:r>
            <a:r>
              <a:rPr lang="en-US" dirty="0" err="1">
                <a:latin typeface="Calibri"/>
                <a:ea typeface="Calibri"/>
                <a:cs typeface="Calibri"/>
              </a:rPr>
              <a:t>EfficientNet</a:t>
            </a:r>
            <a:r>
              <a:rPr lang="en-US" dirty="0">
                <a:latin typeface="Calibri"/>
                <a:ea typeface="Calibri"/>
                <a:cs typeface="Calibri"/>
              </a:rPr>
              <a:t> model detects the presence of Kidney disease. </a:t>
            </a:r>
          </a:p>
          <a:p>
            <a:pPr lvl="0" algn="just">
              <a:lnSpc>
                <a:spcPct val="100000"/>
              </a:lnSpc>
            </a:pPr>
            <a:r>
              <a:rPr lang="en-US" b="1" dirty="0">
                <a:latin typeface="Calibri"/>
                <a:ea typeface="Calibri"/>
                <a:cs typeface="Calibri"/>
              </a:rPr>
              <a:t>Explainability: </a:t>
            </a:r>
            <a:r>
              <a:rPr lang="en-US" dirty="0">
                <a:latin typeface="Calibri"/>
                <a:ea typeface="Calibri"/>
                <a:cs typeface="Calibri"/>
              </a:rPr>
              <a:t>The CNN model predictions are explained using GradCAM that visualizes the feature maps.</a:t>
            </a:r>
          </a:p>
        </p:txBody>
      </p:sp>
      <p:sp>
        <p:nvSpPr>
          <p:cNvPr id="68" name="Freeform: Shape 6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9" name="Group 68">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188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Freeform: Shape 2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Introduction</a:t>
            </a:r>
          </a:p>
        </p:txBody>
      </p:sp>
      <p:grpSp>
        <p:nvGrpSpPr>
          <p:cNvPr id="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28"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9"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Freeform: Shape 3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7" name="Group 36">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8" name="Freeform: Shape 37">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Freeform: Shape 38">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0" name="Freeform: Shape 39">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C001D680-8F6A-380D-87FF-B50762D8D3E1}"/>
              </a:ext>
            </a:extLst>
          </p:cNvPr>
          <p:cNvGraphicFramePr>
            <a:graphicFrameLocks noGrp="1"/>
          </p:cNvGraphicFramePr>
          <p:nvPr>
            <p:ph idx="1"/>
            <p:extLst>
              <p:ext uri="{D42A27DB-BD31-4B8C-83A1-F6EECF244321}">
                <p14:modId xmlns:p14="http://schemas.microsoft.com/office/powerpoint/2010/main" val="214129269"/>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43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Motivation</a:t>
            </a:r>
          </a:p>
        </p:txBody>
      </p:sp>
      <p:grpSp>
        <p:nvGrpSpPr>
          <p:cNvPr id="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28"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9"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Freeform: Shape 3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7" name="Group 36">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8" name="Freeform: Shape 37">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Freeform: Shape 38">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0" name="Freeform: Shape 39">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DAEEAD7D-894D-CFE1-9800-D3219F13FE01}"/>
              </a:ext>
            </a:extLst>
          </p:cNvPr>
          <p:cNvGraphicFramePr>
            <a:graphicFrameLocks noGrp="1"/>
          </p:cNvGraphicFramePr>
          <p:nvPr>
            <p:ph idx="1"/>
            <p:extLst>
              <p:ext uri="{D42A27DB-BD31-4B8C-83A1-F6EECF244321}">
                <p14:modId xmlns:p14="http://schemas.microsoft.com/office/powerpoint/2010/main" val="2346687620"/>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819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0" name="Freeform: Shape 3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Objective</a:t>
            </a:r>
          </a:p>
        </p:txBody>
      </p:sp>
      <p:grpSp>
        <p:nvGrpSpPr>
          <p:cNvPr id="4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4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0" name="Freeform: Shape 4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3" name="Freeform: Shape 5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6B2FF422-0FBD-525D-DE21-3E41C36D61E8}"/>
              </a:ext>
            </a:extLst>
          </p:cNvPr>
          <p:cNvGraphicFramePr>
            <a:graphicFrameLocks noGrp="1"/>
          </p:cNvGraphicFramePr>
          <p:nvPr>
            <p:ph idx="1"/>
            <p:extLst>
              <p:ext uri="{D42A27DB-BD31-4B8C-83A1-F6EECF244321}">
                <p14:modId xmlns:p14="http://schemas.microsoft.com/office/powerpoint/2010/main" val="637694711"/>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36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4C67-F07E-EC88-5E87-779D55FC1A84}"/>
              </a:ext>
            </a:extLst>
          </p:cNvPr>
          <p:cNvSpPr>
            <a:spLocks noGrp="1"/>
          </p:cNvSpPr>
          <p:nvPr>
            <p:ph type="title"/>
          </p:nvPr>
        </p:nvSpPr>
        <p:spPr/>
        <p:txBody>
          <a:bodyPr/>
          <a:lstStyle/>
          <a:p>
            <a:r>
              <a:rPr lang="en-US" dirty="0"/>
              <a:t>PROPOSED WORKFLOW DIAGRAM</a:t>
            </a:r>
          </a:p>
        </p:txBody>
      </p:sp>
      <p:pic>
        <p:nvPicPr>
          <p:cNvPr id="5" name="Picture 4">
            <a:extLst>
              <a:ext uri="{FF2B5EF4-FFF2-40B4-BE49-F238E27FC236}">
                <a16:creationId xmlns:a16="http://schemas.microsoft.com/office/drawing/2014/main" id="{2907442F-35E1-F19F-6705-564EFE8477BD}"/>
              </a:ext>
            </a:extLst>
          </p:cNvPr>
          <p:cNvPicPr>
            <a:picLocks noChangeAspect="1"/>
          </p:cNvPicPr>
          <p:nvPr/>
        </p:nvPicPr>
        <p:blipFill>
          <a:blip r:embed="rId2"/>
          <a:stretch>
            <a:fillRect/>
          </a:stretch>
        </p:blipFill>
        <p:spPr>
          <a:xfrm>
            <a:off x="1235706" y="2743201"/>
            <a:ext cx="8121032" cy="3750906"/>
          </a:xfrm>
          <a:prstGeom prst="rect">
            <a:avLst/>
          </a:prstGeom>
        </p:spPr>
      </p:pic>
    </p:spTree>
    <p:extLst>
      <p:ext uri="{BB962C8B-B14F-4D97-AF65-F5344CB8AC3E}">
        <p14:creationId xmlns:p14="http://schemas.microsoft.com/office/powerpoint/2010/main" val="11570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6" name="Freeform: Shape 12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Proposed Work</a:t>
            </a:r>
          </a:p>
        </p:txBody>
      </p:sp>
      <p:grpSp>
        <p:nvGrpSpPr>
          <p:cNvPr id="1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29" name="Freeform: Shape 128">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0" name="Group 129">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368770641"/>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2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2" name="Freeform: Shape 15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Proposed Work</a:t>
            </a:r>
          </a:p>
        </p:txBody>
      </p:sp>
      <p:grpSp>
        <p:nvGrpSpPr>
          <p:cNvPr id="154"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55"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6"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7"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8"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59"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60"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62" name="Freeform: Shape 161">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4" name="Group 163">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65" name="Freeform: Shape 164">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6" name="Freeform: Shape 165">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7" name="Freeform: Shape 166">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8"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9"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0"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790698029"/>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58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Proposed Work</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2451483646"/>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157504"/>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31321C"/>
      </a:dk2>
      <a:lt2>
        <a:srgbClr val="F0F2F3"/>
      </a:lt2>
      <a:accent1>
        <a:srgbClr val="C37D4D"/>
      </a:accent1>
      <a:accent2>
        <a:srgbClr val="B13B3B"/>
      </a:accent2>
      <a:accent3>
        <a:srgbClr val="C34D7F"/>
      </a:accent3>
      <a:accent4>
        <a:srgbClr val="B13B9E"/>
      </a:accent4>
      <a:accent5>
        <a:srgbClr val="A54DC3"/>
      </a:accent5>
      <a:accent6>
        <a:srgbClr val="6D49B7"/>
      </a:accent6>
      <a:hlink>
        <a:srgbClr val="B33F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100</TotalTime>
  <Words>580</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Calibri</vt:lpstr>
      <vt:lpstr>Georgia Pro Semibold</vt:lpstr>
      <vt:lpstr>RocaVTI</vt:lpstr>
      <vt:lpstr>Explainable Generative Adversarial Network for Noisy Kidney Disease Detection</vt:lpstr>
      <vt:lpstr>Abstract</vt:lpstr>
      <vt:lpstr>Introduction</vt:lpstr>
      <vt:lpstr>Motivation</vt:lpstr>
      <vt:lpstr>Objective</vt:lpstr>
      <vt:lpstr>PROPOSED WORKFLOW DIAGRAM</vt:lpstr>
      <vt:lpstr>Proposed Work</vt:lpstr>
      <vt:lpstr>Proposed Work</vt:lpstr>
      <vt:lpstr>Proposed Work</vt:lpstr>
      <vt:lpstr>Results</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Navaneetha Krishnan S</cp:lastModifiedBy>
  <cp:revision>165</cp:revision>
  <dcterms:created xsi:type="dcterms:W3CDTF">2024-10-20T17:48:57Z</dcterms:created>
  <dcterms:modified xsi:type="dcterms:W3CDTF">2024-11-21T06:03:19Z</dcterms:modified>
</cp:coreProperties>
</file>