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1" r:id="rId2"/>
    <p:sldId id="260" r:id="rId3"/>
    <p:sldId id="267" r:id="rId4"/>
    <p:sldId id="264" r:id="rId5"/>
    <p:sldId id="265" r:id="rId6"/>
    <p:sldId id="258" r:id="rId7"/>
    <p:sldId id="266" r:id="rId8"/>
    <p:sldId id="259" r:id="rId9"/>
    <p:sldId id="272" r:id="rId10"/>
    <p:sldId id="257" r:id="rId11"/>
    <p:sldId id="263" r:id="rId12"/>
    <p:sldId id="269" r:id="rId13"/>
    <p:sldId id="271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DD71-BAC0-4177-A0FF-51D0A38C3B90}" v="1653" dt="2023-01-06T01:51:31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teele" userId="20dafe35c83d0fa0" providerId="LiveId" clId="{42F7DD71-BAC0-4177-A0FF-51D0A38C3B90}"/>
    <pc:docChg chg="undo custSel addSld delSld modSld sldOrd addMainMaster delMainMaster">
      <pc:chgData name="Lee Steele" userId="20dafe35c83d0fa0" providerId="LiveId" clId="{42F7DD71-BAC0-4177-A0FF-51D0A38C3B90}" dt="2023-01-06T01:51:31.517" v="5142" actId="27636"/>
      <pc:docMkLst>
        <pc:docMk/>
      </pc:docMkLst>
      <pc:sldChg chg="addSp modSp del mod setBg modClrScheme chgLayout">
        <pc:chgData name="Lee Steele" userId="20dafe35c83d0fa0" providerId="LiveId" clId="{42F7DD71-BAC0-4177-A0FF-51D0A38C3B90}" dt="2022-12-18T23:25:48.798" v="5" actId="47"/>
        <pc:sldMkLst>
          <pc:docMk/>
          <pc:sldMk cId="1029251238" sldId="256"/>
        </pc:sldMkLst>
        <pc:spChg chg="mod">
          <ac:chgData name="Lee Steele" userId="20dafe35c83d0fa0" providerId="LiveId" clId="{42F7DD71-BAC0-4177-A0FF-51D0A38C3B90}" dt="2022-12-18T23:24:12.091" v="0" actId="26606"/>
          <ac:spMkLst>
            <pc:docMk/>
            <pc:sldMk cId="1029251238" sldId="256"/>
            <ac:spMk id="2" creationId="{468CABA5-DB77-6872-4999-56AC48A6E788}"/>
          </ac:spMkLst>
        </pc:spChg>
        <pc:spChg chg="mod">
          <ac:chgData name="Lee Steele" userId="20dafe35c83d0fa0" providerId="LiveId" clId="{42F7DD71-BAC0-4177-A0FF-51D0A38C3B90}" dt="2022-12-18T23:24:12.091" v="0" actId="26606"/>
          <ac:spMkLst>
            <pc:docMk/>
            <pc:sldMk cId="1029251238" sldId="256"/>
            <ac:spMk id="3" creationId="{FD1B69FA-B8AF-70EC-7CCB-EEBD754193A9}"/>
          </ac:spMkLst>
        </pc:spChg>
        <pc:spChg chg="add">
          <ac:chgData name="Lee Steele" userId="20dafe35c83d0fa0" providerId="LiveId" clId="{42F7DD71-BAC0-4177-A0FF-51D0A38C3B90}" dt="2022-12-18T23:24:12.091" v="0" actId="26606"/>
          <ac:spMkLst>
            <pc:docMk/>
            <pc:sldMk cId="1029251238" sldId="256"/>
            <ac:spMk id="9" creationId="{DD8EACB7-D372-470B-B76E-A829D00310CD}"/>
          </ac:spMkLst>
        </pc:spChg>
        <pc:spChg chg="add">
          <ac:chgData name="Lee Steele" userId="20dafe35c83d0fa0" providerId="LiveId" clId="{42F7DD71-BAC0-4177-A0FF-51D0A38C3B90}" dt="2022-12-18T23:24:12.091" v="0" actId="26606"/>
          <ac:spMkLst>
            <pc:docMk/>
            <pc:sldMk cId="1029251238" sldId="256"/>
            <ac:spMk id="11" creationId="{FBE11A49-02A1-4D4C-9A49-CDF496B1094F}"/>
          </ac:spMkLst>
        </pc:spChg>
        <pc:grpChg chg="add">
          <ac:chgData name="Lee Steele" userId="20dafe35c83d0fa0" providerId="LiveId" clId="{42F7DD71-BAC0-4177-A0FF-51D0A38C3B90}" dt="2022-12-18T23:24:12.091" v="0" actId="26606"/>
          <ac:grpSpMkLst>
            <pc:docMk/>
            <pc:sldMk cId="1029251238" sldId="256"/>
            <ac:grpSpMk id="13" creationId="{F1732D3A-CFF0-45BE-AD79-F83D0272C6C6}"/>
          </ac:grpSpMkLst>
        </pc:grpChg>
        <pc:picChg chg="add">
          <ac:chgData name="Lee Steele" userId="20dafe35c83d0fa0" providerId="LiveId" clId="{42F7DD71-BAC0-4177-A0FF-51D0A38C3B90}" dt="2022-12-18T23:24:12.091" v="0" actId="26606"/>
          <ac:picMkLst>
            <pc:docMk/>
            <pc:sldMk cId="1029251238" sldId="256"/>
            <ac:picMk id="4" creationId="{5C8D3C94-73E4-5A80-868F-D962E5CE2C45}"/>
          </ac:picMkLst>
        </pc:picChg>
      </pc:sldChg>
      <pc:sldChg chg="addSp delSp modSp new mod modTransition modAnim">
        <pc:chgData name="Lee Steele" userId="20dafe35c83d0fa0" providerId="LiveId" clId="{42F7DD71-BAC0-4177-A0FF-51D0A38C3B90}" dt="2023-01-06T00:57:05.752" v="3981" actId="1076"/>
        <pc:sldMkLst>
          <pc:docMk/>
          <pc:sldMk cId="3451041347" sldId="257"/>
        </pc:sldMkLst>
        <pc:spChg chg="del">
          <ac:chgData name="Lee Steele" userId="20dafe35c83d0fa0" providerId="LiveId" clId="{42F7DD71-BAC0-4177-A0FF-51D0A38C3B90}" dt="2022-12-18T23:24:30.294" v="2" actId="478"/>
          <ac:spMkLst>
            <pc:docMk/>
            <pc:sldMk cId="3451041347" sldId="257"/>
            <ac:spMk id="2" creationId="{997FE42E-3F3F-5DC7-352F-DCE64B30A13A}"/>
          </ac:spMkLst>
        </pc:spChg>
        <pc:spChg chg="add mod">
          <ac:chgData name="Lee Steele" userId="20dafe35c83d0fa0" providerId="LiveId" clId="{42F7DD71-BAC0-4177-A0FF-51D0A38C3B90}" dt="2023-01-03T09:36:25.926" v="3092" actId="20577"/>
          <ac:spMkLst>
            <pc:docMk/>
            <pc:sldMk cId="3451041347" sldId="257"/>
            <ac:spMk id="2" creationId="{CE29A69A-1A5A-F07A-F858-27BC7DE2B953}"/>
          </ac:spMkLst>
        </pc:spChg>
        <pc:spChg chg="del">
          <ac:chgData name="Lee Steele" userId="20dafe35c83d0fa0" providerId="LiveId" clId="{42F7DD71-BAC0-4177-A0FF-51D0A38C3B90}" dt="2022-12-18T23:24:31.376" v="3" actId="478"/>
          <ac:spMkLst>
            <pc:docMk/>
            <pc:sldMk cId="3451041347" sldId="257"/>
            <ac:spMk id="3" creationId="{1FF474FE-A756-8E42-DAF8-76D0DC974BF5}"/>
          </ac:spMkLst>
        </pc:spChg>
        <pc:spChg chg="add mod">
          <ac:chgData name="Lee Steele" userId="20dafe35c83d0fa0" providerId="LiveId" clId="{42F7DD71-BAC0-4177-A0FF-51D0A38C3B90}" dt="2023-01-03T09:08:03.729" v="2569" actId="404"/>
          <ac:spMkLst>
            <pc:docMk/>
            <pc:sldMk cId="3451041347" sldId="257"/>
            <ac:spMk id="10" creationId="{3509357F-834B-2257-0479-D6E772B68497}"/>
          </ac:spMkLst>
        </pc:spChg>
        <pc:spChg chg="add mod">
          <ac:chgData name="Lee Steele" userId="20dafe35c83d0fa0" providerId="LiveId" clId="{42F7DD71-BAC0-4177-A0FF-51D0A38C3B90}" dt="2023-01-06T00:57:05.752" v="3981" actId="1076"/>
          <ac:spMkLst>
            <pc:docMk/>
            <pc:sldMk cId="3451041347" sldId="257"/>
            <ac:spMk id="11" creationId="{ECE1B014-B4F9-F2F0-8A67-93790A25DEE4}"/>
          </ac:spMkLst>
        </pc:spChg>
        <pc:graphicFrameChg chg="add mod modGraphic">
          <ac:chgData name="Lee Steele" userId="20dafe35c83d0fa0" providerId="LiveId" clId="{42F7DD71-BAC0-4177-A0FF-51D0A38C3B90}" dt="2023-01-05T21:19:53.419" v="3564" actId="113"/>
          <ac:graphicFrameMkLst>
            <pc:docMk/>
            <pc:sldMk cId="3451041347" sldId="257"/>
            <ac:graphicFrameMk id="3" creationId="{B50EEAFC-4027-6B30-74DC-4EA47575D28B}"/>
          </ac:graphicFrameMkLst>
        </pc:graphicFrameChg>
        <pc:graphicFrameChg chg="add del mod">
          <ac:chgData name="Lee Steele" userId="20dafe35c83d0fa0" providerId="LiveId" clId="{42F7DD71-BAC0-4177-A0FF-51D0A38C3B90}" dt="2022-12-18T23:28:08.891" v="20" actId="478"/>
          <ac:graphicFrameMkLst>
            <pc:docMk/>
            <pc:sldMk cId="3451041347" sldId="257"/>
            <ac:graphicFrameMk id="4" creationId="{40240340-D515-B04A-9FF0-40DDE3589FC3}"/>
          </ac:graphicFrameMkLst>
        </pc:graphicFrameChg>
        <pc:graphicFrameChg chg="add mod modGraphic">
          <ac:chgData name="Lee Steele" userId="20dafe35c83d0fa0" providerId="LiveId" clId="{42F7DD71-BAC0-4177-A0FF-51D0A38C3B90}" dt="2023-01-06T00:57:05.752" v="3981" actId="1076"/>
          <ac:graphicFrameMkLst>
            <pc:docMk/>
            <pc:sldMk cId="3451041347" sldId="257"/>
            <ac:graphicFrameMk id="4" creationId="{5726C827-CE62-451D-0359-42258B5C8420}"/>
          </ac:graphicFrameMkLst>
        </pc:graphicFrameChg>
        <pc:graphicFrameChg chg="add del mod">
          <ac:chgData name="Lee Steele" userId="20dafe35c83d0fa0" providerId="LiveId" clId="{42F7DD71-BAC0-4177-A0FF-51D0A38C3B90}" dt="2022-12-18T23:27:32.558" v="17" actId="478"/>
          <ac:graphicFrameMkLst>
            <pc:docMk/>
            <pc:sldMk cId="3451041347" sldId="257"/>
            <ac:graphicFrameMk id="5" creationId="{6AF7F70D-15A1-AF7E-974F-8BE4B412B651}"/>
          </ac:graphicFrameMkLst>
        </pc:graphicFrameChg>
        <pc:graphicFrameChg chg="add del mod modGraphic">
          <ac:chgData name="Lee Steele" userId="20dafe35c83d0fa0" providerId="LiveId" clId="{42F7DD71-BAC0-4177-A0FF-51D0A38C3B90}" dt="2023-01-03T08:41:05.915" v="2230" actId="478"/>
          <ac:graphicFrameMkLst>
            <pc:docMk/>
            <pc:sldMk cId="3451041347" sldId="257"/>
            <ac:graphicFrameMk id="5" creationId="{D501076B-2DC3-1D00-E5E9-886FDF4FE2FF}"/>
          </ac:graphicFrameMkLst>
        </pc:graphicFrameChg>
        <pc:graphicFrameChg chg="add del mod modGraphic">
          <ac:chgData name="Lee Steele" userId="20dafe35c83d0fa0" providerId="LiveId" clId="{42F7DD71-BAC0-4177-A0FF-51D0A38C3B90}" dt="2022-12-19T21:11:38.063" v="175" actId="478"/>
          <ac:graphicFrameMkLst>
            <pc:docMk/>
            <pc:sldMk cId="3451041347" sldId="257"/>
            <ac:graphicFrameMk id="6" creationId="{F91A9328-BCE2-7544-371E-651560333A2C}"/>
          </ac:graphicFrameMkLst>
        </pc:graphicFrameChg>
        <pc:graphicFrameChg chg="add del mod modGraphic">
          <ac:chgData name="Lee Steele" userId="20dafe35c83d0fa0" providerId="LiveId" clId="{42F7DD71-BAC0-4177-A0FF-51D0A38C3B90}" dt="2023-01-03T08:41:02.093" v="2228" actId="478"/>
          <ac:graphicFrameMkLst>
            <pc:docMk/>
            <pc:sldMk cId="3451041347" sldId="257"/>
            <ac:graphicFrameMk id="7" creationId="{D49CEEA0-4EF0-8C27-11AB-34561BCD1787}"/>
          </ac:graphicFrameMkLst>
        </pc:graphicFrameChg>
        <pc:graphicFrameChg chg="add del mod">
          <ac:chgData name="Lee Steele" userId="20dafe35c83d0fa0" providerId="LiveId" clId="{42F7DD71-BAC0-4177-A0FF-51D0A38C3B90}" dt="2022-12-18T23:29:00.657" v="27" actId="478"/>
          <ac:graphicFrameMkLst>
            <pc:docMk/>
            <pc:sldMk cId="3451041347" sldId="257"/>
            <ac:graphicFrameMk id="7" creationId="{E36F78E7-DE07-2696-20F0-C74C658CFB13}"/>
          </ac:graphicFrameMkLst>
        </pc:graphicFrameChg>
        <pc:graphicFrameChg chg="add del mod modGraphic">
          <ac:chgData name="Lee Steele" userId="20dafe35c83d0fa0" providerId="LiveId" clId="{42F7DD71-BAC0-4177-A0FF-51D0A38C3B90}" dt="2023-01-03T08:32:58.233" v="2130" actId="478"/>
          <ac:graphicFrameMkLst>
            <pc:docMk/>
            <pc:sldMk cId="3451041347" sldId="257"/>
            <ac:graphicFrameMk id="9" creationId="{93B0D987-4E77-B526-5316-1B27C5EB047D}"/>
          </ac:graphicFrameMkLst>
        </pc:graphicFrameChg>
      </pc:sldChg>
      <pc:sldChg chg="addSp delSp modSp new del mod">
        <pc:chgData name="Lee Steele" userId="20dafe35c83d0fa0" providerId="LiveId" clId="{42F7DD71-BAC0-4177-A0FF-51D0A38C3B90}" dt="2023-01-03T08:53:34.927" v="2403" actId="2696"/>
        <pc:sldMkLst>
          <pc:docMk/>
          <pc:sldMk cId="1959472020" sldId="258"/>
        </pc:sldMkLst>
        <pc:spChg chg="del">
          <ac:chgData name="Lee Steele" userId="20dafe35c83d0fa0" providerId="LiveId" clId="{42F7DD71-BAC0-4177-A0FF-51D0A38C3B90}" dt="2022-12-19T05:41:45.401" v="78" actId="478"/>
          <ac:spMkLst>
            <pc:docMk/>
            <pc:sldMk cId="1959472020" sldId="258"/>
            <ac:spMk id="2" creationId="{E460EB56-91B5-AD6C-82C3-353BF5CEA3A4}"/>
          </ac:spMkLst>
        </pc:spChg>
        <pc:spChg chg="del">
          <ac:chgData name="Lee Steele" userId="20dafe35c83d0fa0" providerId="LiveId" clId="{42F7DD71-BAC0-4177-A0FF-51D0A38C3B90}" dt="2022-12-19T05:26:53.870" v="34" actId="1957"/>
          <ac:spMkLst>
            <pc:docMk/>
            <pc:sldMk cId="1959472020" sldId="258"/>
            <ac:spMk id="3" creationId="{B4D13A82-A2B1-E42B-818F-CF28BA1C863E}"/>
          </ac:spMkLst>
        </pc:spChg>
        <pc:spChg chg="add mod">
          <ac:chgData name="Lee Steele" userId="20dafe35c83d0fa0" providerId="LiveId" clId="{42F7DD71-BAC0-4177-A0FF-51D0A38C3B90}" dt="2022-12-19T05:48:43.105" v="145" actId="20577"/>
          <ac:spMkLst>
            <pc:docMk/>
            <pc:sldMk cId="1959472020" sldId="258"/>
            <ac:spMk id="7" creationId="{35E43B26-FDCE-BBB7-32CA-7348FF4CB2B8}"/>
          </ac:spMkLst>
        </pc:spChg>
        <pc:graphicFrameChg chg="add mod">
          <ac:chgData name="Lee Steele" userId="20dafe35c83d0fa0" providerId="LiveId" clId="{42F7DD71-BAC0-4177-A0FF-51D0A38C3B90}" dt="2022-12-19T05:48:16.606" v="123" actId="14100"/>
          <ac:graphicFrameMkLst>
            <pc:docMk/>
            <pc:sldMk cId="1959472020" sldId="258"/>
            <ac:graphicFrameMk id="6" creationId="{8FDABCA2-776D-F3A4-14CA-29FA58248C9D}"/>
          </ac:graphicFrameMkLst>
        </pc:graphicFrameChg>
      </pc:sldChg>
      <pc:sldChg chg="modSp add mod modTransition">
        <pc:chgData name="Lee Steele" userId="20dafe35c83d0fa0" providerId="LiveId" clId="{42F7DD71-BAC0-4177-A0FF-51D0A38C3B90}" dt="2023-01-05T21:02:00.963" v="3136"/>
        <pc:sldMkLst>
          <pc:docMk/>
          <pc:sldMk cId="4026578581" sldId="258"/>
        </pc:sldMkLst>
        <pc:graphicFrameChg chg="mod">
          <ac:chgData name="Lee Steele" userId="20dafe35c83d0fa0" providerId="LiveId" clId="{42F7DD71-BAC0-4177-A0FF-51D0A38C3B90}" dt="2023-01-03T08:54:32.806" v="2407" actId="14100"/>
          <ac:graphicFrameMkLst>
            <pc:docMk/>
            <pc:sldMk cId="4026578581" sldId="258"/>
            <ac:graphicFrameMk id="6" creationId="{8FDABCA2-776D-F3A4-14CA-29FA58248C9D}"/>
          </ac:graphicFrameMkLst>
        </pc:graphicFrameChg>
      </pc:sldChg>
      <pc:sldChg chg="addSp modSp new mod ord modTransition">
        <pc:chgData name="Lee Steele" userId="20dafe35c83d0fa0" providerId="LiveId" clId="{42F7DD71-BAC0-4177-A0FF-51D0A38C3B90}" dt="2023-01-05T21:02:00.963" v="3136"/>
        <pc:sldMkLst>
          <pc:docMk/>
          <pc:sldMk cId="2236576530" sldId="259"/>
        </pc:sldMkLst>
        <pc:spChg chg="add mod">
          <ac:chgData name="Lee Steele" userId="20dafe35c83d0fa0" providerId="LiveId" clId="{42F7DD71-BAC0-4177-A0FF-51D0A38C3B90}" dt="2023-01-03T09:16:39.306" v="2642" actId="14100"/>
          <ac:spMkLst>
            <pc:docMk/>
            <pc:sldMk cId="2236576530" sldId="259"/>
            <ac:spMk id="6" creationId="{DFFD8736-5C03-B32D-0C30-BD40CAC131F4}"/>
          </ac:spMkLst>
        </pc:spChg>
        <pc:picChg chg="add mod">
          <ac:chgData name="Lee Steele" userId="20dafe35c83d0fa0" providerId="LiveId" clId="{42F7DD71-BAC0-4177-A0FF-51D0A38C3B90}" dt="2023-01-03T09:16:23.228" v="2629" actId="1076"/>
          <ac:picMkLst>
            <pc:docMk/>
            <pc:sldMk cId="2236576530" sldId="259"/>
            <ac:picMk id="5" creationId="{591E2C10-B17D-9509-E88D-0F2A683486C0}"/>
          </ac:picMkLst>
        </pc:picChg>
      </pc:sldChg>
      <pc:sldChg chg="modSp add mod ord modTransition modAnim">
        <pc:chgData name="Lee Steele" userId="20dafe35c83d0fa0" providerId="LiveId" clId="{42F7DD71-BAC0-4177-A0FF-51D0A38C3B90}" dt="2023-01-06T00:58:04.119" v="3994" actId="20577"/>
        <pc:sldMkLst>
          <pc:docMk/>
          <pc:sldMk cId="3579672928" sldId="260"/>
        </pc:sldMkLst>
        <pc:spChg chg="mod">
          <ac:chgData name="Lee Steele" userId="20dafe35c83d0fa0" providerId="LiveId" clId="{42F7DD71-BAC0-4177-A0FF-51D0A38C3B90}" dt="2023-01-06T00:58:04.119" v="3994" actId="20577"/>
          <ac:spMkLst>
            <pc:docMk/>
            <pc:sldMk cId="3579672928" sldId="260"/>
            <ac:spMk id="2" creationId="{CCA49458-F095-B548-B0CD-00699FAA3B7B}"/>
          </ac:spMkLst>
        </pc:spChg>
        <pc:spChg chg="mod">
          <ac:chgData name="Lee Steele" userId="20dafe35c83d0fa0" providerId="LiveId" clId="{42F7DD71-BAC0-4177-A0FF-51D0A38C3B90}" dt="2023-01-03T09:07:36.111" v="2565" actId="120"/>
          <ac:spMkLst>
            <pc:docMk/>
            <pc:sldMk cId="3579672928" sldId="260"/>
            <ac:spMk id="5" creationId="{C1E3AA9B-6584-AC7E-5F78-5F13AB1D12BB}"/>
          </ac:spMkLst>
        </pc:spChg>
      </pc:sldChg>
      <pc:sldChg chg="addSp delSp modSp new del mod ord">
        <pc:chgData name="Lee Steele" userId="20dafe35c83d0fa0" providerId="LiveId" clId="{42F7DD71-BAC0-4177-A0FF-51D0A38C3B90}" dt="2023-01-03T08:53:07.068" v="2400" actId="2696"/>
        <pc:sldMkLst>
          <pc:docMk/>
          <pc:sldMk cId="3996757245" sldId="260"/>
        </pc:sldMkLst>
        <pc:spChg chg="mod">
          <ac:chgData name="Lee Steele" userId="20dafe35c83d0fa0" providerId="LiveId" clId="{42F7DD71-BAC0-4177-A0FF-51D0A38C3B90}" dt="2023-01-03T08:10:59.376" v="1234" actId="113"/>
          <ac:spMkLst>
            <pc:docMk/>
            <pc:sldMk cId="3996757245" sldId="260"/>
            <ac:spMk id="2" creationId="{CCA49458-F095-B548-B0CD-00699FAA3B7B}"/>
          </ac:spMkLst>
        </pc:spChg>
        <pc:spChg chg="del">
          <ac:chgData name="Lee Steele" userId="20dafe35c83d0fa0" providerId="LiveId" clId="{42F7DD71-BAC0-4177-A0FF-51D0A38C3B90}" dt="2023-01-03T07:58:23.896" v="193" actId="478"/>
          <ac:spMkLst>
            <pc:docMk/>
            <pc:sldMk cId="3996757245" sldId="260"/>
            <ac:spMk id="3" creationId="{B70A0A71-45AF-11D7-E8D0-46A748927977}"/>
          </ac:spMkLst>
        </pc:spChg>
        <pc:spChg chg="add mod">
          <ac:chgData name="Lee Steele" userId="20dafe35c83d0fa0" providerId="LiveId" clId="{42F7DD71-BAC0-4177-A0FF-51D0A38C3B90}" dt="2023-01-03T08:11:16.372" v="1243" actId="1036"/>
          <ac:spMkLst>
            <pc:docMk/>
            <pc:sldMk cId="3996757245" sldId="260"/>
            <ac:spMk id="4" creationId="{A0AC1424-D3A5-A641-0D35-9FDE2194DCD9}"/>
          </ac:spMkLst>
        </pc:spChg>
        <pc:spChg chg="add mod">
          <ac:chgData name="Lee Steele" userId="20dafe35c83d0fa0" providerId="LiveId" clId="{42F7DD71-BAC0-4177-A0FF-51D0A38C3B90}" dt="2023-01-03T08:10:54.074" v="1233" actId="113"/>
          <ac:spMkLst>
            <pc:docMk/>
            <pc:sldMk cId="3996757245" sldId="260"/>
            <ac:spMk id="5" creationId="{C1E3AA9B-6584-AC7E-5F78-5F13AB1D12BB}"/>
          </ac:spMkLst>
        </pc:spChg>
      </pc:sldChg>
      <pc:sldChg chg="addSp delSp modSp add mod modTransition setBg">
        <pc:chgData name="Lee Steele" userId="20dafe35c83d0fa0" providerId="LiveId" clId="{42F7DD71-BAC0-4177-A0FF-51D0A38C3B90}" dt="2023-01-05T21:14:57.679" v="3515"/>
        <pc:sldMkLst>
          <pc:docMk/>
          <pc:sldMk cId="3340461731" sldId="261"/>
        </pc:sldMkLst>
        <pc:spChg chg="mod">
          <ac:chgData name="Lee Steele" userId="20dafe35c83d0fa0" providerId="LiveId" clId="{42F7DD71-BAC0-4177-A0FF-51D0A38C3B90}" dt="2023-01-03T09:29:12.773" v="3053" actId="1076"/>
          <ac:spMkLst>
            <pc:docMk/>
            <pc:sldMk cId="3340461731" sldId="261"/>
            <ac:spMk id="2" creationId="{CCA49458-F095-B548-B0CD-00699FAA3B7B}"/>
          </ac:spMkLst>
        </pc:spChg>
        <pc:spChg chg="del">
          <ac:chgData name="Lee Steele" userId="20dafe35c83d0fa0" providerId="LiveId" clId="{42F7DD71-BAC0-4177-A0FF-51D0A38C3B90}" dt="2023-01-03T08:12:09.329" v="1249" actId="478"/>
          <ac:spMkLst>
            <pc:docMk/>
            <pc:sldMk cId="3340461731" sldId="261"/>
            <ac:spMk id="4" creationId="{A0AC1424-D3A5-A641-0D35-9FDE2194DCD9}"/>
          </ac:spMkLst>
        </pc:spChg>
        <pc:spChg chg="del mod">
          <ac:chgData name="Lee Steele" userId="20dafe35c83d0fa0" providerId="LiveId" clId="{42F7DD71-BAC0-4177-A0FF-51D0A38C3B90}" dt="2023-01-03T09:05:43.516" v="2502" actId="478"/>
          <ac:spMkLst>
            <pc:docMk/>
            <pc:sldMk cId="3340461731" sldId="261"/>
            <ac:spMk id="5" creationId="{C1E3AA9B-6584-AC7E-5F78-5F13AB1D12BB}"/>
          </ac:spMkLst>
        </pc:spChg>
        <pc:spChg chg="add del mod">
          <ac:chgData name="Lee Steele" userId="20dafe35c83d0fa0" providerId="LiveId" clId="{42F7DD71-BAC0-4177-A0FF-51D0A38C3B90}" dt="2023-01-03T08:12:20.244" v="1250" actId="478"/>
          <ac:spMkLst>
            <pc:docMk/>
            <pc:sldMk cId="3340461731" sldId="261"/>
            <ac:spMk id="6" creationId="{CCA9890A-A19E-E54C-1524-61CD4BB3821F}"/>
          </ac:spMkLst>
        </pc:spChg>
      </pc:sldChg>
      <pc:sldChg chg="add del">
        <pc:chgData name="Lee Steele" userId="20dafe35c83d0fa0" providerId="LiveId" clId="{42F7DD71-BAC0-4177-A0FF-51D0A38C3B90}" dt="2023-01-03T08:53:32.400" v="2402" actId="47"/>
        <pc:sldMkLst>
          <pc:docMk/>
          <pc:sldMk cId="3659160055" sldId="262"/>
        </pc:sldMkLst>
      </pc:sldChg>
      <pc:sldChg chg="addSp delSp modSp add mod modTransition modAnim">
        <pc:chgData name="Lee Steele" userId="20dafe35c83d0fa0" providerId="LiveId" clId="{42F7DD71-BAC0-4177-A0FF-51D0A38C3B90}" dt="2023-01-06T00:57:39.293" v="3985" actId="1076"/>
        <pc:sldMkLst>
          <pc:docMk/>
          <pc:sldMk cId="1601201096" sldId="263"/>
        </pc:sldMkLst>
        <pc:spChg chg="mod">
          <ac:chgData name="Lee Steele" userId="20dafe35c83d0fa0" providerId="LiveId" clId="{42F7DD71-BAC0-4177-A0FF-51D0A38C3B90}" dt="2023-01-03T09:36:36.793" v="3093"/>
          <ac:spMkLst>
            <pc:docMk/>
            <pc:sldMk cId="1601201096" sldId="263"/>
            <ac:spMk id="2" creationId="{CE29A69A-1A5A-F07A-F858-27BC7DE2B953}"/>
          </ac:spMkLst>
        </pc:spChg>
        <pc:spChg chg="add mod">
          <ac:chgData name="Lee Steele" userId="20dafe35c83d0fa0" providerId="LiveId" clId="{42F7DD71-BAC0-4177-A0FF-51D0A38C3B90}" dt="2023-01-06T00:57:39.293" v="3985" actId="1076"/>
          <ac:spMkLst>
            <pc:docMk/>
            <pc:sldMk cId="1601201096" sldId="263"/>
            <ac:spMk id="6" creationId="{771979CC-5C36-5240-994C-0919C21D5F61}"/>
          </ac:spMkLst>
        </pc:spChg>
        <pc:spChg chg="add mod">
          <ac:chgData name="Lee Steele" userId="20dafe35c83d0fa0" providerId="LiveId" clId="{42F7DD71-BAC0-4177-A0FF-51D0A38C3B90}" dt="2023-01-06T00:57:33.944" v="3984" actId="1076"/>
          <ac:spMkLst>
            <pc:docMk/>
            <pc:sldMk cId="1601201096" sldId="263"/>
            <ac:spMk id="8" creationId="{E75D9C78-C0F4-78DE-5DFD-4C6A16CFA9F1}"/>
          </ac:spMkLst>
        </pc:spChg>
        <pc:graphicFrameChg chg="del">
          <ac:chgData name="Lee Steele" userId="20dafe35c83d0fa0" providerId="LiveId" clId="{42F7DD71-BAC0-4177-A0FF-51D0A38C3B90}" dt="2023-01-03T08:38:12.252" v="2198" actId="478"/>
          <ac:graphicFrameMkLst>
            <pc:docMk/>
            <pc:sldMk cId="1601201096" sldId="263"/>
            <ac:graphicFrameMk id="3" creationId="{B50EEAFC-4027-6B30-74DC-4EA47575D28B}"/>
          </ac:graphicFrameMkLst>
        </pc:graphicFrameChg>
        <pc:graphicFrameChg chg="del">
          <ac:chgData name="Lee Steele" userId="20dafe35c83d0fa0" providerId="LiveId" clId="{42F7DD71-BAC0-4177-A0FF-51D0A38C3B90}" dt="2023-01-03T08:38:14.933" v="2199" actId="478"/>
          <ac:graphicFrameMkLst>
            <pc:docMk/>
            <pc:sldMk cId="1601201096" sldId="263"/>
            <ac:graphicFrameMk id="4" creationId="{5726C827-CE62-451D-0359-42258B5C8420}"/>
          </ac:graphicFrameMkLst>
        </pc:graphicFrameChg>
        <pc:graphicFrameChg chg="mod modGraphic">
          <ac:chgData name="Lee Steele" userId="20dafe35c83d0fa0" providerId="LiveId" clId="{42F7DD71-BAC0-4177-A0FF-51D0A38C3B90}" dt="2023-01-06T00:57:21.917" v="3982" actId="1076"/>
          <ac:graphicFrameMkLst>
            <pc:docMk/>
            <pc:sldMk cId="1601201096" sldId="263"/>
            <ac:graphicFrameMk id="5" creationId="{D501076B-2DC3-1D00-E5E9-886FDF4FE2FF}"/>
          </ac:graphicFrameMkLst>
        </pc:graphicFrameChg>
        <pc:graphicFrameChg chg="mod modGraphic">
          <ac:chgData name="Lee Steele" userId="20dafe35c83d0fa0" providerId="LiveId" clId="{42F7DD71-BAC0-4177-A0FF-51D0A38C3B90}" dt="2023-01-05T21:19:43.531" v="3563" actId="113"/>
          <ac:graphicFrameMkLst>
            <pc:docMk/>
            <pc:sldMk cId="1601201096" sldId="263"/>
            <ac:graphicFrameMk id="7" creationId="{D49CEEA0-4EF0-8C27-11AB-34561BCD1787}"/>
          </ac:graphicFrameMkLst>
        </pc:graphicFrameChg>
      </pc:sldChg>
      <pc:sldChg chg="modSp add modTransition modAnim">
        <pc:chgData name="Lee Steele" userId="20dafe35c83d0fa0" providerId="LiveId" clId="{42F7DD71-BAC0-4177-A0FF-51D0A38C3B90}" dt="2023-01-06T01:02:14.618" v="4209" actId="20577"/>
        <pc:sldMkLst>
          <pc:docMk/>
          <pc:sldMk cId="2238250227" sldId="264"/>
        </pc:sldMkLst>
        <pc:spChg chg="mod">
          <ac:chgData name="Lee Steele" userId="20dafe35c83d0fa0" providerId="LiveId" clId="{42F7DD71-BAC0-4177-A0FF-51D0A38C3B90}" dt="2023-01-06T01:02:14.618" v="4209" actId="20577"/>
          <ac:spMkLst>
            <pc:docMk/>
            <pc:sldMk cId="2238250227" sldId="264"/>
            <ac:spMk id="5" creationId="{C1E3AA9B-6584-AC7E-5F78-5F13AB1D12BB}"/>
          </ac:spMkLst>
        </pc:spChg>
      </pc:sldChg>
      <pc:sldChg chg="new del">
        <pc:chgData name="Lee Steele" userId="20dafe35c83d0fa0" providerId="LiveId" clId="{42F7DD71-BAC0-4177-A0FF-51D0A38C3B90}" dt="2023-01-03T09:09:57.248" v="2581" actId="47"/>
        <pc:sldMkLst>
          <pc:docMk/>
          <pc:sldMk cId="1638826712" sldId="265"/>
        </pc:sldMkLst>
      </pc:sldChg>
      <pc:sldChg chg="addSp delSp modSp add mod modTransition setBg addAnim delAnim">
        <pc:chgData name="Lee Steele" userId="20dafe35c83d0fa0" providerId="LiveId" clId="{42F7DD71-BAC0-4177-A0FF-51D0A38C3B90}" dt="2023-01-05T21:02:00.963" v="3136"/>
        <pc:sldMkLst>
          <pc:docMk/>
          <pc:sldMk cId="2905390958" sldId="265"/>
        </pc:sldMkLst>
        <pc:spChg chg="mod ord">
          <ac:chgData name="Lee Steele" userId="20dafe35c83d0fa0" providerId="LiveId" clId="{42F7DD71-BAC0-4177-A0FF-51D0A38C3B90}" dt="2023-01-03T09:11:32.360" v="2606" actId="26606"/>
          <ac:spMkLst>
            <pc:docMk/>
            <pc:sldMk cId="2905390958" sldId="265"/>
            <ac:spMk id="2" creationId="{CCA49458-F095-B548-B0CD-00699FAA3B7B}"/>
          </ac:spMkLst>
        </pc:spChg>
        <pc:spChg chg="del">
          <ac:chgData name="Lee Steele" userId="20dafe35c83d0fa0" providerId="LiveId" clId="{42F7DD71-BAC0-4177-A0FF-51D0A38C3B90}" dt="2023-01-03T09:10:12.333" v="2596" actId="478"/>
          <ac:spMkLst>
            <pc:docMk/>
            <pc:sldMk cId="2905390958" sldId="265"/>
            <ac:spMk id="4" creationId="{A0AC1424-D3A5-A641-0D35-9FDE2194DCD9}"/>
          </ac:spMkLst>
        </pc:spChg>
        <pc:spChg chg="del">
          <ac:chgData name="Lee Steele" userId="20dafe35c83d0fa0" providerId="LiveId" clId="{42F7DD71-BAC0-4177-A0FF-51D0A38C3B90}" dt="2023-01-03T09:10:11.058" v="2595" actId="478"/>
          <ac:spMkLst>
            <pc:docMk/>
            <pc:sldMk cId="2905390958" sldId="265"/>
            <ac:spMk id="5" creationId="{C1E3AA9B-6584-AC7E-5F78-5F13AB1D12BB}"/>
          </ac:spMkLst>
        </pc:spChg>
        <pc:spChg chg="add del mod">
          <ac:chgData name="Lee Steele" userId="20dafe35c83d0fa0" providerId="LiveId" clId="{42F7DD71-BAC0-4177-A0FF-51D0A38C3B90}" dt="2023-01-03T09:10:14.346" v="2597" actId="478"/>
          <ac:spMkLst>
            <pc:docMk/>
            <pc:sldMk cId="2905390958" sldId="265"/>
            <ac:spMk id="6" creationId="{AC2C3EB7-DB9C-1015-9685-25E6231B336F}"/>
          </ac:spMkLst>
        </pc:spChg>
        <pc:spChg chg="add del mod">
          <ac:chgData name="Lee Steele" userId="20dafe35c83d0fa0" providerId="LiveId" clId="{42F7DD71-BAC0-4177-A0FF-51D0A38C3B90}" dt="2023-01-03T09:16:05.259" v="2624"/>
          <ac:spMkLst>
            <pc:docMk/>
            <pc:sldMk cId="2905390958" sldId="265"/>
            <ac:spMk id="11" creationId="{214406AB-1DFB-ECCE-A09D-C5A945D1AD62}"/>
          </ac:spMkLst>
        </pc:spChg>
        <pc:spChg chg="add del">
          <ac:chgData name="Lee Steele" userId="20dafe35c83d0fa0" providerId="LiveId" clId="{42F7DD71-BAC0-4177-A0FF-51D0A38C3B90}" dt="2023-01-03T09:11:32.360" v="2606" actId="26606"/>
          <ac:spMkLst>
            <pc:docMk/>
            <pc:sldMk cId="2905390958" sldId="265"/>
            <ac:spMk id="13" creationId="{9D3B3C7E-BC2D-4436-8B03-AC421FA66787}"/>
          </ac:spMkLst>
        </pc:spChg>
        <pc:spChg chg="add del">
          <ac:chgData name="Lee Steele" userId="20dafe35c83d0fa0" providerId="LiveId" clId="{42F7DD71-BAC0-4177-A0FF-51D0A38C3B90}" dt="2023-01-03T09:11:32.360" v="2606" actId="26606"/>
          <ac:spMkLst>
            <pc:docMk/>
            <pc:sldMk cId="2905390958" sldId="265"/>
            <ac:spMk id="20" creationId="{1AB7CFDD-E67B-4078-9BD0-D09D4200E4E1}"/>
          </ac:spMkLst>
        </pc:spChg>
        <pc:spChg chg="add del">
          <ac:chgData name="Lee Steele" userId="20dafe35c83d0fa0" providerId="LiveId" clId="{42F7DD71-BAC0-4177-A0FF-51D0A38C3B90}" dt="2023-01-03T09:11:32.360" v="2606" actId="26606"/>
          <ac:spMkLst>
            <pc:docMk/>
            <pc:sldMk cId="2905390958" sldId="265"/>
            <ac:spMk id="22" creationId="{4DAEF25D-C97E-48E9-B20C-FEFC2EC6E59B}"/>
          </ac:spMkLst>
        </pc:spChg>
        <pc:grpChg chg="add del">
          <ac:chgData name="Lee Steele" userId="20dafe35c83d0fa0" providerId="LiveId" clId="{42F7DD71-BAC0-4177-A0FF-51D0A38C3B90}" dt="2023-01-03T09:11:32.360" v="2606" actId="26606"/>
          <ac:grpSpMkLst>
            <pc:docMk/>
            <pc:sldMk cId="2905390958" sldId="265"/>
            <ac:grpSpMk id="15" creationId="{79B5D0C1-066E-4C02-A6B8-59FAE4A19724}"/>
          </ac:grpSpMkLst>
        </pc:grpChg>
        <pc:picChg chg="add mod ord">
          <ac:chgData name="Lee Steele" userId="20dafe35c83d0fa0" providerId="LiveId" clId="{42F7DD71-BAC0-4177-A0FF-51D0A38C3B90}" dt="2023-01-03T09:13:39.158" v="2618" actId="1076"/>
          <ac:picMkLst>
            <pc:docMk/>
            <pc:sldMk cId="2905390958" sldId="265"/>
            <ac:picMk id="8" creationId="{5058D0F2-A8B4-9FAF-4C62-41CE02E2F45D}"/>
          </ac:picMkLst>
        </pc:picChg>
        <pc:picChg chg="add mod">
          <ac:chgData name="Lee Steele" userId="20dafe35c83d0fa0" providerId="LiveId" clId="{42F7DD71-BAC0-4177-A0FF-51D0A38C3B90}" dt="2023-01-03T09:13:42.927" v="2619" actId="1076"/>
          <ac:picMkLst>
            <pc:docMk/>
            <pc:sldMk cId="2905390958" sldId="265"/>
            <ac:picMk id="10" creationId="{3209D51E-52A6-F325-61FA-70943A5A8F79}"/>
          </ac:picMkLst>
        </pc:picChg>
      </pc:sldChg>
      <pc:sldChg chg="addSp delSp modSp add mod ord modTransition modAnim">
        <pc:chgData name="Lee Steele" userId="20dafe35c83d0fa0" providerId="LiveId" clId="{42F7DD71-BAC0-4177-A0FF-51D0A38C3B90}" dt="2023-01-06T00:56:40.297" v="3980" actId="339"/>
        <pc:sldMkLst>
          <pc:docMk/>
          <pc:sldMk cId="2819600882" sldId="266"/>
        </pc:sldMkLst>
        <pc:spChg chg="mod">
          <ac:chgData name="Lee Steele" userId="20dafe35c83d0fa0" providerId="LiveId" clId="{42F7DD71-BAC0-4177-A0FF-51D0A38C3B90}" dt="2023-01-06T00:47:40.807" v="3840" actId="1076"/>
          <ac:spMkLst>
            <pc:docMk/>
            <pc:sldMk cId="2819600882" sldId="266"/>
            <ac:spMk id="2" creationId="{CCA49458-F095-B548-B0CD-00699FAA3B7B}"/>
          </ac:spMkLst>
        </pc:spChg>
        <pc:spChg chg="add mod">
          <ac:chgData name="Lee Steele" userId="20dafe35c83d0fa0" providerId="LiveId" clId="{42F7DD71-BAC0-4177-A0FF-51D0A38C3B90}" dt="2023-01-06T00:56:29.842" v="3978" actId="339"/>
          <ac:spMkLst>
            <pc:docMk/>
            <pc:sldMk cId="2819600882" sldId="266"/>
            <ac:spMk id="3" creationId="{CDB1B879-ED07-3749-7E1B-133444A26045}"/>
          </ac:spMkLst>
        </pc:spChg>
        <pc:spChg chg="del mod">
          <ac:chgData name="Lee Steele" userId="20dafe35c83d0fa0" providerId="LiveId" clId="{42F7DD71-BAC0-4177-A0FF-51D0A38C3B90}" dt="2023-01-03T09:18:52.730" v="2664" actId="478"/>
          <ac:spMkLst>
            <pc:docMk/>
            <pc:sldMk cId="2819600882" sldId="266"/>
            <ac:spMk id="4" creationId="{A0AC1424-D3A5-A641-0D35-9FDE2194DCD9}"/>
          </ac:spMkLst>
        </pc:spChg>
        <pc:spChg chg="add mod">
          <ac:chgData name="Lee Steele" userId="20dafe35c83d0fa0" providerId="LiveId" clId="{42F7DD71-BAC0-4177-A0FF-51D0A38C3B90}" dt="2023-01-06T00:56:35.608" v="3979" actId="339"/>
          <ac:spMkLst>
            <pc:docMk/>
            <pc:sldMk cId="2819600882" sldId="266"/>
            <ac:spMk id="4" creationId="{EE12C0C2-5EC9-65E9-9092-68CAFCB5F015}"/>
          </ac:spMkLst>
        </pc:spChg>
        <pc:spChg chg="mod">
          <ac:chgData name="Lee Steele" userId="20dafe35c83d0fa0" providerId="LiveId" clId="{42F7DD71-BAC0-4177-A0FF-51D0A38C3B90}" dt="2023-01-06T00:55:56.022" v="3977" actId="339"/>
          <ac:spMkLst>
            <pc:docMk/>
            <pc:sldMk cId="2819600882" sldId="266"/>
            <ac:spMk id="5" creationId="{C1E3AA9B-6584-AC7E-5F78-5F13AB1D12BB}"/>
          </ac:spMkLst>
        </pc:spChg>
        <pc:spChg chg="add mod">
          <ac:chgData name="Lee Steele" userId="20dafe35c83d0fa0" providerId="LiveId" clId="{42F7DD71-BAC0-4177-A0FF-51D0A38C3B90}" dt="2023-01-06T00:56:40.297" v="3980" actId="339"/>
          <ac:spMkLst>
            <pc:docMk/>
            <pc:sldMk cId="2819600882" sldId="266"/>
            <ac:spMk id="6" creationId="{31A01E7B-49FB-7481-479E-B4A17C0CCA57}"/>
          </ac:spMkLst>
        </pc:spChg>
      </pc:sldChg>
      <pc:sldChg chg="addSp modSp add mod modTransition modAnim">
        <pc:chgData name="Lee Steele" userId="20dafe35c83d0fa0" providerId="LiveId" clId="{42F7DD71-BAC0-4177-A0FF-51D0A38C3B90}" dt="2023-01-06T01:00:44.998" v="4181" actId="14100"/>
        <pc:sldMkLst>
          <pc:docMk/>
          <pc:sldMk cId="3222539789" sldId="267"/>
        </pc:sldMkLst>
        <pc:spChg chg="mod">
          <ac:chgData name="Lee Steele" userId="20dafe35c83d0fa0" providerId="LiveId" clId="{42F7DD71-BAC0-4177-A0FF-51D0A38C3B90}" dt="2023-01-06T00:58:23.576" v="4003" actId="20577"/>
          <ac:spMkLst>
            <pc:docMk/>
            <pc:sldMk cId="3222539789" sldId="267"/>
            <ac:spMk id="2" creationId="{CCA49458-F095-B548-B0CD-00699FAA3B7B}"/>
          </ac:spMkLst>
        </pc:spChg>
        <pc:spChg chg="add mod">
          <ac:chgData name="Lee Steele" userId="20dafe35c83d0fa0" providerId="LiveId" clId="{42F7DD71-BAC0-4177-A0FF-51D0A38C3B90}" dt="2023-01-06T01:00:44.998" v="4181" actId="14100"/>
          <ac:spMkLst>
            <pc:docMk/>
            <pc:sldMk cId="3222539789" sldId="267"/>
            <ac:spMk id="3" creationId="{151FADDA-51A9-11A2-83E9-DF7C1698A8E6}"/>
          </ac:spMkLst>
        </pc:spChg>
        <pc:spChg chg="mod">
          <ac:chgData name="Lee Steele" userId="20dafe35c83d0fa0" providerId="LiveId" clId="{42F7DD71-BAC0-4177-A0FF-51D0A38C3B90}" dt="2023-01-06T01:00:40.225" v="4180" actId="14100"/>
          <ac:spMkLst>
            <pc:docMk/>
            <pc:sldMk cId="3222539789" sldId="267"/>
            <ac:spMk id="5" creationId="{C1E3AA9B-6584-AC7E-5F78-5F13AB1D12BB}"/>
          </ac:spMkLst>
        </pc:spChg>
      </pc:sldChg>
      <pc:sldChg chg="modSp add mod modAnim">
        <pc:chgData name="Lee Steele" userId="20dafe35c83d0fa0" providerId="LiveId" clId="{42F7DD71-BAC0-4177-A0FF-51D0A38C3B90}" dt="2023-01-06T00:37:13.835" v="3634" actId="1076"/>
        <pc:sldMkLst>
          <pc:docMk/>
          <pc:sldMk cId="4245541541" sldId="268"/>
        </pc:sldMkLst>
        <pc:spChg chg="mod">
          <ac:chgData name="Lee Steele" userId="20dafe35c83d0fa0" providerId="LiveId" clId="{42F7DD71-BAC0-4177-A0FF-51D0A38C3B90}" dt="2023-01-05T21:10:30.799" v="3461" actId="20577"/>
          <ac:spMkLst>
            <pc:docMk/>
            <pc:sldMk cId="4245541541" sldId="268"/>
            <ac:spMk id="2" creationId="{CCA49458-F095-B548-B0CD-00699FAA3B7B}"/>
          </ac:spMkLst>
        </pc:spChg>
        <pc:spChg chg="mod">
          <ac:chgData name="Lee Steele" userId="20dafe35c83d0fa0" providerId="LiveId" clId="{42F7DD71-BAC0-4177-A0FF-51D0A38C3B90}" dt="2023-01-06T00:37:13.835" v="3634" actId="1076"/>
          <ac:spMkLst>
            <pc:docMk/>
            <pc:sldMk cId="4245541541" sldId="268"/>
            <ac:spMk id="5" creationId="{C1E3AA9B-6584-AC7E-5F78-5F13AB1D12BB}"/>
          </ac:spMkLst>
        </pc:spChg>
      </pc:sldChg>
      <pc:sldChg chg="delSp modSp add mod delAnim">
        <pc:chgData name="Lee Steele" userId="20dafe35c83d0fa0" providerId="LiveId" clId="{42F7DD71-BAC0-4177-A0FF-51D0A38C3B90}" dt="2023-01-05T21:21:00.359" v="3628" actId="1076"/>
        <pc:sldMkLst>
          <pc:docMk/>
          <pc:sldMk cId="1130325472" sldId="269"/>
        </pc:sldMkLst>
        <pc:spChg chg="mod">
          <ac:chgData name="Lee Steele" userId="20dafe35c83d0fa0" providerId="LiveId" clId="{42F7DD71-BAC0-4177-A0FF-51D0A38C3B90}" dt="2023-01-05T21:21:00.359" v="3628" actId="1076"/>
          <ac:spMkLst>
            <pc:docMk/>
            <pc:sldMk cId="1130325472" sldId="269"/>
            <ac:spMk id="2" creationId="{CE29A69A-1A5A-F07A-F858-27BC7DE2B953}"/>
          </ac:spMkLst>
        </pc:spChg>
        <pc:spChg chg="del">
          <ac:chgData name="Lee Steele" userId="20dafe35c83d0fa0" providerId="LiveId" clId="{42F7DD71-BAC0-4177-A0FF-51D0A38C3B90}" dt="2023-01-05T21:20:33.028" v="3566" actId="478"/>
          <ac:spMkLst>
            <pc:docMk/>
            <pc:sldMk cId="1130325472" sldId="269"/>
            <ac:spMk id="6" creationId="{771979CC-5C36-5240-994C-0919C21D5F61}"/>
          </ac:spMkLst>
        </pc:spChg>
        <pc:spChg chg="del">
          <ac:chgData name="Lee Steele" userId="20dafe35c83d0fa0" providerId="LiveId" clId="{42F7DD71-BAC0-4177-A0FF-51D0A38C3B90}" dt="2023-01-05T21:20:33.028" v="3566" actId="478"/>
          <ac:spMkLst>
            <pc:docMk/>
            <pc:sldMk cId="1130325472" sldId="269"/>
            <ac:spMk id="8" creationId="{E75D9C78-C0F4-78DE-5DFD-4C6A16CFA9F1}"/>
          </ac:spMkLst>
        </pc:spChg>
        <pc:graphicFrameChg chg="del">
          <ac:chgData name="Lee Steele" userId="20dafe35c83d0fa0" providerId="LiveId" clId="{42F7DD71-BAC0-4177-A0FF-51D0A38C3B90}" dt="2023-01-05T21:20:33.028" v="3566" actId="478"/>
          <ac:graphicFrameMkLst>
            <pc:docMk/>
            <pc:sldMk cId="1130325472" sldId="269"/>
            <ac:graphicFrameMk id="5" creationId="{D501076B-2DC3-1D00-E5E9-886FDF4FE2FF}"/>
          </ac:graphicFrameMkLst>
        </pc:graphicFrameChg>
        <pc:graphicFrameChg chg="del">
          <ac:chgData name="Lee Steele" userId="20dafe35c83d0fa0" providerId="LiveId" clId="{42F7DD71-BAC0-4177-A0FF-51D0A38C3B90}" dt="2023-01-05T21:20:33.028" v="3566" actId="478"/>
          <ac:graphicFrameMkLst>
            <pc:docMk/>
            <pc:sldMk cId="1130325472" sldId="269"/>
            <ac:graphicFrameMk id="7" creationId="{D49CEEA0-4EF0-8C27-11AB-34561BCD1787}"/>
          </ac:graphicFrameMkLst>
        </pc:graphicFrameChg>
      </pc:sldChg>
      <pc:sldChg chg="delSp add del mod">
        <pc:chgData name="Lee Steele" userId="20dafe35c83d0fa0" providerId="LiveId" clId="{42F7DD71-BAC0-4177-A0FF-51D0A38C3B90}" dt="2023-01-06T00:37:37.658" v="3637" actId="47"/>
        <pc:sldMkLst>
          <pc:docMk/>
          <pc:sldMk cId="1717693083" sldId="270"/>
        </pc:sldMkLst>
        <pc:spChg chg="del">
          <ac:chgData name="Lee Steele" userId="20dafe35c83d0fa0" providerId="LiveId" clId="{42F7DD71-BAC0-4177-A0FF-51D0A38C3B90}" dt="2023-01-06T00:37:33.121" v="3636" actId="478"/>
          <ac:spMkLst>
            <pc:docMk/>
            <pc:sldMk cId="1717693083" sldId="270"/>
            <ac:spMk id="5" creationId="{C1E3AA9B-6584-AC7E-5F78-5F13AB1D12BB}"/>
          </ac:spMkLst>
        </pc:spChg>
      </pc:sldChg>
      <pc:sldChg chg="modSp add mod">
        <pc:chgData name="Lee Steele" userId="20dafe35c83d0fa0" providerId="LiveId" clId="{42F7DD71-BAC0-4177-A0FF-51D0A38C3B90}" dt="2023-01-06T00:37:50.105" v="3644" actId="20577"/>
        <pc:sldMkLst>
          <pc:docMk/>
          <pc:sldMk cId="3034446990" sldId="270"/>
        </pc:sldMkLst>
        <pc:spChg chg="mod">
          <ac:chgData name="Lee Steele" userId="20dafe35c83d0fa0" providerId="LiveId" clId="{42F7DD71-BAC0-4177-A0FF-51D0A38C3B90}" dt="2023-01-06T00:37:50.105" v="3644" actId="20577"/>
          <ac:spMkLst>
            <pc:docMk/>
            <pc:sldMk cId="3034446990" sldId="270"/>
            <ac:spMk id="2" creationId="{CE29A69A-1A5A-F07A-F858-27BC7DE2B953}"/>
          </ac:spMkLst>
        </pc:spChg>
      </pc:sldChg>
      <pc:sldChg chg="modSp add mod modAnim">
        <pc:chgData name="Lee Steele" userId="20dafe35c83d0fa0" providerId="LiveId" clId="{42F7DD71-BAC0-4177-A0FF-51D0A38C3B90}" dt="2023-01-06T01:18:44.390" v="4797" actId="14100"/>
        <pc:sldMkLst>
          <pc:docMk/>
          <pc:sldMk cId="3348661052" sldId="271"/>
        </pc:sldMkLst>
        <pc:spChg chg="mod">
          <ac:chgData name="Lee Steele" userId="20dafe35c83d0fa0" providerId="LiveId" clId="{42F7DD71-BAC0-4177-A0FF-51D0A38C3B90}" dt="2023-01-06T01:03:26.136" v="4227" actId="20577"/>
          <ac:spMkLst>
            <pc:docMk/>
            <pc:sldMk cId="3348661052" sldId="271"/>
            <ac:spMk id="2" creationId="{CCA49458-F095-B548-B0CD-00699FAA3B7B}"/>
          </ac:spMkLst>
        </pc:spChg>
        <pc:spChg chg="mod">
          <ac:chgData name="Lee Steele" userId="20dafe35c83d0fa0" providerId="LiveId" clId="{42F7DD71-BAC0-4177-A0FF-51D0A38C3B90}" dt="2023-01-06T01:18:44.390" v="4797" actId="14100"/>
          <ac:spMkLst>
            <pc:docMk/>
            <pc:sldMk cId="3348661052" sldId="271"/>
            <ac:spMk id="5" creationId="{C1E3AA9B-6584-AC7E-5F78-5F13AB1D12BB}"/>
          </ac:spMkLst>
        </pc:spChg>
      </pc:sldChg>
      <pc:sldChg chg="addSp delSp modSp add mod modAnim">
        <pc:chgData name="Lee Steele" userId="20dafe35c83d0fa0" providerId="LiveId" clId="{42F7DD71-BAC0-4177-A0FF-51D0A38C3B90}" dt="2023-01-06T01:51:31.517" v="5142" actId="27636"/>
        <pc:sldMkLst>
          <pc:docMk/>
          <pc:sldMk cId="4026778529" sldId="272"/>
        </pc:sldMkLst>
        <pc:spChg chg="del">
          <ac:chgData name="Lee Steele" userId="20dafe35c83d0fa0" providerId="LiveId" clId="{42F7DD71-BAC0-4177-A0FF-51D0A38C3B90}" dt="2023-01-06T01:23:19.351" v="4803" actId="478"/>
          <ac:spMkLst>
            <pc:docMk/>
            <pc:sldMk cId="4026778529" sldId="272"/>
            <ac:spMk id="2" creationId="{4DFA026B-190B-196D-4ACC-BDCBF6FE49F9}"/>
          </ac:spMkLst>
        </pc:spChg>
        <pc:spChg chg="del">
          <ac:chgData name="Lee Steele" userId="20dafe35c83d0fa0" providerId="LiveId" clId="{42F7DD71-BAC0-4177-A0FF-51D0A38C3B90}" dt="2023-01-06T01:23:23.311" v="4805" actId="478"/>
          <ac:spMkLst>
            <pc:docMk/>
            <pc:sldMk cId="4026778529" sldId="272"/>
            <ac:spMk id="3" creationId="{6CF82465-1946-EE97-4D20-724980AF9A31}"/>
          </ac:spMkLst>
        </pc:spChg>
        <pc:spChg chg="mod">
          <ac:chgData name="Lee Steele" userId="20dafe35c83d0fa0" providerId="LiveId" clId="{42F7DD71-BAC0-4177-A0FF-51D0A38C3B90}" dt="2023-01-06T01:51:31.517" v="5142" actId="27636"/>
          <ac:spMkLst>
            <pc:docMk/>
            <pc:sldMk cId="4026778529" sldId="272"/>
            <ac:spMk id="6" creationId="{DFFD8736-5C03-B32D-0C30-BD40CAC131F4}"/>
          </ac:spMkLst>
        </pc:spChg>
        <pc:spChg chg="add mod">
          <ac:chgData name="Lee Steele" userId="20dafe35c83d0fa0" providerId="LiveId" clId="{42F7DD71-BAC0-4177-A0FF-51D0A38C3B90}" dt="2023-01-06T01:33:17.897" v="4967" actId="1076"/>
          <ac:spMkLst>
            <pc:docMk/>
            <pc:sldMk cId="4026778529" sldId="272"/>
            <ac:spMk id="14" creationId="{863154D4-36D0-9D3E-3594-CE4EB7F68758}"/>
          </ac:spMkLst>
        </pc:spChg>
        <pc:spChg chg="add mod">
          <ac:chgData name="Lee Steele" userId="20dafe35c83d0fa0" providerId="LiveId" clId="{42F7DD71-BAC0-4177-A0FF-51D0A38C3B90}" dt="2023-01-06T01:33:17.897" v="4967" actId="1076"/>
          <ac:spMkLst>
            <pc:docMk/>
            <pc:sldMk cId="4026778529" sldId="272"/>
            <ac:spMk id="15" creationId="{32214C03-EBDA-A401-EB89-6B3148F76879}"/>
          </ac:spMkLst>
        </pc:spChg>
        <pc:spChg chg="add mod">
          <ac:chgData name="Lee Steele" userId="20dafe35c83d0fa0" providerId="LiveId" clId="{42F7DD71-BAC0-4177-A0FF-51D0A38C3B90}" dt="2023-01-06T01:33:14.105" v="4966" actId="1076"/>
          <ac:spMkLst>
            <pc:docMk/>
            <pc:sldMk cId="4026778529" sldId="272"/>
            <ac:spMk id="16" creationId="{F103915E-DC0A-3D67-F5A1-19C4EE6DC884}"/>
          </ac:spMkLst>
        </pc:spChg>
        <pc:spChg chg="add mod">
          <ac:chgData name="Lee Steele" userId="20dafe35c83d0fa0" providerId="LiveId" clId="{42F7DD71-BAC0-4177-A0FF-51D0A38C3B90}" dt="2023-01-06T01:33:14.105" v="4966" actId="1076"/>
          <ac:spMkLst>
            <pc:docMk/>
            <pc:sldMk cId="4026778529" sldId="272"/>
            <ac:spMk id="17" creationId="{8E0EC633-F7F1-C5CC-AE41-67BACCB0318F}"/>
          </ac:spMkLst>
        </pc:spChg>
        <pc:spChg chg="add mod">
          <ac:chgData name="Lee Steele" userId="20dafe35c83d0fa0" providerId="LiveId" clId="{42F7DD71-BAC0-4177-A0FF-51D0A38C3B90}" dt="2023-01-06T01:44:17.625" v="5099" actId="14100"/>
          <ac:spMkLst>
            <pc:docMk/>
            <pc:sldMk cId="4026778529" sldId="272"/>
            <ac:spMk id="18" creationId="{BBF9072B-4112-267D-32E1-518D3A9545ED}"/>
          </ac:spMkLst>
        </pc:spChg>
        <pc:spChg chg="add mod">
          <ac:chgData name="Lee Steele" userId="20dafe35c83d0fa0" providerId="LiveId" clId="{42F7DD71-BAC0-4177-A0FF-51D0A38C3B90}" dt="2023-01-06T01:44:56.022" v="5108" actId="1076"/>
          <ac:spMkLst>
            <pc:docMk/>
            <pc:sldMk cId="4026778529" sldId="272"/>
            <ac:spMk id="19" creationId="{B8288EF1-967F-F195-ED33-B0E991EB1387}"/>
          </ac:spMkLst>
        </pc:spChg>
        <pc:spChg chg="add mod">
          <ac:chgData name="Lee Steele" userId="20dafe35c83d0fa0" providerId="LiveId" clId="{42F7DD71-BAC0-4177-A0FF-51D0A38C3B90}" dt="2023-01-06T01:43:58.084" v="5096" actId="14100"/>
          <ac:spMkLst>
            <pc:docMk/>
            <pc:sldMk cId="4026778529" sldId="272"/>
            <ac:spMk id="20" creationId="{1EEE7161-C7F5-AC8D-2124-7070DA5E6320}"/>
          </ac:spMkLst>
        </pc:spChg>
        <pc:spChg chg="add mod">
          <ac:chgData name="Lee Steele" userId="20dafe35c83d0fa0" providerId="LiveId" clId="{42F7DD71-BAC0-4177-A0FF-51D0A38C3B90}" dt="2023-01-06T01:45:04.054" v="5111" actId="1076"/>
          <ac:spMkLst>
            <pc:docMk/>
            <pc:sldMk cId="4026778529" sldId="272"/>
            <ac:spMk id="21" creationId="{C7599465-1BC8-1692-6C11-B66349D56222}"/>
          </ac:spMkLst>
        </pc:spChg>
        <pc:spChg chg="add mod">
          <ac:chgData name="Lee Steele" userId="20dafe35c83d0fa0" providerId="LiveId" clId="{42F7DD71-BAC0-4177-A0FF-51D0A38C3B90}" dt="2023-01-06T01:32:39.332" v="4958" actId="1076"/>
          <ac:spMkLst>
            <pc:docMk/>
            <pc:sldMk cId="4026778529" sldId="272"/>
            <ac:spMk id="24" creationId="{FBE0E941-3DC6-811D-FF3E-D2F88F70A8DE}"/>
          </ac:spMkLst>
        </pc:spChg>
        <pc:spChg chg="add mod">
          <ac:chgData name="Lee Steele" userId="20dafe35c83d0fa0" providerId="LiveId" clId="{42F7DD71-BAC0-4177-A0FF-51D0A38C3B90}" dt="2023-01-06T01:32:53.901" v="4961" actId="208"/>
          <ac:spMkLst>
            <pc:docMk/>
            <pc:sldMk cId="4026778529" sldId="272"/>
            <ac:spMk id="25" creationId="{78EDB686-0EB4-9CDB-B5D9-D617BB5F8D5A}"/>
          </ac:spMkLst>
        </pc:spChg>
        <pc:spChg chg="add mod">
          <ac:chgData name="Lee Steele" userId="20dafe35c83d0fa0" providerId="LiveId" clId="{42F7DD71-BAC0-4177-A0FF-51D0A38C3B90}" dt="2023-01-06T01:46:41.137" v="5121" actId="11530"/>
          <ac:spMkLst>
            <pc:docMk/>
            <pc:sldMk cId="4026778529" sldId="272"/>
            <ac:spMk id="26" creationId="{17260D6A-F490-9622-749E-50D1529A5CC3}"/>
          </ac:spMkLst>
        </pc:spChg>
        <pc:spChg chg="add del mod">
          <ac:chgData name="Lee Steele" userId="20dafe35c83d0fa0" providerId="LiveId" clId="{42F7DD71-BAC0-4177-A0FF-51D0A38C3B90}" dt="2023-01-06T01:38:11.055" v="5034" actId="478"/>
          <ac:spMkLst>
            <pc:docMk/>
            <pc:sldMk cId="4026778529" sldId="272"/>
            <ac:spMk id="27" creationId="{F6534032-2769-8F82-381A-64448135B85C}"/>
          </ac:spMkLst>
        </pc:spChg>
        <pc:spChg chg="add mod">
          <ac:chgData name="Lee Steele" userId="20dafe35c83d0fa0" providerId="LiveId" clId="{42F7DD71-BAC0-4177-A0FF-51D0A38C3B90}" dt="2023-01-06T01:37:33.197" v="5033" actId="1076"/>
          <ac:spMkLst>
            <pc:docMk/>
            <pc:sldMk cId="4026778529" sldId="272"/>
            <ac:spMk id="28" creationId="{D5738AC8-FBF1-C682-0C37-9EF4411D73E3}"/>
          </ac:spMkLst>
        </pc:spChg>
        <pc:spChg chg="add mod">
          <ac:chgData name="Lee Steele" userId="20dafe35c83d0fa0" providerId="LiveId" clId="{42F7DD71-BAC0-4177-A0FF-51D0A38C3B90}" dt="2023-01-06T01:37:29.135" v="5032" actId="1076"/>
          <ac:spMkLst>
            <pc:docMk/>
            <pc:sldMk cId="4026778529" sldId="272"/>
            <ac:spMk id="29" creationId="{5DCEA398-28D5-3A9F-D7D2-75E7093AF2C7}"/>
          </ac:spMkLst>
        </pc:spChg>
        <pc:spChg chg="add del mod">
          <ac:chgData name="Lee Steele" userId="20dafe35c83d0fa0" providerId="LiveId" clId="{42F7DD71-BAC0-4177-A0FF-51D0A38C3B90}" dt="2023-01-06T01:38:35.214" v="5039" actId="478"/>
          <ac:spMkLst>
            <pc:docMk/>
            <pc:sldMk cId="4026778529" sldId="272"/>
            <ac:spMk id="33" creationId="{0793934C-05B6-4DF2-3D08-08215488F1BA}"/>
          </ac:spMkLst>
        </pc:spChg>
        <pc:spChg chg="add mod">
          <ac:chgData name="Lee Steele" userId="20dafe35c83d0fa0" providerId="LiveId" clId="{42F7DD71-BAC0-4177-A0FF-51D0A38C3B90}" dt="2023-01-06T01:38:41.023" v="5042"/>
          <ac:spMkLst>
            <pc:docMk/>
            <pc:sldMk cId="4026778529" sldId="272"/>
            <ac:spMk id="34" creationId="{EE19E37D-9707-6A99-1578-2779DE843E0E}"/>
          </ac:spMkLst>
        </pc:spChg>
        <pc:spChg chg="add mod">
          <ac:chgData name="Lee Steele" userId="20dafe35c83d0fa0" providerId="LiveId" clId="{42F7DD71-BAC0-4177-A0FF-51D0A38C3B90}" dt="2023-01-06T01:38:54.102" v="5046" actId="20577"/>
          <ac:spMkLst>
            <pc:docMk/>
            <pc:sldMk cId="4026778529" sldId="272"/>
            <ac:spMk id="35" creationId="{0B8E7B2A-19F2-00BE-B176-4AC5E301B10C}"/>
          </ac:spMkLst>
        </pc:spChg>
        <pc:spChg chg="add del mod">
          <ac:chgData name="Lee Steele" userId="20dafe35c83d0fa0" providerId="LiveId" clId="{42F7DD71-BAC0-4177-A0FF-51D0A38C3B90}" dt="2023-01-06T01:40:40.623" v="5062" actId="478"/>
          <ac:spMkLst>
            <pc:docMk/>
            <pc:sldMk cId="4026778529" sldId="272"/>
            <ac:spMk id="37" creationId="{66EA3E50-4585-C3B7-D9F9-729EA5CFE1DC}"/>
          </ac:spMkLst>
        </pc:spChg>
        <pc:spChg chg="add mod">
          <ac:chgData name="Lee Steele" userId="20dafe35c83d0fa0" providerId="LiveId" clId="{42F7DD71-BAC0-4177-A0FF-51D0A38C3B90}" dt="2023-01-06T01:45:01.087" v="5110" actId="1076"/>
          <ac:spMkLst>
            <pc:docMk/>
            <pc:sldMk cId="4026778529" sldId="272"/>
            <ac:spMk id="38" creationId="{5DB4CD4F-903A-4189-B995-DD0F19AB522E}"/>
          </ac:spMkLst>
        </pc:spChg>
        <pc:spChg chg="add mod">
          <ac:chgData name="Lee Steele" userId="20dafe35c83d0fa0" providerId="LiveId" clId="{42F7DD71-BAC0-4177-A0FF-51D0A38C3B90}" dt="2023-01-06T01:45:13.279" v="5113" actId="1076"/>
          <ac:spMkLst>
            <pc:docMk/>
            <pc:sldMk cId="4026778529" sldId="272"/>
            <ac:spMk id="39" creationId="{59EB9549-E5CE-B75E-F04F-D934FE007A7C}"/>
          </ac:spMkLst>
        </pc:spChg>
        <pc:spChg chg="add mod">
          <ac:chgData name="Lee Steele" userId="20dafe35c83d0fa0" providerId="LiveId" clId="{42F7DD71-BAC0-4177-A0FF-51D0A38C3B90}" dt="2023-01-06T01:45:52.757" v="5118" actId="1076"/>
          <ac:spMkLst>
            <pc:docMk/>
            <pc:sldMk cId="4026778529" sldId="272"/>
            <ac:spMk id="40" creationId="{B072635B-7A2B-9196-15F9-FE9FD509C3A8}"/>
          </ac:spMkLst>
        </pc:spChg>
        <pc:spChg chg="add mod">
          <ac:chgData name="Lee Steele" userId="20dafe35c83d0fa0" providerId="LiveId" clId="{42F7DD71-BAC0-4177-A0FF-51D0A38C3B90}" dt="2023-01-06T01:48:13.460" v="5129" actId="571"/>
          <ac:spMkLst>
            <pc:docMk/>
            <pc:sldMk cId="4026778529" sldId="272"/>
            <ac:spMk id="41" creationId="{62772773-E35D-E954-E34F-6D81AE99F7CC}"/>
          </ac:spMkLst>
        </pc:spChg>
        <pc:spChg chg="add mod">
          <ac:chgData name="Lee Steele" userId="20dafe35c83d0fa0" providerId="LiveId" clId="{42F7DD71-BAC0-4177-A0FF-51D0A38C3B90}" dt="2023-01-06T01:48:13.460" v="5129" actId="571"/>
          <ac:spMkLst>
            <pc:docMk/>
            <pc:sldMk cId="4026778529" sldId="272"/>
            <ac:spMk id="42" creationId="{55AA1165-B9EF-FEDB-1F5C-554FBA512B43}"/>
          </ac:spMkLst>
        </pc:spChg>
        <pc:picChg chg="del">
          <ac:chgData name="Lee Steele" userId="20dafe35c83d0fa0" providerId="LiveId" clId="{42F7DD71-BAC0-4177-A0FF-51D0A38C3B90}" dt="2023-01-06T01:23:21.094" v="4804" actId="478"/>
          <ac:picMkLst>
            <pc:docMk/>
            <pc:sldMk cId="4026778529" sldId="272"/>
            <ac:picMk id="5" creationId="{591E2C10-B17D-9509-E88D-0F2A683486C0}"/>
          </ac:picMkLst>
        </pc:picChg>
        <pc:picChg chg="add mod">
          <ac:chgData name="Lee Steele" userId="20dafe35c83d0fa0" providerId="LiveId" clId="{42F7DD71-BAC0-4177-A0FF-51D0A38C3B90}" dt="2023-01-06T01:33:17.897" v="4967" actId="1076"/>
          <ac:picMkLst>
            <pc:docMk/>
            <pc:sldMk cId="4026778529" sldId="272"/>
            <ac:picMk id="7" creationId="{9346A696-E5C8-54BB-305A-612BE80DDC85}"/>
          </ac:picMkLst>
        </pc:picChg>
        <pc:picChg chg="add mod">
          <ac:chgData name="Lee Steele" userId="20dafe35c83d0fa0" providerId="LiveId" clId="{42F7DD71-BAC0-4177-A0FF-51D0A38C3B90}" dt="2023-01-06T01:33:14.105" v="4966" actId="1076"/>
          <ac:picMkLst>
            <pc:docMk/>
            <pc:sldMk cId="4026778529" sldId="272"/>
            <ac:picMk id="9" creationId="{5C5458BB-2673-B85C-2B7A-FAD6D097D1A6}"/>
          </ac:picMkLst>
        </pc:picChg>
        <pc:picChg chg="add mod">
          <ac:chgData name="Lee Steele" userId="20dafe35c83d0fa0" providerId="LiveId" clId="{42F7DD71-BAC0-4177-A0FF-51D0A38C3B90}" dt="2023-01-06T01:44:58.149" v="5109" actId="1076"/>
          <ac:picMkLst>
            <pc:docMk/>
            <pc:sldMk cId="4026778529" sldId="272"/>
            <ac:picMk id="11" creationId="{DB49E1E5-DB47-AE79-CA22-AEB9FE043484}"/>
          </ac:picMkLst>
        </pc:picChg>
        <pc:picChg chg="add mod">
          <ac:chgData name="Lee Steele" userId="20dafe35c83d0fa0" providerId="LiveId" clId="{42F7DD71-BAC0-4177-A0FF-51D0A38C3B90}" dt="2023-01-06T01:45:07.958" v="5112" actId="1076"/>
          <ac:picMkLst>
            <pc:docMk/>
            <pc:sldMk cId="4026778529" sldId="272"/>
            <ac:picMk id="13" creationId="{564A47B5-3B80-4D84-CBBA-E4D91B0C74AD}"/>
          </ac:picMkLst>
        </pc:picChg>
        <pc:picChg chg="add mod">
          <ac:chgData name="Lee Steele" userId="20dafe35c83d0fa0" providerId="LiveId" clId="{42F7DD71-BAC0-4177-A0FF-51D0A38C3B90}" dt="2023-01-06T01:32:39.332" v="4958" actId="1076"/>
          <ac:picMkLst>
            <pc:docMk/>
            <pc:sldMk cId="4026778529" sldId="272"/>
            <ac:picMk id="23" creationId="{39867FED-7078-6DF9-2B3C-F9ED207EAF0F}"/>
          </ac:picMkLst>
        </pc:picChg>
        <pc:picChg chg="add mod">
          <ac:chgData name="Lee Steele" userId="20dafe35c83d0fa0" providerId="LiveId" clId="{42F7DD71-BAC0-4177-A0FF-51D0A38C3B90}" dt="2023-01-06T01:36:38.048" v="5029" actId="1076"/>
          <ac:picMkLst>
            <pc:docMk/>
            <pc:sldMk cId="4026778529" sldId="272"/>
            <ac:picMk id="31" creationId="{3E9BAE7F-D975-EAA8-203F-565462975019}"/>
          </ac:picMkLst>
        </pc:picChg>
      </pc:sldChg>
      <pc:sldMasterChg chg="del delSldLayout">
        <pc:chgData name="Lee Steele" userId="20dafe35c83d0fa0" providerId="LiveId" clId="{42F7DD71-BAC0-4177-A0FF-51D0A38C3B90}" dt="2022-12-18T23:24:12.091" v="0" actId="26606"/>
        <pc:sldMasterMkLst>
          <pc:docMk/>
          <pc:sldMasterMk cId="4021185099" sldId="2147483648"/>
        </pc:sldMasterMkLst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278409202" sldId="2147483649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4165478081" sldId="2147483650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378194356" sldId="2147483651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2965483730" sldId="2147483652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869248475" sldId="2147483653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3325082835" sldId="2147483654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1005115005" sldId="2147483655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2771727131" sldId="2147483656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2978554483" sldId="2147483657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637900441" sldId="2147483658"/>
          </pc:sldLayoutMkLst>
        </pc:sldLayoutChg>
        <pc:sldLayoutChg chg="del">
          <pc:chgData name="Lee Steele" userId="20dafe35c83d0fa0" providerId="LiveId" clId="{42F7DD71-BAC0-4177-A0FF-51D0A38C3B90}" dt="2022-12-18T23:24:12.091" v="0" actId="26606"/>
          <pc:sldLayoutMkLst>
            <pc:docMk/>
            <pc:sldMasterMk cId="4021185099" sldId="2147483648"/>
            <pc:sldLayoutMk cId="1743518170" sldId="2147483659"/>
          </pc:sldLayoutMkLst>
        </pc:sldLayoutChg>
      </pc:sldMasterChg>
      <pc:sldMasterChg chg="add addSldLayout">
        <pc:chgData name="Lee Steele" userId="20dafe35c83d0fa0" providerId="LiveId" clId="{42F7DD71-BAC0-4177-A0FF-51D0A38C3B90}" dt="2022-12-18T23:24:12.091" v="0" actId="26606"/>
        <pc:sldMasterMkLst>
          <pc:docMk/>
          <pc:sldMasterMk cId="3074653740" sldId="2147483686"/>
        </pc:sldMasterMkLst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2624523360" sldId="2147483675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2654022315" sldId="2147483676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4224797954" sldId="2147483677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1750655266" sldId="2147483678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4166703383" sldId="2147483679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2784745933" sldId="2147483680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2633769606" sldId="2147483681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3917060957" sldId="2147483682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218136015" sldId="2147483683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3873201459" sldId="2147483684"/>
          </pc:sldLayoutMkLst>
        </pc:sldLayoutChg>
        <pc:sldLayoutChg chg="add">
          <pc:chgData name="Lee Steele" userId="20dafe35c83d0fa0" providerId="LiveId" clId="{42F7DD71-BAC0-4177-A0FF-51D0A38C3B90}" dt="2022-12-18T23:24:12.091" v="0" actId="26606"/>
          <pc:sldLayoutMkLst>
            <pc:docMk/>
            <pc:sldMasterMk cId="3074653740" sldId="2147483686"/>
            <pc:sldLayoutMk cId="965113558" sldId="214748368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Presentation / Delivery</c:v>
                </c:pt>
                <c:pt idx="1">
                  <c:v>Documentation</c:v>
                </c:pt>
                <c:pt idx="2">
                  <c:v>Create ReactJS Front end</c:v>
                </c:pt>
                <c:pt idx="3">
                  <c:v>Setup ExpressJS Backend</c:v>
                </c:pt>
                <c:pt idx="4">
                  <c:v>Program Database</c:v>
                </c:pt>
                <c:pt idx="5">
                  <c:v>Backend design</c:v>
                </c:pt>
                <c:pt idx="6">
                  <c:v>Figma Hi-Fi Design</c:v>
                </c:pt>
                <c:pt idx="7">
                  <c:v>Low-Fi Design</c:v>
                </c:pt>
                <c:pt idx="8">
                  <c:v>Research</c:v>
                </c:pt>
                <c:pt idx="9">
                  <c:v>Define the Project / Purpose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8.75</c:v>
                </c:pt>
                <c:pt idx="1">
                  <c:v>8.5</c:v>
                </c:pt>
                <c:pt idx="2">
                  <c:v>4</c:v>
                </c:pt>
                <c:pt idx="3">
                  <c:v>1.5</c:v>
                </c:pt>
                <c:pt idx="4">
                  <c:v>1.2</c:v>
                </c:pt>
                <c:pt idx="5">
                  <c:v>1</c:v>
                </c:pt>
                <c:pt idx="6">
                  <c:v>0.75</c:v>
                </c:pt>
                <c:pt idx="7">
                  <c:v>0.5</c:v>
                </c:pt>
                <c:pt idx="8">
                  <c:v>0.2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7-4E06-9372-5D5E58CA09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Length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Presentation / Delivery</c:v>
                </c:pt>
                <c:pt idx="1">
                  <c:v>Documentation</c:v>
                </c:pt>
                <c:pt idx="2">
                  <c:v>Create ReactJS Front end</c:v>
                </c:pt>
                <c:pt idx="3">
                  <c:v>Setup ExpressJS Backend</c:v>
                </c:pt>
                <c:pt idx="4">
                  <c:v>Program Database</c:v>
                </c:pt>
                <c:pt idx="5">
                  <c:v>Backend design</c:v>
                </c:pt>
                <c:pt idx="6">
                  <c:v>Figma Hi-Fi Design</c:v>
                </c:pt>
                <c:pt idx="7">
                  <c:v>Low-Fi Design</c:v>
                </c:pt>
                <c:pt idx="8">
                  <c:v>Research</c:v>
                </c:pt>
                <c:pt idx="9">
                  <c:v>Define the Project / Purpose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0.25</c:v>
                </c:pt>
                <c:pt idx="1">
                  <c:v>0.25</c:v>
                </c:pt>
                <c:pt idx="2">
                  <c:v>4.5</c:v>
                </c:pt>
                <c:pt idx="3">
                  <c:v>2.5</c:v>
                </c:pt>
                <c:pt idx="4">
                  <c:v>0.3</c:v>
                </c:pt>
                <c:pt idx="5">
                  <c:v>0.2</c:v>
                </c:pt>
                <c:pt idx="6">
                  <c:v>0.25</c:v>
                </c:pt>
                <c:pt idx="7">
                  <c:v>0.25</c:v>
                </c:pt>
                <c:pt idx="8">
                  <c:v>0.3</c:v>
                </c:pt>
                <c:pt idx="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17-4E06-9372-5D5E58CA0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6070600"/>
        <c:axId val="416072568"/>
      </c:barChart>
      <c:catAx>
        <c:axId val="4160706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72568"/>
        <c:crosses val="autoZero"/>
        <c:auto val="1"/>
        <c:lblAlgn val="ctr"/>
        <c:lblOffset val="100"/>
        <c:noMultiLvlLbl val="0"/>
      </c:catAx>
      <c:valAx>
        <c:axId val="416072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dirty="0"/>
                  <a:t>Projected Days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70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7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oy-Steele/Leebay-Capstone-Nodejs-Back-End-.git" TargetMode="External"/><Relationship Id="rId2" Type="http://schemas.openxmlformats.org/officeDocument/2006/relationships/hyperlink" Target="https://github.com/Leeroy-Steele/Leebay---Capstone-React-Front-End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9458-F095-B548-B0CD-00699FA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86673"/>
            <a:ext cx="10134600" cy="3275761"/>
          </a:xfrm>
        </p:spPr>
        <p:txBody>
          <a:bodyPr anchor="ctr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NZ" sz="5400" b="1" dirty="0" err="1"/>
              <a:t>LeeBay</a:t>
            </a:r>
            <a:r>
              <a:rPr lang="en-NZ" sz="5400" b="1" dirty="0"/>
              <a:t> Presentation</a:t>
            </a:r>
            <a:br>
              <a:rPr lang="en-NZ" b="1" dirty="0"/>
            </a:br>
            <a:r>
              <a:rPr lang="en-NZ" b="1" dirty="0"/>
              <a:t>(IOD Capstone Project)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04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A69A-1A5A-F07A-F858-27BC7DE2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7730"/>
            <a:ext cx="10008494" cy="61818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Database structure (MySQL)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0EEAFC-4027-6B30-74DC-4EA47575D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56504"/>
              </p:ext>
            </p:extLst>
          </p:nvPr>
        </p:nvGraphicFramePr>
        <p:xfrm>
          <a:off x="3418711" y="1569618"/>
          <a:ext cx="5228472" cy="1839864"/>
        </p:xfrm>
        <a:graphic>
          <a:graphicData uri="http://schemas.openxmlformats.org/drawingml/2006/table">
            <a:tbl>
              <a:tblPr firstRow="1" bandCol="1">
                <a:tableStyleId>{46F890A9-2807-4EBB-B81D-B2AA78EC7F39}</a:tableStyleId>
              </a:tblPr>
              <a:tblGrid>
                <a:gridCol w="1307118">
                  <a:extLst>
                    <a:ext uri="{9D8B030D-6E8A-4147-A177-3AD203B41FA5}">
                      <a16:colId xmlns:a16="http://schemas.microsoft.com/office/drawing/2014/main" val="2063591247"/>
                    </a:ext>
                  </a:extLst>
                </a:gridCol>
                <a:gridCol w="1307118">
                  <a:extLst>
                    <a:ext uri="{9D8B030D-6E8A-4147-A177-3AD203B41FA5}">
                      <a16:colId xmlns:a16="http://schemas.microsoft.com/office/drawing/2014/main" val="1933602887"/>
                    </a:ext>
                  </a:extLst>
                </a:gridCol>
                <a:gridCol w="1307118">
                  <a:extLst>
                    <a:ext uri="{9D8B030D-6E8A-4147-A177-3AD203B41FA5}">
                      <a16:colId xmlns:a16="http://schemas.microsoft.com/office/drawing/2014/main" val="2850076256"/>
                    </a:ext>
                  </a:extLst>
                </a:gridCol>
                <a:gridCol w="1307118">
                  <a:extLst>
                    <a:ext uri="{9D8B030D-6E8A-4147-A177-3AD203B41FA5}">
                      <a16:colId xmlns:a16="http://schemas.microsoft.com/office/drawing/2014/main" val="1001892025"/>
                    </a:ext>
                  </a:extLst>
                </a:gridCol>
              </a:tblGrid>
              <a:tr h="72531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badi" panose="020B0604020104020204" pitchFamily="34" charset="0"/>
                        </a:rPr>
                        <a:t>Users Table </a:t>
                      </a:r>
                    </a:p>
                    <a:p>
                      <a:pPr algn="ctr" fontAlgn="ctr"/>
                      <a:r>
                        <a:rPr lang="en-GB" sz="1600" b="0" u="none" strike="noStrike" dirty="0">
                          <a:effectLst/>
                          <a:latin typeface="Abadi" panose="020B0604020104020204" pitchFamily="34" charset="0"/>
                        </a:rPr>
                        <a:t>(Login details)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93216"/>
                  </a:ext>
                </a:extLst>
              </a:tr>
              <a:tr h="3020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effectLst/>
                          <a:latin typeface="Abadi" panose="020B0604020104020204" pitchFamily="34" charset="0"/>
                        </a:rPr>
                        <a:t>User 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effectLst/>
                          <a:latin typeface="Abadi" panose="020B0604020104020204" pitchFamily="34" charset="0"/>
                        </a:rPr>
                        <a:t>User Name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effectLst/>
                          <a:latin typeface="Abadi" panose="020B0604020104020204" pitchFamily="34" charset="0"/>
                        </a:rPr>
                        <a:t>Email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effectLst/>
                          <a:latin typeface="Abadi" panose="020B0604020104020204" pitchFamily="34" charset="0"/>
                        </a:rPr>
                        <a:t>Password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8544744"/>
                  </a:ext>
                </a:extLst>
              </a:tr>
              <a:tr h="3020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(Primary Key)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5770820"/>
                  </a:ext>
                </a:extLst>
              </a:tr>
              <a:tr h="226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int NOT NULL AUTO INCREMENT PRIMARY KEY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varchar(50) not null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varchar(50) not null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varchar(50) not null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48308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26C827-CE62-451D-0359-42258B5C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72676"/>
              </p:ext>
            </p:extLst>
          </p:nvPr>
        </p:nvGraphicFramePr>
        <p:xfrm>
          <a:off x="431800" y="3804108"/>
          <a:ext cx="11328400" cy="2564995"/>
        </p:xfrm>
        <a:graphic>
          <a:graphicData uri="http://schemas.openxmlformats.org/drawingml/2006/table">
            <a:tbl>
              <a:tblPr firstRow="1" bandCol="1">
                <a:tableStyleId>{F5AB1C69-6EDB-4FF4-983F-18BD219EF322}</a:tableStyleId>
              </a:tblPr>
              <a:tblGrid>
                <a:gridCol w="998725">
                  <a:extLst>
                    <a:ext uri="{9D8B030D-6E8A-4147-A177-3AD203B41FA5}">
                      <a16:colId xmlns:a16="http://schemas.microsoft.com/office/drawing/2014/main" val="2074273997"/>
                    </a:ext>
                  </a:extLst>
                </a:gridCol>
                <a:gridCol w="998725">
                  <a:extLst>
                    <a:ext uri="{9D8B030D-6E8A-4147-A177-3AD203B41FA5}">
                      <a16:colId xmlns:a16="http://schemas.microsoft.com/office/drawing/2014/main" val="329967598"/>
                    </a:ext>
                  </a:extLst>
                </a:gridCol>
                <a:gridCol w="1207983">
                  <a:extLst>
                    <a:ext uri="{9D8B030D-6E8A-4147-A177-3AD203B41FA5}">
                      <a16:colId xmlns:a16="http://schemas.microsoft.com/office/drawing/2014/main" val="131372385"/>
                    </a:ext>
                  </a:extLst>
                </a:gridCol>
                <a:gridCol w="1207983">
                  <a:extLst>
                    <a:ext uri="{9D8B030D-6E8A-4147-A177-3AD203B41FA5}">
                      <a16:colId xmlns:a16="http://schemas.microsoft.com/office/drawing/2014/main" val="2868523179"/>
                    </a:ext>
                  </a:extLst>
                </a:gridCol>
                <a:gridCol w="1207983">
                  <a:extLst>
                    <a:ext uri="{9D8B030D-6E8A-4147-A177-3AD203B41FA5}">
                      <a16:colId xmlns:a16="http://schemas.microsoft.com/office/drawing/2014/main" val="599284010"/>
                    </a:ext>
                  </a:extLst>
                </a:gridCol>
                <a:gridCol w="1236517">
                  <a:extLst>
                    <a:ext uri="{9D8B030D-6E8A-4147-A177-3AD203B41FA5}">
                      <a16:colId xmlns:a16="http://schemas.microsoft.com/office/drawing/2014/main" val="3646397315"/>
                    </a:ext>
                  </a:extLst>
                </a:gridCol>
                <a:gridCol w="1236517">
                  <a:extLst>
                    <a:ext uri="{9D8B030D-6E8A-4147-A177-3AD203B41FA5}">
                      <a16:colId xmlns:a16="http://schemas.microsoft.com/office/drawing/2014/main" val="285924646"/>
                    </a:ext>
                  </a:extLst>
                </a:gridCol>
                <a:gridCol w="1236517">
                  <a:extLst>
                    <a:ext uri="{9D8B030D-6E8A-4147-A177-3AD203B41FA5}">
                      <a16:colId xmlns:a16="http://schemas.microsoft.com/office/drawing/2014/main" val="824487765"/>
                    </a:ext>
                  </a:extLst>
                </a:gridCol>
                <a:gridCol w="998725">
                  <a:extLst>
                    <a:ext uri="{9D8B030D-6E8A-4147-A177-3AD203B41FA5}">
                      <a16:colId xmlns:a16="http://schemas.microsoft.com/office/drawing/2014/main" val="2559084132"/>
                    </a:ext>
                  </a:extLst>
                </a:gridCol>
                <a:gridCol w="998725">
                  <a:extLst>
                    <a:ext uri="{9D8B030D-6E8A-4147-A177-3AD203B41FA5}">
                      <a16:colId xmlns:a16="http://schemas.microsoft.com/office/drawing/2014/main" val="2521238336"/>
                    </a:ext>
                  </a:extLst>
                </a:gridCol>
              </a:tblGrid>
              <a:tr h="130167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badi" panose="020B0604020104020204" pitchFamily="34" charset="0"/>
                        </a:rPr>
                        <a:t>Current Auction Items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262" marR="6262" marT="6262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12033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Auction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Seller User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 Bidder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Path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Auction Title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Price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9572921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(Primary Key)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(Foreign Key)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(Foreign Key)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214796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not null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790969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3509357F-834B-2257-0479-D6E772B68497}"/>
              </a:ext>
            </a:extLst>
          </p:cNvPr>
          <p:cNvSpPr txBox="1">
            <a:spLocks/>
          </p:cNvSpPr>
          <p:nvPr/>
        </p:nvSpPr>
        <p:spPr>
          <a:xfrm>
            <a:off x="5496567" y="1208361"/>
            <a:ext cx="1198863" cy="411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1400" dirty="0"/>
              <a:t>Table 1</a:t>
            </a:r>
            <a:endParaRPr lang="en-GB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E1B014-B4F9-F2F0-8A67-93790A25DEE4}"/>
              </a:ext>
            </a:extLst>
          </p:cNvPr>
          <p:cNvSpPr txBox="1">
            <a:spLocks/>
          </p:cNvSpPr>
          <p:nvPr/>
        </p:nvSpPr>
        <p:spPr>
          <a:xfrm>
            <a:off x="5498876" y="3448519"/>
            <a:ext cx="1198863" cy="411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1400" dirty="0"/>
              <a:t>Table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104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A69A-1A5A-F07A-F858-27BC7DE2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7730"/>
            <a:ext cx="10008494" cy="61818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Database structure (MySQL)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01076B-2DC3-1D00-E5E9-886FDF4FE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61194"/>
              </p:ext>
            </p:extLst>
          </p:nvPr>
        </p:nvGraphicFramePr>
        <p:xfrm>
          <a:off x="3483317" y="4162896"/>
          <a:ext cx="5225365" cy="2015581"/>
        </p:xfrm>
        <a:graphic>
          <a:graphicData uri="http://schemas.openxmlformats.org/drawingml/2006/table">
            <a:tbl>
              <a:tblPr firstRow="1" bandCol="1">
                <a:tableStyleId>{00A15C55-8517-42AA-B614-E9B94910E393}</a:tableStyleId>
              </a:tblPr>
              <a:tblGrid>
                <a:gridCol w="1117564">
                  <a:extLst>
                    <a:ext uri="{9D8B030D-6E8A-4147-A177-3AD203B41FA5}">
                      <a16:colId xmlns:a16="http://schemas.microsoft.com/office/drawing/2014/main" val="1100878961"/>
                    </a:ext>
                  </a:extLst>
                </a:gridCol>
                <a:gridCol w="1480016">
                  <a:extLst>
                    <a:ext uri="{9D8B030D-6E8A-4147-A177-3AD203B41FA5}">
                      <a16:colId xmlns:a16="http://schemas.microsoft.com/office/drawing/2014/main" val="2948894078"/>
                    </a:ext>
                  </a:extLst>
                </a:gridCol>
                <a:gridCol w="1198109">
                  <a:extLst>
                    <a:ext uri="{9D8B030D-6E8A-4147-A177-3AD203B41FA5}">
                      <a16:colId xmlns:a16="http://schemas.microsoft.com/office/drawing/2014/main" val="875253063"/>
                    </a:ext>
                  </a:extLst>
                </a:gridCol>
                <a:gridCol w="1429676">
                  <a:extLst>
                    <a:ext uri="{9D8B030D-6E8A-4147-A177-3AD203B41FA5}">
                      <a16:colId xmlns:a16="http://schemas.microsoft.com/office/drawing/2014/main" val="3160902067"/>
                    </a:ext>
                  </a:extLst>
                </a:gridCol>
              </a:tblGrid>
              <a:tr h="9535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badi" panose="020B0604020104020204" pitchFamily="34" charset="0"/>
                        </a:rPr>
                        <a:t>Auction Comments </a:t>
                      </a:r>
                    </a:p>
                    <a:p>
                      <a:pPr algn="ctr" fontAlgn="ctr"/>
                      <a:r>
                        <a:rPr lang="en-GB" sz="1600" b="0" u="none" strike="noStrike" dirty="0">
                          <a:effectLst/>
                          <a:latin typeface="Abadi" panose="020B0604020104020204" pitchFamily="34" charset="0"/>
                        </a:rPr>
                        <a:t>(Cascade delete when auction is deleted)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6722"/>
                  </a:ext>
                </a:extLst>
              </a:tr>
              <a:tr h="2757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  <a:latin typeface="Abadi" panose="020B0604020104020204" pitchFamily="34" charset="0"/>
                        </a:rPr>
                        <a:t>Comment 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  <a:latin typeface="Abadi" panose="020B0604020104020204" pitchFamily="34" charset="0"/>
                        </a:rPr>
                        <a:t>User 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  <a:latin typeface="Abadi" panose="020B0604020104020204" pitchFamily="34" charset="0"/>
                        </a:rPr>
                        <a:t>Auction 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 err="1">
                          <a:effectLst/>
                          <a:latin typeface="Abadi" panose="020B0604020104020204" pitchFamily="34" charset="0"/>
                        </a:rPr>
                        <a:t>Comment_text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9952316"/>
                  </a:ext>
                </a:extLst>
              </a:tr>
              <a:tr h="2757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(Primary Key)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(Foreign Key)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(Foreign Key)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5796612"/>
                  </a:ext>
                </a:extLst>
              </a:tr>
              <a:tr h="2757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int not null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INCREMENT</a:t>
                      </a: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int not null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int not null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varchar(255) not null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01690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9CEEA0-4EF0-8C27-11AB-34561BCD1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46032"/>
              </p:ext>
            </p:extLst>
          </p:nvPr>
        </p:nvGraphicFramePr>
        <p:xfrm>
          <a:off x="240145" y="1742249"/>
          <a:ext cx="11720942" cy="2046591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48211">
                  <a:extLst>
                    <a:ext uri="{9D8B030D-6E8A-4147-A177-3AD203B41FA5}">
                      <a16:colId xmlns:a16="http://schemas.microsoft.com/office/drawing/2014/main" val="4091720272"/>
                    </a:ext>
                  </a:extLst>
                </a:gridCol>
                <a:gridCol w="948211">
                  <a:extLst>
                    <a:ext uri="{9D8B030D-6E8A-4147-A177-3AD203B41FA5}">
                      <a16:colId xmlns:a16="http://schemas.microsoft.com/office/drawing/2014/main" val="3130539379"/>
                    </a:ext>
                  </a:extLst>
                </a:gridCol>
                <a:gridCol w="948211">
                  <a:extLst>
                    <a:ext uri="{9D8B030D-6E8A-4147-A177-3AD203B41FA5}">
                      <a16:colId xmlns:a16="http://schemas.microsoft.com/office/drawing/2014/main" val="1295642834"/>
                    </a:ext>
                  </a:extLst>
                </a:gridCol>
                <a:gridCol w="948211">
                  <a:extLst>
                    <a:ext uri="{9D8B030D-6E8A-4147-A177-3AD203B41FA5}">
                      <a16:colId xmlns:a16="http://schemas.microsoft.com/office/drawing/2014/main" val="2963703280"/>
                    </a:ext>
                  </a:extLst>
                </a:gridCol>
                <a:gridCol w="948211">
                  <a:extLst>
                    <a:ext uri="{9D8B030D-6E8A-4147-A177-3AD203B41FA5}">
                      <a16:colId xmlns:a16="http://schemas.microsoft.com/office/drawing/2014/main" val="485267762"/>
                    </a:ext>
                  </a:extLst>
                </a:gridCol>
                <a:gridCol w="948211">
                  <a:extLst>
                    <a:ext uri="{9D8B030D-6E8A-4147-A177-3AD203B41FA5}">
                      <a16:colId xmlns:a16="http://schemas.microsoft.com/office/drawing/2014/main" val="2097286680"/>
                    </a:ext>
                  </a:extLst>
                </a:gridCol>
                <a:gridCol w="948211">
                  <a:extLst>
                    <a:ext uri="{9D8B030D-6E8A-4147-A177-3AD203B41FA5}">
                      <a16:colId xmlns:a16="http://schemas.microsoft.com/office/drawing/2014/main" val="380314382"/>
                    </a:ext>
                  </a:extLst>
                </a:gridCol>
                <a:gridCol w="948211">
                  <a:extLst>
                    <a:ext uri="{9D8B030D-6E8A-4147-A177-3AD203B41FA5}">
                      <a16:colId xmlns:a16="http://schemas.microsoft.com/office/drawing/2014/main" val="3652527132"/>
                    </a:ext>
                  </a:extLst>
                </a:gridCol>
                <a:gridCol w="948211">
                  <a:extLst>
                    <a:ext uri="{9D8B030D-6E8A-4147-A177-3AD203B41FA5}">
                      <a16:colId xmlns:a16="http://schemas.microsoft.com/office/drawing/2014/main" val="485233550"/>
                    </a:ext>
                  </a:extLst>
                </a:gridCol>
                <a:gridCol w="948211">
                  <a:extLst>
                    <a:ext uri="{9D8B030D-6E8A-4147-A177-3AD203B41FA5}">
                      <a16:colId xmlns:a16="http://schemas.microsoft.com/office/drawing/2014/main" val="3097288496"/>
                    </a:ext>
                  </a:extLst>
                </a:gridCol>
                <a:gridCol w="1119416">
                  <a:extLst>
                    <a:ext uri="{9D8B030D-6E8A-4147-A177-3AD203B41FA5}">
                      <a16:colId xmlns:a16="http://schemas.microsoft.com/office/drawing/2014/main" val="1808208334"/>
                    </a:ext>
                  </a:extLst>
                </a:gridCol>
                <a:gridCol w="1119416">
                  <a:extLst>
                    <a:ext uri="{9D8B030D-6E8A-4147-A177-3AD203B41FA5}">
                      <a16:colId xmlns:a16="http://schemas.microsoft.com/office/drawing/2014/main" val="3858453087"/>
                    </a:ext>
                  </a:extLst>
                </a:gridCol>
              </a:tblGrid>
              <a:tr h="1043230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badi" panose="020B0604020104020204" pitchFamily="34" charset="0"/>
                        </a:rPr>
                        <a:t>Closed Auction Items </a:t>
                      </a:r>
                    </a:p>
                    <a:p>
                      <a:pPr algn="ctr" fontAlgn="ctr"/>
                      <a:r>
                        <a:rPr lang="en-GB" sz="1600" b="0" u="none" strike="noStrike" dirty="0">
                          <a:effectLst/>
                          <a:latin typeface="Abadi" panose="020B0604020104020204" pitchFamily="34" charset="0"/>
                        </a:rPr>
                        <a:t>(Taken from current auction items when end date is reached)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4217" marR="4217" marT="4217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7" marR="4217" marT="4217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77453"/>
                  </a:ext>
                </a:extLst>
              </a:tr>
              <a:tr h="3413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Auction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Seller User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 Bidder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Path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Auction Title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 Price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Seller User Name</a:t>
                      </a:r>
                    </a:p>
                  </a:txBody>
                  <a:tcPr marL="7620" marR="7620" marT="7620" marB="0" anchor="ctr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Seller Email</a:t>
                      </a:r>
                    </a:p>
                  </a:txBody>
                  <a:tcPr marL="7620" marR="7620" marT="7620" marB="0" anchor="ctr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646068"/>
                  </a:ext>
                </a:extLst>
              </a:tr>
              <a:tr h="3175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(Primary Key)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(Foreign Key)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(Foreign Key)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22570"/>
                  </a:ext>
                </a:extLst>
              </a:tr>
              <a:tr h="3175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not null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varchar(50) not null</a:t>
                      </a:r>
                    </a:p>
                  </a:txBody>
                  <a:tcPr marL="7620" marR="7620" marT="7620" marB="0" anchor="ctr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varchar(50) not null</a:t>
                      </a:r>
                    </a:p>
                  </a:txBody>
                  <a:tcPr marL="7620" marR="7620" marT="7620" marB="0" anchor="ctr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9093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71979CC-5C36-5240-994C-0919C21D5F61}"/>
              </a:ext>
            </a:extLst>
          </p:cNvPr>
          <p:cNvSpPr txBox="1">
            <a:spLocks/>
          </p:cNvSpPr>
          <p:nvPr/>
        </p:nvSpPr>
        <p:spPr>
          <a:xfrm>
            <a:off x="5433515" y="1369404"/>
            <a:ext cx="1198863" cy="411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1400" dirty="0"/>
              <a:t>Table 3</a:t>
            </a:r>
            <a:endParaRPr lang="en-GB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5D9C78-C0F4-78DE-5DFD-4C6A16CFA9F1}"/>
              </a:ext>
            </a:extLst>
          </p:cNvPr>
          <p:cNvSpPr txBox="1">
            <a:spLocks/>
          </p:cNvSpPr>
          <p:nvPr/>
        </p:nvSpPr>
        <p:spPr>
          <a:xfrm>
            <a:off x="5433515" y="3790771"/>
            <a:ext cx="1198863" cy="411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1400" dirty="0"/>
              <a:t>Table 4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012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A69A-1A5A-F07A-F858-27BC7DE2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53" y="2878493"/>
            <a:ext cx="10008494" cy="61818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Backend Documentation – Swagger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3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9458-F095-B548-B0CD-00699FA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48147"/>
            <a:ext cx="10134600" cy="729672"/>
          </a:xfrm>
        </p:spPr>
        <p:txBody>
          <a:bodyPr/>
          <a:lstStyle/>
          <a:p>
            <a:pPr algn="ctr"/>
            <a:r>
              <a:rPr lang="en-NZ" b="1" dirty="0"/>
              <a:t>Security Concerns</a:t>
            </a:r>
            <a:endParaRPr lang="en-GB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E3AA9B-6584-AC7E-5F78-5F13AB1D12BB}"/>
              </a:ext>
            </a:extLst>
          </p:cNvPr>
          <p:cNvSpPr txBox="1">
            <a:spLocks/>
          </p:cNvSpPr>
          <p:nvPr/>
        </p:nvSpPr>
        <p:spPr>
          <a:xfrm>
            <a:off x="1384300" y="2441864"/>
            <a:ext cx="9423400" cy="216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/>
              <a:t>Currently there is no encryption on sensitive data and requests are made via http not https. This means hackers can easily get access to sensitive data and manipulate the database </a:t>
            </a:r>
          </a:p>
          <a:p>
            <a:pPr algn="ctr"/>
            <a:endParaRPr lang="en-GB" sz="1800" dirty="0"/>
          </a:p>
          <a:p>
            <a:pPr algn="ctr"/>
            <a:r>
              <a:rPr lang="en-GB" sz="1800" dirty="0"/>
              <a:t>I intend to address this before making the website live to the public via AWS</a:t>
            </a:r>
          </a:p>
        </p:txBody>
      </p:sp>
    </p:spTree>
    <p:extLst>
      <p:ext uri="{BB962C8B-B14F-4D97-AF65-F5344CB8AC3E}">
        <p14:creationId xmlns:p14="http://schemas.microsoft.com/office/powerpoint/2010/main" val="334866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9458-F095-B548-B0CD-00699FA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48147"/>
            <a:ext cx="10134600" cy="729672"/>
          </a:xfrm>
        </p:spPr>
        <p:txBody>
          <a:bodyPr/>
          <a:lstStyle/>
          <a:p>
            <a:pPr algn="ctr"/>
            <a:r>
              <a:rPr lang="en-NZ" b="1" dirty="0"/>
              <a:t>Project References</a:t>
            </a:r>
            <a:endParaRPr lang="en-GB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E3AA9B-6584-AC7E-5F78-5F13AB1D12BB}"/>
              </a:ext>
            </a:extLst>
          </p:cNvPr>
          <p:cNvSpPr txBox="1">
            <a:spLocks/>
          </p:cNvSpPr>
          <p:nvPr/>
        </p:nvSpPr>
        <p:spPr>
          <a:xfrm>
            <a:off x="1028700" y="1893455"/>
            <a:ext cx="10134600" cy="439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/>
              <a:t>GitHub links</a:t>
            </a:r>
          </a:p>
          <a:p>
            <a:pPr algn="ctr"/>
            <a:endParaRPr lang="en-GB" dirty="0"/>
          </a:p>
          <a:p>
            <a:pPr marL="457200" indent="-457200">
              <a:buFontTx/>
              <a:buAutoNum type="arabicPeriod"/>
            </a:pPr>
            <a:r>
              <a:rPr lang="en-GB" dirty="0"/>
              <a:t>Front End – </a:t>
            </a:r>
            <a:r>
              <a:rPr lang="en-GB" dirty="0">
                <a:hlinkClick r:id="rId2"/>
              </a:rPr>
              <a:t>https://github.com/Leeroy-Steele/Leebay---Capstone-React-Front-End.git</a:t>
            </a:r>
            <a:endParaRPr lang="en-GB" dirty="0"/>
          </a:p>
          <a:p>
            <a:pPr marL="457200" indent="-457200">
              <a:buFontTx/>
              <a:buAutoNum type="arabicPeriod"/>
            </a:pPr>
            <a:r>
              <a:rPr lang="en-GB" dirty="0"/>
              <a:t>Backend - </a:t>
            </a:r>
            <a:r>
              <a:rPr lang="en-GB" dirty="0">
                <a:hlinkClick r:id="rId3"/>
              </a:rPr>
              <a:t>https://github.com/Leeroy-Steele/Leebay-Capstone-Nodejs-Back-End-.git</a:t>
            </a: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5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A69A-1A5A-F07A-F858-27BC7DE2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53" y="2878493"/>
            <a:ext cx="10008494" cy="61818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Live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4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9458-F095-B548-B0CD-00699FA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48147"/>
            <a:ext cx="10134600" cy="729672"/>
          </a:xfrm>
        </p:spPr>
        <p:txBody>
          <a:bodyPr/>
          <a:lstStyle/>
          <a:p>
            <a:pPr algn="ctr"/>
            <a:r>
              <a:rPr lang="en-NZ" b="1" dirty="0"/>
              <a:t>Project Definition - </a:t>
            </a:r>
            <a:r>
              <a:rPr lang="en-NZ" b="1" dirty="0" err="1"/>
              <a:t>Leebay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AC1424-D3A5-A641-0D35-9FDE2194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38035"/>
            <a:ext cx="10134600" cy="95365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Create an EBay – like website where users can create their own live auctions and others can bid and eventually purchase the items 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E3AA9B-6584-AC7E-5F78-5F13AB1D12BB}"/>
              </a:ext>
            </a:extLst>
          </p:cNvPr>
          <p:cNvSpPr txBox="1">
            <a:spLocks/>
          </p:cNvSpPr>
          <p:nvPr/>
        </p:nvSpPr>
        <p:spPr>
          <a:xfrm>
            <a:off x="1384300" y="2967182"/>
            <a:ext cx="9423400" cy="3289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b="1" dirty="0"/>
              <a:t>Features</a:t>
            </a:r>
          </a:p>
          <a:p>
            <a:pPr marL="457200" indent="-457200">
              <a:buAutoNum type="arabicPeriod"/>
            </a:pPr>
            <a:r>
              <a:rPr lang="en-GB" dirty="0"/>
              <a:t>Users can create an account</a:t>
            </a:r>
          </a:p>
          <a:p>
            <a:pPr marL="457200" indent="-457200">
              <a:buAutoNum type="arabicPeriod"/>
            </a:pPr>
            <a:r>
              <a:rPr lang="en-GB" dirty="0"/>
              <a:t>Users can create live auction with a set end date</a:t>
            </a:r>
          </a:p>
          <a:p>
            <a:pPr marL="457200" indent="-457200">
              <a:buAutoNum type="arabicPeriod"/>
            </a:pPr>
            <a:r>
              <a:rPr lang="en-GB" dirty="0"/>
              <a:t>Auctions can include a title, description, image, bid price &amp; location </a:t>
            </a:r>
          </a:p>
          <a:p>
            <a:pPr marL="457200" indent="-457200">
              <a:buAutoNum type="arabicPeriod"/>
            </a:pPr>
            <a:r>
              <a:rPr lang="en-GB" dirty="0"/>
              <a:t>A comments section on each auction allows the bidders to ask questions directly to the seller</a:t>
            </a:r>
          </a:p>
          <a:p>
            <a:pPr marL="457200" indent="-457200">
              <a:buAutoNum type="arabicPeriod"/>
            </a:pPr>
            <a:r>
              <a:rPr lang="en-GB" dirty="0"/>
              <a:t>Users can bid on any currently live auctions</a:t>
            </a:r>
          </a:p>
          <a:p>
            <a:pPr marL="457200" indent="-457200">
              <a:buAutoNum type="arabicPeriod"/>
            </a:pPr>
            <a:r>
              <a:rPr lang="en-GB" dirty="0"/>
              <a:t>Seller contact details are provided to the buyer after winning the auction to carry out the transaction (The transaction itself is not integrated)</a:t>
            </a:r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6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9458-F095-B548-B0CD-00699FA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48147"/>
            <a:ext cx="10134600" cy="729672"/>
          </a:xfrm>
        </p:spPr>
        <p:txBody>
          <a:bodyPr/>
          <a:lstStyle/>
          <a:p>
            <a:pPr algn="ctr"/>
            <a:r>
              <a:rPr lang="en-NZ" b="1" dirty="0"/>
              <a:t>Project Definition - </a:t>
            </a:r>
            <a:r>
              <a:rPr lang="en-NZ" b="1" dirty="0" err="1"/>
              <a:t>Leebay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AC1424-D3A5-A641-0D35-9FDE2194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38035"/>
            <a:ext cx="10134600" cy="95365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Create an EBay – like website where users can create their own live auctions and others can bid and eventually purchase the items 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E3AA9B-6584-AC7E-5F78-5F13AB1D12BB}"/>
              </a:ext>
            </a:extLst>
          </p:cNvPr>
          <p:cNvSpPr txBox="1">
            <a:spLocks/>
          </p:cNvSpPr>
          <p:nvPr/>
        </p:nvSpPr>
        <p:spPr>
          <a:xfrm>
            <a:off x="794327" y="2967180"/>
            <a:ext cx="4849091" cy="328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/>
              <a:t>Stakeholders</a:t>
            </a:r>
          </a:p>
          <a:p>
            <a:pPr marL="457200" indent="-457200">
              <a:buAutoNum type="arabicPeriod"/>
            </a:pPr>
            <a:r>
              <a:rPr lang="en-GB" dirty="0"/>
              <a:t>Me (Developer, owner)</a:t>
            </a:r>
          </a:p>
          <a:p>
            <a:pPr marL="457200" indent="-457200">
              <a:buAutoNum type="arabicPeriod"/>
            </a:pPr>
            <a:r>
              <a:rPr lang="en-GB" dirty="0"/>
              <a:t>Buyers</a:t>
            </a:r>
          </a:p>
          <a:p>
            <a:pPr marL="457200" indent="-457200">
              <a:buAutoNum type="arabicPeriod"/>
            </a:pPr>
            <a:r>
              <a:rPr lang="en-GB" dirty="0"/>
              <a:t>Sellers</a:t>
            </a:r>
          </a:p>
          <a:p>
            <a:pPr marL="457200" indent="-457200">
              <a:buAutoNum type="arabicPeriod"/>
            </a:pPr>
            <a:r>
              <a:rPr lang="en-GB" dirty="0"/>
              <a:t>Potential advertisers</a:t>
            </a:r>
          </a:p>
          <a:p>
            <a:pPr marL="457200" indent="-457200">
              <a:buAutoNum type="arabicPeriod"/>
            </a:pPr>
            <a:r>
              <a:rPr lang="en-GB" dirty="0"/>
              <a:t>Potential 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ADDA-51A9-11A2-83E9-DF7C1698A8E6}"/>
              </a:ext>
            </a:extLst>
          </p:cNvPr>
          <p:cNvSpPr txBox="1">
            <a:spLocks/>
          </p:cNvSpPr>
          <p:nvPr/>
        </p:nvSpPr>
        <p:spPr>
          <a:xfrm>
            <a:off x="5736939" y="2967179"/>
            <a:ext cx="5873170" cy="351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/>
              <a:t>Assumptions</a:t>
            </a:r>
          </a:p>
          <a:p>
            <a:pPr marL="457200" indent="-457200">
              <a:buAutoNum type="arabicPeriod"/>
            </a:pPr>
            <a:r>
              <a:rPr lang="en-GB" dirty="0"/>
              <a:t>Users are happy to carry out transaction themselves (Payments / postage not integrated )</a:t>
            </a:r>
          </a:p>
          <a:p>
            <a:pPr marL="457200" indent="-457200">
              <a:buAutoNum type="arabicPeriod"/>
            </a:pPr>
            <a:r>
              <a:rPr lang="en-GB" dirty="0"/>
              <a:t>One auction photo is enough</a:t>
            </a:r>
          </a:p>
          <a:p>
            <a:pPr marL="457200" indent="-457200">
              <a:buAutoNum type="arabicPeriod"/>
            </a:pPr>
            <a:r>
              <a:rPr lang="en-GB" dirty="0"/>
              <a:t>No buy now option is ok</a:t>
            </a:r>
          </a:p>
          <a:p>
            <a:pPr marL="457200" indent="-457200">
              <a:buAutoNum type="arabicPeriod"/>
            </a:pPr>
            <a:r>
              <a:rPr lang="en-GB" dirty="0"/>
              <a:t>Auction comments can be deleted after auction ends</a:t>
            </a:r>
          </a:p>
          <a:p>
            <a:pPr marL="457200" indent="-457200">
              <a:buAutoNum type="arabicPeriod"/>
            </a:pPr>
            <a:r>
              <a:rPr lang="en-GB" dirty="0"/>
              <a:t>Auction items will be legal to sell</a:t>
            </a:r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3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9458-F095-B548-B0CD-00699FA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48147"/>
            <a:ext cx="10134600" cy="729672"/>
          </a:xfrm>
        </p:spPr>
        <p:txBody>
          <a:bodyPr/>
          <a:lstStyle/>
          <a:p>
            <a:pPr algn="ctr"/>
            <a:r>
              <a:rPr lang="en-NZ" b="1" dirty="0"/>
              <a:t>Project Design Steps</a:t>
            </a:r>
            <a:endParaRPr lang="en-GB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E3AA9B-6584-AC7E-5F78-5F13AB1D12BB}"/>
              </a:ext>
            </a:extLst>
          </p:cNvPr>
          <p:cNvSpPr txBox="1">
            <a:spLocks/>
          </p:cNvSpPr>
          <p:nvPr/>
        </p:nvSpPr>
        <p:spPr>
          <a:xfrm>
            <a:off x="1384300" y="1865746"/>
            <a:ext cx="9423400" cy="4391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/>
              <a:t>Design stages</a:t>
            </a:r>
            <a:endParaRPr lang="en-GB" dirty="0"/>
          </a:p>
          <a:p>
            <a:pPr marL="457200" indent="-457200">
              <a:buFontTx/>
              <a:buAutoNum type="arabicPeriod"/>
            </a:pPr>
            <a:r>
              <a:rPr lang="en-GB" dirty="0"/>
              <a:t>Clearly define the purpose (Functionality &amp; Stakeholders)</a:t>
            </a:r>
          </a:p>
          <a:p>
            <a:pPr marL="457200" indent="-457200">
              <a:buFontTx/>
              <a:buAutoNum type="arabicPeriod"/>
            </a:pPr>
            <a:r>
              <a:rPr lang="en-GB" dirty="0"/>
              <a:t>Research how other websites have addressed these requirements </a:t>
            </a:r>
          </a:p>
          <a:p>
            <a:pPr marL="457200" indent="-457200">
              <a:buFontTx/>
              <a:buAutoNum type="arabicPeriod"/>
            </a:pPr>
            <a:r>
              <a:rPr lang="en-GB" dirty="0"/>
              <a:t>Create Gantt chart to outline the project schedule across 9 days</a:t>
            </a:r>
          </a:p>
          <a:p>
            <a:pPr marL="457200" indent="-457200">
              <a:buAutoNum type="arabicPeriod"/>
            </a:pPr>
            <a:r>
              <a:rPr lang="en-GB" dirty="0"/>
              <a:t>Create low-fi drawings on paper </a:t>
            </a:r>
          </a:p>
          <a:p>
            <a:pPr marL="457200" indent="-457200">
              <a:buAutoNum type="arabicPeriod"/>
            </a:pPr>
            <a:r>
              <a:rPr lang="en-GB" dirty="0"/>
              <a:t>Decide which technology is best suited to meet the project requirements</a:t>
            </a:r>
          </a:p>
          <a:p>
            <a:pPr marL="457200" indent="-457200">
              <a:buAutoNum type="arabicPeriod"/>
            </a:pPr>
            <a:r>
              <a:rPr lang="en-GB" dirty="0"/>
              <a:t>Create a Hi-fi mock up on Figma</a:t>
            </a:r>
          </a:p>
          <a:p>
            <a:pPr marL="457200" indent="-457200">
              <a:buFontTx/>
              <a:buAutoNum type="arabicPeriod"/>
            </a:pPr>
            <a:r>
              <a:rPr lang="en-GB" dirty="0"/>
              <a:t>Break Figma UI into React components </a:t>
            </a:r>
          </a:p>
          <a:p>
            <a:pPr marL="457200" indent="-457200">
              <a:buAutoNum type="arabicPeriod"/>
            </a:pPr>
            <a:r>
              <a:rPr lang="en-GB" dirty="0"/>
              <a:t>Design Database with excel / spreadsheet</a:t>
            </a:r>
          </a:p>
          <a:p>
            <a:pPr marL="457200" indent="-457200">
              <a:buAutoNum type="arabicPeriod"/>
            </a:pPr>
            <a:r>
              <a:rPr lang="en-GB" dirty="0"/>
              <a:t>Define routes for backend (Later put into swagger doc)</a:t>
            </a:r>
          </a:p>
          <a:p>
            <a:pPr marL="457200" indent="-457200">
              <a:buAutoNum type="arabicPeriod"/>
            </a:pPr>
            <a:r>
              <a:rPr lang="en-GB" dirty="0"/>
              <a:t>Identify backend potential security concerns and how best to address them 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25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9458-F095-B548-B0CD-00699FA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48147"/>
            <a:ext cx="10134600" cy="729672"/>
          </a:xfrm>
        </p:spPr>
        <p:txBody>
          <a:bodyPr/>
          <a:lstStyle/>
          <a:p>
            <a:pPr algn="ctr"/>
            <a:r>
              <a:rPr lang="en-NZ" b="1" dirty="0"/>
              <a:t>Project Research</a:t>
            </a:r>
            <a:endParaRPr lang="en-GB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9D51E-52A6-F325-61FA-70943A5A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11" y="1593154"/>
            <a:ext cx="6359255" cy="3406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58D0F2-A8B4-9FAF-4C62-41CE02E2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8" y="2645924"/>
            <a:ext cx="6629383" cy="35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DABCA2-776D-F3A4-14CA-29FA58248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692525"/>
              </p:ext>
            </p:extLst>
          </p:nvPr>
        </p:nvGraphicFramePr>
        <p:xfrm>
          <a:off x="369455" y="1191491"/>
          <a:ext cx="11434618" cy="5209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5E43B26-FDCE-BBB7-32CA-7348FF4C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7730"/>
            <a:ext cx="10008494" cy="61818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Project Outline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9458-F095-B548-B0CD-00699FA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97870"/>
            <a:ext cx="10134600" cy="729672"/>
          </a:xfrm>
        </p:spPr>
        <p:txBody>
          <a:bodyPr/>
          <a:lstStyle/>
          <a:p>
            <a:pPr algn="ctr"/>
            <a:r>
              <a:rPr lang="en-NZ" b="1" dirty="0"/>
              <a:t>Project Technology</a:t>
            </a:r>
            <a:endParaRPr lang="en-GB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E3AA9B-6584-AC7E-5F78-5F13AB1D12BB}"/>
              </a:ext>
            </a:extLst>
          </p:cNvPr>
          <p:cNvSpPr txBox="1">
            <a:spLocks/>
          </p:cNvSpPr>
          <p:nvPr/>
        </p:nvSpPr>
        <p:spPr>
          <a:xfrm>
            <a:off x="492989" y="1390072"/>
            <a:ext cx="5316683" cy="325581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/>
              <a:t>Front end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ReactJS – Front End UI</a:t>
            </a:r>
          </a:p>
          <a:p>
            <a:pPr marL="457200" indent="-457200">
              <a:buAutoNum type="arabicPeriod"/>
            </a:pPr>
            <a:r>
              <a:rPr lang="en-GB" dirty="0"/>
              <a:t>Material UI – For UI Templates &amp; Components </a:t>
            </a:r>
          </a:p>
          <a:p>
            <a:pPr marL="457200" indent="-457200">
              <a:buAutoNum type="arabicPeriod"/>
            </a:pPr>
            <a:r>
              <a:rPr lang="en-GB" dirty="0" err="1"/>
              <a:t>Axios</a:t>
            </a:r>
            <a:r>
              <a:rPr lang="en-GB" dirty="0"/>
              <a:t> – For HTTP requests between the Front End &lt;–&gt; Backend </a:t>
            </a:r>
          </a:p>
          <a:p>
            <a:pPr marL="457200" indent="-457200">
              <a:buAutoNum type="arabicPeriod"/>
            </a:pPr>
            <a:r>
              <a:rPr lang="en-GB" dirty="0"/>
              <a:t>Moment – For handling date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B879-ED07-3749-7E1B-133444A26045}"/>
              </a:ext>
            </a:extLst>
          </p:cNvPr>
          <p:cNvSpPr txBox="1">
            <a:spLocks/>
          </p:cNvSpPr>
          <p:nvPr/>
        </p:nvSpPr>
        <p:spPr>
          <a:xfrm>
            <a:off x="6034809" y="1390072"/>
            <a:ext cx="5664201" cy="325581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/>
              <a:t>Back end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MySQL – Relational database requirement</a:t>
            </a:r>
          </a:p>
          <a:p>
            <a:pPr marL="457200" indent="-457200">
              <a:buAutoNum type="arabicPeriod"/>
            </a:pPr>
            <a:r>
              <a:rPr lang="en-GB" dirty="0"/>
              <a:t>NodeJS / </a:t>
            </a:r>
            <a:r>
              <a:rPr lang="en-GB" dirty="0" err="1"/>
              <a:t>ExpressJS</a:t>
            </a:r>
            <a:r>
              <a:rPr lang="en-GB" dirty="0"/>
              <a:t> – Backend environment </a:t>
            </a:r>
          </a:p>
          <a:p>
            <a:pPr marL="457200" indent="-457200">
              <a:buAutoNum type="arabicPeriod"/>
            </a:pPr>
            <a:r>
              <a:rPr lang="en-GB" dirty="0" err="1"/>
              <a:t>Nodemon</a:t>
            </a:r>
            <a:r>
              <a:rPr lang="en-GB" dirty="0"/>
              <a:t> – Run backend during development</a:t>
            </a:r>
          </a:p>
          <a:p>
            <a:pPr marL="457200" indent="-457200">
              <a:buAutoNum type="arabicPeriod"/>
            </a:pPr>
            <a:r>
              <a:rPr lang="en-GB" dirty="0" err="1"/>
              <a:t>Multer</a:t>
            </a:r>
            <a:r>
              <a:rPr lang="en-GB" dirty="0"/>
              <a:t> – Backend dependency, for uploading / deleting images </a:t>
            </a:r>
          </a:p>
          <a:p>
            <a:pPr marL="457200" indent="-457200">
              <a:buAutoNum type="arabicPeriod"/>
            </a:pPr>
            <a:r>
              <a:rPr lang="en-GB" dirty="0"/>
              <a:t>Swagger – For backend documentation</a:t>
            </a:r>
          </a:p>
          <a:p>
            <a:pPr marL="457200" indent="-457200">
              <a:buAutoNum type="arabicPeriod"/>
            </a:pPr>
            <a:r>
              <a:rPr lang="en-GB" dirty="0"/>
              <a:t>body-parser – For accessing http body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12C0C2-5EC9-65E9-9092-68CAFCB5F015}"/>
              </a:ext>
            </a:extLst>
          </p:cNvPr>
          <p:cNvSpPr txBox="1">
            <a:spLocks/>
          </p:cNvSpPr>
          <p:nvPr/>
        </p:nvSpPr>
        <p:spPr>
          <a:xfrm>
            <a:off x="492988" y="4913745"/>
            <a:ext cx="5316683" cy="164638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/>
              <a:t>Database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MySQL – Relational database requirement</a:t>
            </a:r>
          </a:p>
          <a:p>
            <a:pPr marL="457200" indent="-457200">
              <a:buAutoNum type="arabicPeriod"/>
            </a:pPr>
            <a:r>
              <a:rPr lang="en-GB" dirty="0"/>
              <a:t>Local Folder storage for images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A01E7B-49FB-7481-479E-B4A17C0CCA57}"/>
              </a:ext>
            </a:extLst>
          </p:cNvPr>
          <p:cNvSpPr txBox="1">
            <a:spLocks/>
          </p:cNvSpPr>
          <p:nvPr/>
        </p:nvSpPr>
        <p:spPr>
          <a:xfrm>
            <a:off x="6034809" y="4913744"/>
            <a:ext cx="5664201" cy="164638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b="1" dirty="0"/>
              <a:t>Design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Figma – Front end</a:t>
            </a:r>
          </a:p>
          <a:p>
            <a:pPr marL="457200" indent="-457200">
              <a:buAutoNum type="arabicPeriod"/>
            </a:pPr>
            <a:r>
              <a:rPr lang="en-GB" dirty="0"/>
              <a:t>MS Excel – Database planning</a:t>
            </a:r>
          </a:p>
        </p:txBody>
      </p:sp>
    </p:spTree>
    <p:extLst>
      <p:ext uri="{BB962C8B-B14F-4D97-AF65-F5344CB8AC3E}">
        <p14:creationId xmlns:p14="http://schemas.microsoft.com/office/powerpoint/2010/main" val="28196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26B-190B-196D-4ACC-BDCBF6FE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2465-1946-EE97-4D20-724980A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E2C10-B17D-9509-E88D-0F2A6834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594372"/>
            <a:ext cx="11074400" cy="49646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FD8736-5C03-B32D-0C30-BD40CAC131F4}"/>
              </a:ext>
            </a:extLst>
          </p:cNvPr>
          <p:cNvSpPr txBox="1">
            <a:spLocks/>
          </p:cNvSpPr>
          <p:nvPr/>
        </p:nvSpPr>
        <p:spPr>
          <a:xfrm>
            <a:off x="1028700" y="574386"/>
            <a:ext cx="10134600" cy="903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b="1" dirty="0"/>
              <a:t>Figma Design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365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FD8736-5C03-B32D-0C30-BD40CAC131F4}"/>
              </a:ext>
            </a:extLst>
          </p:cNvPr>
          <p:cNvSpPr txBox="1">
            <a:spLocks/>
          </p:cNvSpPr>
          <p:nvPr/>
        </p:nvSpPr>
        <p:spPr>
          <a:xfrm>
            <a:off x="1028700" y="574386"/>
            <a:ext cx="10134600" cy="9034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b="1" dirty="0" err="1"/>
              <a:t>Leebay</a:t>
            </a:r>
            <a:r>
              <a:rPr lang="en-NZ" b="1" dirty="0"/>
              <a:t> </a:t>
            </a:r>
          </a:p>
          <a:p>
            <a:pPr algn="ctr"/>
            <a:r>
              <a:rPr lang="en-NZ" b="1" dirty="0"/>
              <a:t>ARCHITECTURE DIAGRAM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6A696-E5C8-54BB-305A-612BE80D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7" y="3364326"/>
            <a:ext cx="1171575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5458BB-2673-B85C-2B7A-FAD6D097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94" y="3283909"/>
            <a:ext cx="1171575" cy="1085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49E1E5-DB47-AE79-CA22-AEB9FE043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920" y="2647519"/>
            <a:ext cx="1209675" cy="83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4A47B5-3B80-4D84-CBBA-E4D91B0C7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970" y="4785803"/>
            <a:ext cx="1190625" cy="90487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3154D4-36D0-9D3E-3594-CE4EB7F68758}"/>
              </a:ext>
            </a:extLst>
          </p:cNvPr>
          <p:cNvSpPr/>
          <p:nvPr/>
        </p:nvSpPr>
        <p:spPr>
          <a:xfrm>
            <a:off x="3262733" y="2647519"/>
            <a:ext cx="2237362" cy="251946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14C03-EBDA-A401-EB89-6B3148F76879}"/>
              </a:ext>
            </a:extLst>
          </p:cNvPr>
          <p:cNvSpPr txBox="1"/>
          <p:nvPr/>
        </p:nvSpPr>
        <p:spPr>
          <a:xfrm>
            <a:off x="3387130" y="2950388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Front End / React JS</a:t>
            </a:r>
            <a:endParaRPr lang="en-GB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03915E-DC0A-3D67-F5A1-19C4EE6DC884}"/>
              </a:ext>
            </a:extLst>
          </p:cNvPr>
          <p:cNvSpPr/>
          <p:nvPr/>
        </p:nvSpPr>
        <p:spPr>
          <a:xfrm>
            <a:off x="6277454" y="2668657"/>
            <a:ext cx="2237362" cy="251946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EC633-F7F1-C5CC-AE41-67BACCB0318F}"/>
              </a:ext>
            </a:extLst>
          </p:cNvPr>
          <p:cNvSpPr txBox="1"/>
          <p:nvPr/>
        </p:nvSpPr>
        <p:spPr>
          <a:xfrm>
            <a:off x="6401851" y="2971526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Backend / NodeJS</a:t>
            </a:r>
            <a:endParaRPr lang="en-GB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F9072B-4112-267D-32E1-518D3A9545ED}"/>
              </a:ext>
            </a:extLst>
          </p:cNvPr>
          <p:cNvSpPr/>
          <p:nvPr/>
        </p:nvSpPr>
        <p:spPr>
          <a:xfrm>
            <a:off x="9092180" y="2058011"/>
            <a:ext cx="2772197" cy="195551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88EF1-967F-F195-ED33-B0E991EB1387}"/>
              </a:ext>
            </a:extLst>
          </p:cNvPr>
          <p:cNvSpPr txBox="1"/>
          <p:nvPr/>
        </p:nvSpPr>
        <p:spPr>
          <a:xfrm>
            <a:off x="9509422" y="2222768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Database / MySQL</a:t>
            </a:r>
            <a:endParaRPr lang="en-GB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EE7161-C7F5-AC8D-2124-7070DA5E6320}"/>
              </a:ext>
            </a:extLst>
          </p:cNvPr>
          <p:cNvSpPr/>
          <p:nvPr/>
        </p:nvSpPr>
        <p:spPr>
          <a:xfrm>
            <a:off x="9084510" y="4195682"/>
            <a:ext cx="2779867" cy="240831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599465-1BC8-1692-6C11-B66349D56222}"/>
              </a:ext>
            </a:extLst>
          </p:cNvPr>
          <p:cNvSpPr txBox="1"/>
          <p:nvPr/>
        </p:nvSpPr>
        <p:spPr>
          <a:xfrm>
            <a:off x="9399203" y="4380035"/>
            <a:ext cx="223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Local folder / Image storage</a:t>
            </a:r>
            <a:endParaRPr lang="en-GB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867FED-7078-6DF9-2B3C-F9ED207EA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12" y="3447473"/>
            <a:ext cx="1560931" cy="9034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E0E941-3DC6-811D-FF3E-D2F88F70A8DE}"/>
              </a:ext>
            </a:extLst>
          </p:cNvPr>
          <p:cNvSpPr txBox="1"/>
          <p:nvPr/>
        </p:nvSpPr>
        <p:spPr>
          <a:xfrm>
            <a:off x="423830" y="3056549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User / Browser</a:t>
            </a:r>
            <a:endParaRPr lang="en-GB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8EDB686-0EB4-9CDB-B5D9-D617BB5F8D5A}"/>
              </a:ext>
            </a:extLst>
          </p:cNvPr>
          <p:cNvSpPr/>
          <p:nvPr/>
        </p:nvSpPr>
        <p:spPr>
          <a:xfrm>
            <a:off x="311623" y="2653974"/>
            <a:ext cx="2237362" cy="25194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17260D6A-F490-9622-749E-50D1529A5CC3}"/>
              </a:ext>
            </a:extLst>
          </p:cNvPr>
          <p:cNvSpPr/>
          <p:nvPr/>
        </p:nvSpPr>
        <p:spPr>
          <a:xfrm>
            <a:off x="1932746" y="4877936"/>
            <a:ext cx="1738698" cy="2186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D5738AC8-FBF1-C682-0C37-9EF4411D73E3}"/>
              </a:ext>
            </a:extLst>
          </p:cNvPr>
          <p:cNvSpPr/>
          <p:nvPr/>
        </p:nvSpPr>
        <p:spPr>
          <a:xfrm rot="18899447">
            <a:off x="8041878" y="3302176"/>
            <a:ext cx="1542636" cy="1916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5DCEA398-28D5-3A9F-D7D2-75E7093AF2C7}"/>
              </a:ext>
            </a:extLst>
          </p:cNvPr>
          <p:cNvSpPr/>
          <p:nvPr/>
        </p:nvSpPr>
        <p:spPr>
          <a:xfrm rot="2709607">
            <a:off x="8040618" y="4540504"/>
            <a:ext cx="1542636" cy="1916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E9BAE7F-D975-EAA8-203F-565462975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17" y="2564553"/>
            <a:ext cx="491072" cy="44040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E19E37D-9707-6A99-1578-2779DE843E0E}"/>
              </a:ext>
            </a:extLst>
          </p:cNvPr>
          <p:cNvSpPr txBox="1"/>
          <p:nvPr/>
        </p:nvSpPr>
        <p:spPr>
          <a:xfrm>
            <a:off x="6407844" y="4859206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localhost:4000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8E7B2A-19F2-00BE-B176-4AC5E301B10C}"/>
              </a:ext>
            </a:extLst>
          </p:cNvPr>
          <p:cNvSpPr txBox="1"/>
          <p:nvPr/>
        </p:nvSpPr>
        <p:spPr>
          <a:xfrm>
            <a:off x="3379459" y="4833365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localhost:3000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4CD4F-903A-4189-B995-DD0F19AB522E}"/>
              </a:ext>
            </a:extLst>
          </p:cNvPr>
          <p:cNvSpPr txBox="1"/>
          <p:nvPr/>
        </p:nvSpPr>
        <p:spPr>
          <a:xfrm>
            <a:off x="9352565" y="3636587"/>
            <a:ext cx="223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DB: "</a:t>
            </a:r>
            <a:r>
              <a:rPr lang="en-NZ" sz="1400" dirty="0" err="1"/>
              <a:t>leebay</a:t>
            </a:r>
            <a:r>
              <a:rPr lang="en-NZ" sz="1400" dirty="0"/>
              <a:t>“ / Port 3306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EB9549-E5CE-B75E-F04F-D934FE007A7C}"/>
              </a:ext>
            </a:extLst>
          </p:cNvPr>
          <p:cNvSpPr txBox="1"/>
          <p:nvPr/>
        </p:nvSpPr>
        <p:spPr>
          <a:xfrm>
            <a:off x="9266942" y="5788669"/>
            <a:ext cx="250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capstone_react_frontend</a:t>
            </a:r>
            <a:r>
              <a:rPr lang="en-GB" sz="1400" dirty="0"/>
              <a:t>\public\images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B072635B-7A2B-9196-15F9-FE9FD509C3A8}"/>
              </a:ext>
            </a:extLst>
          </p:cNvPr>
          <p:cNvSpPr/>
          <p:nvPr/>
        </p:nvSpPr>
        <p:spPr>
          <a:xfrm>
            <a:off x="5019426" y="4895473"/>
            <a:ext cx="1738698" cy="207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7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6" grpId="0" animBg="1"/>
      <p:bldP spid="28" grpId="0" animBg="1"/>
      <p:bldP spid="29" grpId="0" animBg="1"/>
      <p:bldP spid="34" grpId="0"/>
      <p:bldP spid="35" grpId="0"/>
      <p:bldP spid="38" grpId="0"/>
      <p:bldP spid="39" grpId="0"/>
      <p:bldP spid="40" grpId="0" animBg="1"/>
    </p:bldLst>
  </p:timing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812</Words>
  <Application>Microsoft Office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</vt:lpstr>
      <vt:lpstr>Arial</vt:lpstr>
      <vt:lpstr>Bembo</vt:lpstr>
      <vt:lpstr>Calibri</vt:lpstr>
      <vt:lpstr>AdornVTI</vt:lpstr>
      <vt:lpstr>LeeBay Presentation (IOD Capstone Project)</vt:lpstr>
      <vt:lpstr>Project Definition - Leebay</vt:lpstr>
      <vt:lpstr>Project Definition - Leebay</vt:lpstr>
      <vt:lpstr>Project Design Steps</vt:lpstr>
      <vt:lpstr>Project Research</vt:lpstr>
      <vt:lpstr>Project Outline</vt:lpstr>
      <vt:lpstr>Project Technology</vt:lpstr>
      <vt:lpstr>PowerPoint Presentation</vt:lpstr>
      <vt:lpstr>PowerPoint Presentation</vt:lpstr>
      <vt:lpstr>Database structure (MySQL)</vt:lpstr>
      <vt:lpstr>Database structure (MySQL)</vt:lpstr>
      <vt:lpstr>Backend Documentation – Swagger demo</vt:lpstr>
      <vt:lpstr>Security Concerns</vt:lpstr>
      <vt:lpstr>Project References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Steele</dc:creator>
  <cp:lastModifiedBy>Lee Steele</cp:lastModifiedBy>
  <cp:revision>1</cp:revision>
  <dcterms:created xsi:type="dcterms:W3CDTF">2022-12-18T23:23:04Z</dcterms:created>
  <dcterms:modified xsi:type="dcterms:W3CDTF">2023-01-06T01:51:38Z</dcterms:modified>
</cp:coreProperties>
</file>