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 smtClean="0"/>
        </a:p>
        <a:p>
          <a:pPr>
            <a:lnSpc>
              <a:spcPct val="100000"/>
            </a:lnSpc>
          </a:pPr>
          <a:r>
            <a:rPr lang="en-US" sz="1600" dirty="0" smtClean="0"/>
            <a:t>Daily checks on any threats in the system  </a:t>
          </a:r>
        </a:p>
        <a:p>
          <a:pPr>
            <a:lnSpc>
              <a:spcPct val="100000"/>
            </a:lnSpc>
          </a:pPr>
          <a:r>
            <a:rPr lang="en-US" sz="35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Set-up an alert system for any users that are breaching the security policy </a:t>
          </a:r>
          <a:endParaRPr lang="en-US" sz="16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Flag – Antivirus system  </a:t>
          </a:r>
          <a:endParaRPr lang="en-US" sz="1600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LinFactNeighborX="-790" custLinFactNeighborY="-5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46716" y="319464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Daily checks on any threats in the system 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	</a:t>
          </a:r>
        </a:p>
      </dsp:txBody>
      <dsp:txXfrm>
        <a:off x="446716" y="319464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Set-up an alert system for any users that are breaching the security policy </a:t>
          </a:r>
          <a:endParaRPr lang="en-US" sz="16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Flag – Antivirus system  </a:t>
          </a:r>
          <a:endParaRPr lang="en-US" sz="16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Security guys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Risks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80496"/>
            <a:ext cx="11098190" cy="3678303"/>
          </a:xfrm>
        </p:spPr>
        <p:txBody>
          <a:bodyPr/>
          <a:lstStyle/>
          <a:p>
            <a:r>
              <a:rPr lang="en-GB" dirty="0" smtClean="0"/>
              <a:t>Open to data loss</a:t>
            </a:r>
          </a:p>
          <a:p>
            <a:r>
              <a:rPr lang="en-GB" dirty="0" smtClean="0"/>
              <a:t>Open to malware attacks to the whole central server</a:t>
            </a:r>
          </a:p>
          <a:p>
            <a:r>
              <a:rPr lang="en-GB" dirty="0" smtClean="0"/>
              <a:t>No back-up system in terms </a:t>
            </a:r>
          </a:p>
          <a:p>
            <a:r>
              <a:rPr lang="en-GB" dirty="0" smtClean="0"/>
              <a:t>No Rights to Logs </a:t>
            </a:r>
          </a:p>
          <a:p>
            <a:r>
              <a:rPr lang="en-GB" dirty="0" smtClean="0"/>
              <a:t>Corrupted server information loss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Website filters – controlled by the admin panel </a:t>
            </a:r>
          </a:p>
          <a:p>
            <a:pPr marL="0" indent="0">
              <a:buNone/>
            </a:pPr>
            <a:r>
              <a:rPr lang="en-GB" dirty="0" smtClean="0"/>
              <a:t>Cloud backs – to protect central server </a:t>
            </a:r>
          </a:p>
          <a:p>
            <a:pPr marL="0" indent="0">
              <a:buNone/>
            </a:pPr>
            <a:r>
              <a:rPr lang="en-GB" dirty="0" smtClean="0"/>
              <a:t>Security policy</a:t>
            </a:r>
          </a:p>
          <a:p>
            <a:pPr marL="0" indent="0">
              <a:buNone/>
            </a:pPr>
            <a:r>
              <a:rPr lang="en-GB" dirty="0" smtClean="0"/>
              <a:t>Security training – introduce (chaos monkey) </a:t>
            </a:r>
          </a:p>
          <a:p>
            <a:pPr marL="0" indent="0">
              <a:buNone/>
            </a:pPr>
            <a:r>
              <a:rPr lang="en-GB" dirty="0" smtClean="0"/>
              <a:t>Standard security software for all devices</a:t>
            </a:r>
          </a:p>
          <a:p>
            <a:pPr marL="0" indent="0">
              <a:buNone/>
            </a:pPr>
            <a:r>
              <a:rPr lang="en-GB" dirty="0" smtClean="0"/>
              <a:t>Encrypt all messages that relayed on the network</a:t>
            </a:r>
          </a:p>
          <a:p>
            <a:pPr marL="0" indent="0">
              <a:buNone/>
            </a:pPr>
            <a:r>
              <a:rPr lang="en-GB" dirty="0" smtClean="0"/>
              <a:t>IT inspection of hardware – no Jailbreak Devices on site.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Detection 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3109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</a:t>
            </a:r>
            <a:endParaRPr lang="en-GB" dirty="0"/>
          </a:p>
        </p:txBody>
      </p:sp>
      <p:pic>
        <p:nvPicPr>
          <p:cNvPr id="5" name="Content Placeholder 4" descr="File:U.S. Coast Guard Chief Maritime Enforcement ...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0" y="2746078"/>
            <a:ext cx="3901440" cy="259689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Isolate the server from the computer or from the network</a:t>
            </a:r>
          </a:p>
          <a:p>
            <a:r>
              <a:rPr lang="en-GB" dirty="0" smtClean="0"/>
              <a:t>Update the security systems/software if breached</a:t>
            </a:r>
          </a:p>
          <a:p>
            <a:r>
              <a:rPr lang="en-GB" dirty="0" smtClean="0"/>
              <a:t>Have a kill switch and use the cloud backed data to restart the server and maintain the updated software to work with. </a:t>
            </a:r>
          </a:p>
          <a:p>
            <a:r>
              <a:rPr lang="en-GB" dirty="0" smtClean="0"/>
              <a:t>Document the details of the breach and logging all names, time and date of attack. </a:t>
            </a:r>
          </a:p>
          <a:p>
            <a:r>
              <a:rPr lang="en-GB" dirty="0" smtClean="0"/>
              <a:t>Reporting to those in charge – system admins</a:t>
            </a:r>
          </a:p>
        </p:txBody>
      </p:sp>
    </p:spTree>
    <p:extLst>
      <p:ext uri="{BB962C8B-B14F-4D97-AF65-F5344CB8AC3E}">
        <p14:creationId xmlns:p14="http://schemas.microsoft.com/office/powerpoint/2010/main" val="254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pic>
        <p:nvPicPr>
          <p:cNvPr id="5" name="Content Placeholder 4" descr="&lt;strong&gt;Security&lt;/strong&gt; &lt;strong&gt;Analysis&lt;/strong&gt; of mAadhaar Android App – Anand ...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54" y="2227263"/>
            <a:ext cx="3792641" cy="36337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Identify the type of attack </a:t>
            </a:r>
          </a:p>
          <a:p>
            <a:r>
              <a:rPr lang="en-GB" dirty="0" smtClean="0"/>
              <a:t>How severe is the attack? </a:t>
            </a:r>
          </a:p>
          <a:p>
            <a:r>
              <a:rPr lang="en-GB" dirty="0" smtClean="0"/>
              <a:t>Have we logged this kind of attack before? </a:t>
            </a:r>
          </a:p>
          <a:p>
            <a:r>
              <a:rPr lang="en-GB" dirty="0" smtClean="0"/>
              <a:t>Redevelop measures of avoiding the same attack from happening.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02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210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Security guys</vt:lpstr>
      <vt:lpstr>Risks</vt:lpstr>
      <vt:lpstr>PREVENTION </vt:lpstr>
      <vt:lpstr>Detection </vt:lpstr>
      <vt:lpstr>Response </vt:lpstr>
      <vt:lpstr>Analysis 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2019-11-14T14:39:57Z</dcterms:created>
  <dcterms:modified xsi:type="dcterms:W3CDTF">2019-11-14T15:28:26Z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