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10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04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7.png"/><Relationship Id="rId5" Type="http://schemas.openxmlformats.org/officeDocument/2006/relationships/image" Target="../media/image92.png"/><Relationship Id="rId10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08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11.png"/><Relationship Id="rId5" Type="http://schemas.openxmlformats.org/officeDocument/2006/relationships/image" Target="../media/image92.png"/><Relationship Id="rId10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4.png"/><Relationship Id="rId7" Type="http://schemas.openxmlformats.org/officeDocument/2006/relationships/image" Target="../media/image9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19.png"/><Relationship Id="rId5" Type="http://schemas.openxmlformats.org/officeDocument/2006/relationships/image" Target="../media/image92.png"/><Relationship Id="rId10" Type="http://schemas.openxmlformats.org/officeDocument/2006/relationships/image" Target="../media/image118.png"/><Relationship Id="rId4" Type="http://schemas.openxmlformats.org/officeDocument/2006/relationships/image" Target="../media/image115.png"/><Relationship Id="rId9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20.png"/><Relationship Id="rId7" Type="http://schemas.openxmlformats.org/officeDocument/2006/relationships/image" Target="../media/image9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22.png"/><Relationship Id="rId5" Type="http://schemas.openxmlformats.org/officeDocument/2006/relationships/image" Target="../media/image92.png"/><Relationship Id="rId10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2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1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4.png"/><Relationship Id="rId21" Type="http://schemas.openxmlformats.org/officeDocument/2006/relationships/image" Target="../media/image81.png"/><Relationship Id="rId7" Type="http://schemas.openxmlformats.org/officeDocument/2006/relationships/image" Target="../media/image19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378" y="1242577"/>
            <a:ext cx="9727812" cy="5076751"/>
            <a:chOff x="537378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78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030" cy="4360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7693" y="3569841"/>
            <a:ext cx="5828596" cy="11963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5556" y="5051994"/>
              <a:ext cx="941275" cy="5337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5249" y="2357769"/>
            <a:ext cx="8214443" cy="158379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6893" y="5531745"/>
            <a:ext cx="3483407" cy="354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459" cy="4360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275" cy="5337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6224557" cy="989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50" y="2138820"/>
            <a:ext cx="5213670" cy="6820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555" cy="313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201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486" y="1471062"/>
            <a:ext cx="4967706" cy="5317926"/>
            <a:chOff x="146486" y="1471062"/>
            <a:chExt cx="4967706" cy="53179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" y="1471062"/>
              <a:ext cx="4967706" cy="53179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99074" y="3780952"/>
            <a:ext cx="1332835" cy="307949"/>
            <a:chOff x="5199074" y="3780952"/>
            <a:chExt cx="1332835" cy="3079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9074" y="3780952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62486" y="4244934"/>
            <a:ext cx="4537143" cy="1202829"/>
            <a:chOff x="5562486" y="4244934"/>
            <a:chExt cx="4537143" cy="12028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2486" y="4244934"/>
              <a:ext cx="4537143" cy="12028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82561" y="5572015"/>
            <a:ext cx="4092211" cy="6239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842" cy="6734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717" cy="324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201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92971" y="3626978"/>
            <a:ext cx="1332835" cy="307949"/>
            <a:chOff x="5092971" y="3626978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2971" y="3626978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317" y="1467422"/>
            <a:ext cx="4755498" cy="5512203"/>
            <a:chOff x="178317" y="1467422"/>
            <a:chExt cx="4755498" cy="55122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317" y="1467422"/>
              <a:ext cx="4755498" cy="55122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30905" y="3922581"/>
            <a:ext cx="4852425" cy="2866407"/>
            <a:chOff x="5230905" y="3922581"/>
            <a:chExt cx="4852425" cy="28664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0905" y="3922581"/>
              <a:ext cx="4852425" cy="286640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8688" y="4895089"/>
            <a:ext cx="2731035" cy="1750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670" cy="6734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727" cy="324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201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01477" y="3310294"/>
            <a:ext cx="1332835" cy="307949"/>
            <a:chOff x="5001477" y="3310294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040000">
              <a:off x="5001477" y="3310294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21" y="1460452"/>
            <a:ext cx="5008088" cy="3573627"/>
            <a:chOff x="21221" y="1460452"/>
            <a:chExt cx="5008088" cy="35736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21" y="1460452"/>
              <a:ext cx="5008088" cy="35736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00671" y="4009340"/>
            <a:ext cx="4651679" cy="2824413"/>
            <a:chOff x="5400671" y="4009340"/>
            <a:chExt cx="4651679" cy="28244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0671" y="4009340"/>
              <a:ext cx="4651679" cy="2824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832" cy="7033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25" y="2958216"/>
            <a:ext cx="5258174" cy="6206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201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01477" y="3591547"/>
            <a:ext cx="1332835" cy="307949"/>
            <a:chOff x="5001477" y="3591547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040000">
              <a:off x="5001477" y="3591547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782" y="1636682"/>
            <a:ext cx="4837527" cy="4984865"/>
            <a:chOff x="191782" y="1636682"/>
            <a:chExt cx="4837527" cy="4984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782" y="1636682"/>
              <a:ext cx="4837527" cy="4984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46022" y="4129114"/>
            <a:ext cx="5125262" cy="2251265"/>
            <a:chOff x="5146022" y="4129114"/>
            <a:chExt cx="5125262" cy="22512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6022" y="4129114"/>
              <a:ext cx="5125262" cy="2251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459" cy="4360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275" cy="5337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5507700" cy="10534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937" y="2287111"/>
            <a:ext cx="8798407" cy="191356"/>
            <a:chOff x="350937" y="2287111"/>
            <a:chExt cx="8798407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7" y="2287111"/>
              <a:ext cx="8798407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4083" y="1680999"/>
            <a:ext cx="4988206" cy="6539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60668" y="2470583"/>
            <a:ext cx="5328670" cy="535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012782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5922" y="1470688"/>
            <a:ext cx="616225" cy="816423"/>
            <a:chOff x="425922" y="1470688"/>
            <a:chExt cx="616225" cy="816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922" y="1470688"/>
              <a:ext cx="616225" cy="816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466" y="2187391"/>
            <a:ext cx="1317426" cy="1508678"/>
            <a:chOff x="210466" y="2187391"/>
            <a:chExt cx="1317426" cy="15086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466" y="2187391"/>
              <a:ext cx="1317426" cy="15086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42138" y="2559248"/>
            <a:ext cx="6747300" cy="4274547"/>
            <a:chOff x="1942138" y="2559248"/>
            <a:chExt cx="6747300" cy="42745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2138" y="2559248"/>
              <a:ext cx="6747300" cy="4274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937" y="2287111"/>
            <a:ext cx="8798407" cy="191356"/>
            <a:chOff x="350937" y="2287111"/>
            <a:chExt cx="8798407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7" y="2287111"/>
              <a:ext cx="8798407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286" y="1712832"/>
            <a:ext cx="4932521" cy="4543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60668" y="2470583"/>
            <a:ext cx="5262338" cy="538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012782" cy="4678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5922" y="1470688"/>
            <a:ext cx="616225" cy="816423"/>
            <a:chOff x="425922" y="1470688"/>
            <a:chExt cx="616225" cy="816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922" y="1470688"/>
              <a:ext cx="616225" cy="816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466" y="2187391"/>
            <a:ext cx="1317426" cy="1508678"/>
            <a:chOff x="210466" y="2187391"/>
            <a:chExt cx="1317426" cy="15086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466" y="2187391"/>
              <a:ext cx="1317426" cy="15086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47634" y="2941730"/>
            <a:ext cx="7654419" cy="4072708"/>
            <a:chOff x="1847634" y="2941730"/>
            <a:chExt cx="7654419" cy="40727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7634" y="2941730"/>
              <a:ext cx="7654419" cy="4072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90515" y="3088934"/>
            <a:ext cx="971687" cy="1369529"/>
            <a:chOff x="4090515" y="3088934"/>
            <a:chExt cx="971687" cy="1369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0515" y="3088934"/>
              <a:ext cx="971687" cy="13695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526" y="3458299"/>
            <a:ext cx="2292446" cy="12573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6609" y="4135553"/>
            <a:ext cx="6261171" cy="226679"/>
            <a:chOff x="496609" y="4135553"/>
            <a:chExt cx="6261171" cy="226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6609" y="4135553"/>
              <a:ext cx="6261171" cy="226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74496" y="3773698"/>
            <a:ext cx="699259" cy="528332"/>
            <a:chOff x="3274496" y="3773698"/>
            <a:chExt cx="699259" cy="52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496" y="3773698"/>
              <a:ext cx="699259" cy="52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1140" y="772917"/>
            <a:ext cx="10796378" cy="485112"/>
            <a:chOff x="-101140" y="772917"/>
            <a:chExt cx="10796378" cy="485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1140" y="772917"/>
              <a:ext cx="10796378" cy="4851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367" y="831227"/>
            <a:ext cx="1673278" cy="4360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0383" y="3416188"/>
            <a:ext cx="4388435" cy="9640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917"/>
            <a:ext cx="10698608" cy="6013825"/>
            <a:chOff x="0" y="772917"/>
            <a:chExt cx="10698608" cy="6013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917"/>
              <a:ext cx="10698608" cy="6013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0376" y="1929680"/>
            <a:ext cx="4848185" cy="14107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43241" y="5475092"/>
            <a:ext cx="2341908" cy="439227"/>
            <a:chOff x="7543241" y="5475092"/>
            <a:chExt cx="2341908" cy="439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241" y="5475092"/>
              <a:ext cx="2341908" cy="439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49269" y="5553617"/>
            <a:ext cx="292332" cy="281391"/>
            <a:chOff x="7649269" y="5553617"/>
            <a:chExt cx="292332" cy="2813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9269" y="5553617"/>
              <a:ext cx="292332" cy="2813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32" y="2539419"/>
            <a:ext cx="10277462" cy="26798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1602" y="5565566"/>
            <a:ext cx="1081874" cy="3039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34921" y="1615613"/>
            <a:ext cx="1423417" cy="14234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5301" y="4955905"/>
            <a:ext cx="1996141" cy="3039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9995" y="1229692"/>
            <a:ext cx="5005594" cy="5592718"/>
            <a:chOff x="-229995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9995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5" y="1341642"/>
            <a:ext cx="134444" cy="115622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96" y="2427692"/>
            <a:ext cx="4132335" cy="1450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121" y="2503331"/>
            <a:ext cx="2975268" cy="22698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4953" y="5850046"/>
            <a:ext cx="420929" cy="617206"/>
            <a:chOff x="9454953" y="5850046"/>
            <a:chExt cx="420929" cy="617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4953" y="5850046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4593" y="3890430"/>
            <a:ext cx="5748690" cy="226679"/>
            <a:chOff x="2014593" y="3890430"/>
            <a:chExt cx="5748690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014593" y="3890430"/>
              <a:ext cx="5748690" cy="226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32" y="2412677"/>
            <a:ext cx="1929465" cy="5873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906" y="825054"/>
            <a:ext cx="1893440" cy="436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378" y="1242577"/>
            <a:ext cx="9727812" cy="5076751"/>
            <a:chOff x="537378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78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459" cy="4360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275" cy="5337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6584" y="2247772"/>
            <a:ext cx="6356015" cy="1583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913" y="2852574"/>
            <a:ext cx="4537143" cy="2552143"/>
            <a:chOff x="5209913" y="2852574"/>
            <a:chExt cx="4537143" cy="2552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913" y="2852574"/>
              <a:ext cx="4537143" cy="2552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750" y="2145248"/>
            <a:ext cx="4537143" cy="2552143"/>
            <a:chOff x="307750" y="2145248"/>
            <a:chExt cx="4537143" cy="2552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750" y="2145248"/>
              <a:ext cx="4537143" cy="2552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06" y="825054"/>
            <a:ext cx="2003525" cy="4360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41204" y="4128646"/>
            <a:ext cx="3901450" cy="3072392"/>
            <a:chOff x="3041204" y="4128646"/>
            <a:chExt cx="3901450" cy="30723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04" y="4128646"/>
              <a:ext cx="3901450" cy="307239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246" y="1464007"/>
            <a:ext cx="1343030" cy="4360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4865" y="1539626"/>
            <a:ext cx="1343030" cy="4360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44893" y="1648791"/>
            <a:ext cx="4684179" cy="680250"/>
            <a:chOff x="4844893" y="1648791"/>
            <a:chExt cx="4684179" cy="6802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4893" y="1648791"/>
              <a:ext cx="4684179" cy="6802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23089" y="5922411"/>
            <a:ext cx="4537143" cy="674799"/>
            <a:chOff x="5323089" y="5922411"/>
            <a:chExt cx="4537143" cy="6747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3089" y="5922411"/>
              <a:ext cx="4537143" cy="6747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7750" y="6085165"/>
            <a:ext cx="4537143" cy="703823"/>
            <a:chOff x="307750" y="6085165"/>
            <a:chExt cx="4537143" cy="7038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750" y="6085165"/>
              <a:ext cx="4537143" cy="703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459" cy="4360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275" cy="5337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7016024" cy="10300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27226" y="4222414"/>
            <a:ext cx="3687252" cy="1596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045" y="818423"/>
            <a:ext cx="2333773" cy="4360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030" cy="4360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2501" y="4663001"/>
            <a:ext cx="2728027" cy="1533206"/>
            <a:chOff x="7592501" y="4663001"/>
            <a:chExt cx="2728027" cy="1533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7592501" y="4663001"/>
              <a:ext cx="2728027" cy="1533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319997"/>
            <a:ext cx="2410005" cy="2178856"/>
            <a:chOff x="0" y="1319997"/>
            <a:chExt cx="2410005" cy="21788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19997"/>
              <a:ext cx="2410005" cy="21788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5268" y="3429731"/>
            <a:ext cx="1843143" cy="5706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9808" y="6206787"/>
            <a:ext cx="1958639" cy="5431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260000">
            <a:off x="1319290" y="4587577"/>
            <a:ext cx="3971019" cy="2346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2420000">
            <a:off x="3288838" y="1760558"/>
            <a:ext cx="3971019" cy="2346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78623" y="2838715"/>
            <a:ext cx="4386558" cy="2974474"/>
            <a:chOff x="2578623" y="2838715"/>
            <a:chExt cx="4386558" cy="29744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623" y="2838715"/>
              <a:ext cx="4386558" cy="297447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65218" y="3429306"/>
            <a:ext cx="3189238" cy="8232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59584" y="4129509"/>
            <a:ext cx="3417172" cy="10377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39690" y="2983005"/>
            <a:ext cx="2496579" cy="1595894"/>
            <a:chOff x="7339690" y="2983005"/>
            <a:chExt cx="2496579" cy="1595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49437" y="2205042"/>
              <a:ext cx="4993158" cy="319178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39690" y="2983005"/>
              <a:ext cx="2496579" cy="15958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6245" y="1327684"/>
            <a:ext cx="3230723" cy="18758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1293" y="5612091"/>
            <a:ext cx="2522818" cy="18758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8445" y="3236403"/>
            <a:ext cx="1749820" cy="869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045" y="818423"/>
            <a:ext cx="4095097" cy="4360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030" cy="4360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817" y="3560482"/>
            <a:ext cx="2004759" cy="3544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5003" y="1974856"/>
            <a:ext cx="1536624" cy="1299984"/>
            <a:chOff x="1205003" y="1974856"/>
            <a:chExt cx="1536624" cy="12999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5003" y="1974856"/>
              <a:ext cx="1536624" cy="12999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8925" y="3504182"/>
            <a:ext cx="2721283" cy="5779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63228" y="1750378"/>
            <a:ext cx="1826143" cy="1715161"/>
            <a:chOff x="4463228" y="1750378"/>
            <a:chExt cx="1826143" cy="17151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3228" y="1750378"/>
              <a:ext cx="1826143" cy="1715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55196" y="1610696"/>
            <a:ext cx="900728" cy="772420"/>
            <a:chOff x="5855196" y="1610696"/>
            <a:chExt cx="900728" cy="7724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5196" y="1610696"/>
              <a:ext cx="900728" cy="772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49950" y="2009487"/>
            <a:ext cx="2074767" cy="1304207"/>
            <a:chOff x="7649950" y="2009487"/>
            <a:chExt cx="2074767" cy="13042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9950" y="2009487"/>
              <a:ext cx="2074767" cy="13042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23286" y="3525401"/>
            <a:ext cx="2758426" cy="3544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2430" y="4785541"/>
            <a:ext cx="1747937" cy="1747937"/>
            <a:chOff x="1232430" y="4785541"/>
            <a:chExt cx="1747937" cy="17479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430" y="4785541"/>
              <a:ext cx="1747937" cy="17479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880" y="6515658"/>
            <a:ext cx="2381588" cy="35442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88823" y="5516398"/>
            <a:ext cx="2843474" cy="9910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59703" y="5067332"/>
            <a:ext cx="1614251" cy="1842552"/>
            <a:chOff x="5759703" y="5067332"/>
            <a:chExt cx="1614251" cy="18425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9703" y="5067332"/>
              <a:ext cx="1614251" cy="18425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2948" y="2444617"/>
            <a:ext cx="1359209" cy="659813"/>
            <a:chOff x="2942948" y="2444617"/>
            <a:chExt cx="1359209" cy="6598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">
              <a:off x="2942948" y="2444617"/>
              <a:ext cx="1359209" cy="6598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70519" y="2611864"/>
            <a:ext cx="1359209" cy="659813"/>
            <a:chOff x="6270519" y="2611864"/>
            <a:chExt cx="1359209" cy="6598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">
              <a:off x="6270519" y="2611864"/>
              <a:ext cx="1359209" cy="6598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90776" y="4281233"/>
            <a:ext cx="4553394" cy="450318"/>
            <a:chOff x="2990776" y="4281233"/>
            <a:chExt cx="4553394" cy="4503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9720000">
              <a:off x="2990776" y="4281233"/>
              <a:ext cx="4553394" cy="4503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2808" y="5798831"/>
            <a:ext cx="1221852" cy="479902"/>
            <a:chOff x="3552808" y="5798831"/>
            <a:chExt cx="1221852" cy="4799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2808" y="5798831"/>
              <a:ext cx="1221852" cy="479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4728" y="1306863"/>
            <a:ext cx="5734557" cy="1332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4749" y="2416630"/>
            <a:ext cx="3063798" cy="496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6578" y="2605507"/>
            <a:ext cx="1522952" cy="1522952"/>
            <a:chOff x="1096578" y="2605507"/>
            <a:chExt cx="1522952" cy="152295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578" y="2605507"/>
              <a:ext cx="1522952" cy="152295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436" y="4142987"/>
            <a:ext cx="1479080" cy="3702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825" y="4443043"/>
            <a:ext cx="2068268" cy="890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138" y="772917"/>
            <a:ext cx="10703376" cy="485112"/>
            <a:chOff x="-8138" y="772917"/>
            <a:chExt cx="10703376" cy="4851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138" y="772917"/>
              <a:ext cx="10703376" cy="4851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45" y="818423"/>
            <a:ext cx="1453116" cy="4678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86143" y="3019477"/>
            <a:ext cx="1522952" cy="1445843"/>
            <a:chOff x="4586143" y="3019477"/>
            <a:chExt cx="1522952" cy="14458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6143" y="3019477"/>
              <a:ext cx="1522952" cy="14458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73921" y="4434130"/>
            <a:ext cx="1782346" cy="37070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7733" y="4730544"/>
            <a:ext cx="1748506" cy="6824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35705" y="2704503"/>
            <a:ext cx="1522952" cy="1445843"/>
            <a:chOff x="7935705" y="2704503"/>
            <a:chExt cx="1522952" cy="14458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5705" y="2704503"/>
              <a:ext cx="1522952" cy="14458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3482" y="4119149"/>
            <a:ext cx="1479080" cy="3831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08671" y="4419205"/>
            <a:ext cx="2235620" cy="6824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75600" y="4857402"/>
            <a:ext cx="1522952" cy="1445843"/>
            <a:chOff x="2675600" y="4857402"/>
            <a:chExt cx="1522952" cy="1445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75600" y="4857402"/>
              <a:ext cx="1522952" cy="14458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73330" y="6379063"/>
            <a:ext cx="1479080" cy="383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72719" y="6679119"/>
            <a:ext cx="2425791" cy="6917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64469" y="4883096"/>
            <a:ext cx="1522952" cy="1445843"/>
            <a:chOff x="6164469" y="4883096"/>
            <a:chExt cx="1522952" cy="14458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4469" y="4883096"/>
              <a:ext cx="1522952" cy="14458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48321" y="6379063"/>
            <a:ext cx="1479080" cy="3831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17547" y="6734876"/>
            <a:ext cx="2425791" cy="474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94" y="1391257"/>
            <a:ext cx="6320408" cy="7355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506" y="2531696"/>
            <a:ext cx="8436813" cy="3582960"/>
            <a:chOff x="936506" y="2531696"/>
            <a:chExt cx="8436813" cy="35829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506" y="2531696"/>
              <a:ext cx="8436813" cy="35829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388" y="772917"/>
            <a:ext cx="10726626" cy="485112"/>
            <a:chOff x="-31388" y="772917"/>
            <a:chExt cx="10726626" cy="4851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388" y="772917"/>
              <a:ext cx="10726626" cy="4851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06" y="825054"/>
            <a:ext cx="1783363" cy="4360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42004" y="5986485"/>
            <a:ext cx="555394" cy="671341"/>
            <a:chOff x="9642004" y="5986485"/>
            <a:chExt cx="555394" cy="6713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004" y="5986485"/>
              <a:ext cx="555394" cy="67134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E2DD6F-4CD7-4678-B68F-F7619628D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87" y="2867024"/>
            <a:ext cx="8305800" cy="3247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 재민</cp:lastModifiedBy>
  <cp:revision>3</cp:revision>
  <dcterms:created xsi:type="dcterms:W3CDTF">2022-08-15T14:32:16Z</dcterms:created>
  <dcterms:modified xsi:type="dcterms:W3CDTF">2022-08-16T02:41:02Z</dcterms:modified>
</cp:coreProperties>
</file>