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4" d="100"/>
          <a:sy n="54" d="100"/>
        </p:scale>
        <p:origin x="806" y="29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4.png"/><Relationship Id="rId3" Type="http://schemas.openxmlformats.org/officeDocument/2006/relationships/image" Target="../media/image29.png"/><Relationship Id="rId7" Type="http://schemas.openxmlformats.org/officeDocument/2006/relationships/image" Target="../media/image83.png"/><Relationship Id="rId12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92.png"/><Relationship Id="rId5" Type="http://schemas.openxmlformats.org/officeDocument/2006/relationships/image" Target="../media/image35.png"/><Relationship Id="rId10" Type="http://schemas.openxmlformats.org/officeDocument/2006/relationships/image" Target="../media/image91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7.png"/><Relationship Id="rId3" Type="http://schemas.openxmlformats.org/officeDocument/2006/relationships/image" Target="../media/image29.png"/><Relationship Id="rId7" Type="http://schemas.openxmlformats.org/officeDocument/2006/relationships/image" Target="../media/image83.png"/><Relationship Id="rId12" Type="http://schemas.openxmlformats.org/officeDocument/2006/relationships/image" Target="../media/image93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92.png"/><Relationship Id="rId5" Type="http://schemas.openxmlformats.org/officeDocument/2006/relationships/image" Target="../media/image35.png"/><Relationship Id="rId10" Type="http://schemas.openxmlformats.org/officeDocument/2006/relationships/image" Target="../media/image96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00.png"/><Relationship Id="rId3" Type="http://schemas.openxmlformats.org/officeDocument/2006/relationships/image" Target="../media/image29.png"/><Relationship Id="rId7" Type="http://schemas.openxmlformats.org/officeDocument/2006/relationships/image" Target="../media/image83.png"/><Relationship Id="rId12" Type="http://schemas.openxmlformats.org/officeDocument/2006/relationships/image" Target="../media/image9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92.png"/><Relationship Id="rId5" Type="http://schemas.openxmlformats.org/officeDocument/2006/relationships/image" Target="../media/image35.png"/><Relationship Id="rId10" Type="http://schemas.openxmlformats.org/officeDocument/2006/relationships/image" Target="../media/image99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03.png"/><Relationship Id="rId3" Type="http://schemas.openxmlformats.org/officeDocument/2006/relationships/image" Target="../media/image29.png"/><Relationship Id="rId7" Type="http://schemas.openxmlformats.org/officeDocument/2006/relationships/image" Target="../media/image83.png"/><Relationship Id="rId12" Type="http://schemas.openxmlformats.org/officeDocument/2006/relationships/image" Target="../media/image9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92.png"/><Relationship Id="rId5" Type="http://schemas.openxmlformats.org/officeDocument/2006/relationships/image" Target="../media/image35.png"/><Relationship Id="rId10" Type="http://schemas.openxmlformats.org/officeDocument/2006/relationships/image" Target="../media/image102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06.png"/><Relationship Id="rId3" Type="http://schemas.openxmlformats.org/officeDocument/2006/relationships/image" Target="../media/image29.png"/><Relationship Id="rId7" Type="http://schemas.openxmlformats.org/officeDocument/2006/relationships/image" Target="../media/image83.png"/><Relationship Id="rId12" Type="http://schemas.openxmlformats.org/officeDocument/2006/relationships/image" Target="../media/image93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92.png"/><Relationship Id="rId5" Type="http://schemas.openxmlformats.org/officeDocument/2006/relationships/image" Target="../media/image35.png"/><Relationship Id="rId10" Type="http://schemas.openxmlformats.org/officeDocument/2006/relationships/image" Target="../media/image105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11.png"/><Relationship Id="rId3" Type="http://schemas.openxmlformats.org/officeDocument/2006/relationships/image" Target="../media/image29.png"/><Relationship Id="rId7" Type="http://schemas.openxmlformats.org/officeDocument/2006/relationships/image" Target="../media/image83.png"/><Relationship Id="rId12" Type="http://schemas.openxmlformats.org/officeDocument/2006/relationships/image" Target="../media/image11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09.png"/><Relationship Id="rId5" Type="http://schemas.openxmlformats.org/officeDocument/2006/relationships/image" Target="../media/image35.png"/><Relationship Id="rId10" Type="http://schemas.openxmlformats.org/officeDocument/2006/relationships/image" Target="../media/image108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14.png"/><Relationship Id="rId3" Type="http://schemas.openxmlformats.org/officeDocument/2006/relationships/image" Target="../media/image29.png"/><Relationship Id="rId7" Type="http://schemas.openxmlformats.org/officeDocument/2006/relationships/image" Target="../media/image83.png"/><Relationship Id="rId12" Type="http://schemas.openxmlformats.org/officeDocument/2006/relationships/image" Target="../media/image11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09.png"/><Relationship Id="rId5" Type="http://schemas.openxmlformats.org/officeDocument/2006/relationships/image" Target="../media/image35.png"/><Relationship Id="rId10" Type="http://schemas.openxmlformats.org/officeDocument/2006/relationships/image" Target="../media/image113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17.png"/><Relationship Id="rId3" Type="http://schemas.openxmlformats.org/officeDocument/2006/relationships/image" Target="../media/image29.png"/><Relationship Id="rId7" Type="http://schemas.openxmlformats.org/officeDocument/2006/relationships/image" Target="../media/image83.png"/><Relationship Id="rId12" Type="http://schemas.openxmlformats.org/officeDocument/2006/relationships/image" Target="../media/image11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09.png"/><Relationship Id="rId5" Type="http://schemas.openxmlformats.org/officeDocument/2006/relationships/image" Target="../media/image35.png"/><Relationship Id="rId10" Type="http://schemas.openxmlformats.org/officeDocument/2006/relationships/image" Target="../media/image116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20.png"/><Relationship Id="rId3" Type="http://schemas.openxmlformats.org/officeDocument/2006/relationships/image" Target="../media/image29.png"/><Relationship Id="rId7" Type="http://schemas.openxmlformats.org/officeDocument/2006/relationships/image" Target="../media/image83.png"/><Relationship Id="rId12" Type="http://schemas.openxmlformats.org/officeDocument/2006/relationships/image" Target="../media/image110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09.png"/><Relationship Id="rId5" Type="http://schemas.openxmlformats.org/officeDocument/2006/relationships/image" Target="../media/image35.png"/><Relationship Id="rId10" Type="http://schemas.openxmlformats.org/officeDocument/2006/relationships/image" Target="../media/image119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26.png"/><Relationship Id="rId3" Type="http://schemas.openxmlformats.org/officeDocument/2006/relationships/image" Target="../media/image29.png"/><Relationship Id="rId7" Type="http://schemas.openxmlformats.org/officeDocument/2006/relationships/image" Target="../media/image122.png"/><Relationship Id="rId12" Type="http://schemas.openxmlformats.org/officeDocument/2006/relationships/image" Target="../media/image125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4.png"/><Relationship Id="rId5" Type="http://schemas.openxmlformats.org/officeDocument/2006/relationships/image" Target="../media/image35.png"/><Relationship Id="rId10" Type="http://schemas.openxmlformats.org/officeDocument/2006/relationships/image" Target="../media/image123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9.png"/><Relationship Id="rId4" Type="http://schemas.openxmlformats.org/officeDocument/2006/relationships/image" Target="../media/image76.png"/><Relationship Id="rId9" Type="http://schemas.openxmlformats.org/officeDocument/2006/relationships/image" Target="../media/image1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9.png"/><Relationship Id="rId10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4.png"/><Relationship Id="rId21" Type="http://schemas.openxmlformats.org/officeDocument/2006/relationships/image" Target="../media/image49.png"/><Relationship Id="rId7" Type="http://schemas.openxmlformats.org/officeDocument/2006/relationships/image" Target="../media/image9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3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0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63.png"/><Relationship Id="rId3" Type="http://schemas.openxmlformats.org/officeDocument/2006/relationships/image" Target="../media/image57.png"/><Relationship Id="rId7" Type="http://schemas.openxmlformats.org/officeDocument/2006/relationships/image" Target="../media/image9.png"/><Relationship Id="rId12" Type="http://schemas.openxmlformats.org/officeDocument/2006/relationships/image" Target="../media/image58.png"/><Relationship Id="rId17" Type="http://schemas.openxmlformats.org/officeDocument/2006/relationships/image" Target="../media/image62.png"/><Relationship Id="rId2" Type="http://schemas.openxmlformats.org/officeDocument/2006/relationships/image" Target="../media/image56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0.png"/><Relationship Id="rId15" Type="http://schemas.openxmlformats.org/officeDocument/2006/relationships/image" Target="../media/image60.png"/><Relationship Id="rId10" Type="http://schemas.openxmlformats.org/officeDocument/2006/relationships/image" Target="../media/image38.png"/><Relationship Id="rId19" Type="http://schemas.openxmlformats.org/officeDocument/2006/relationships/image" Target="../media/image64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Relationship Id="rId1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2.png"/><Relationship Id="rId3" Type="http://schemas.openxmlformats.org/officeDocument/2006/relationships/image" Target="../media/image30.png"/><Relationship Id="rId7" Type="http://schemas.openxmlformats.org/officeDocument/2006/relationships/image" Target="../media/image67.png"/><Relationship Id="rId12" Type="http://schemas.openxmlformats.org/officeDocument/2006/relationships/image" Target="../media/image7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0.png"/><Relationship Id="rId5" Type="http://schemas.openxmlformats.org/officeDocument/2006/relationships/image" Target="../media/image9.png"/><Relationship Id="rId10" Type="http://schemas.openxmlformats.org/officeDocument/2006/relationships/image" Target="../media/image69.png"/><Relationship Id="rId4" Type="http://schemas.openxmlformats.org/officeDocument/2006/relationships/image" Target="../media/image35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0.png"/><Relationship Id="rId7" Type="http://schemas.openxmlformats.org/officeDocument/2006/relationships/image" Target="../media/image6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9.png"/><Relationship Id="rId10" Type="http://schemas.openxmlformats.org/officeDocument/2006/relationships/image" Target="../media/image75.png"/><Relationship Id="rId4" Type="http://schemas.openxmlformats.org/officeDocument/2006/relationships/image" Target="../media/image35.png"/><Relationship Id="rId9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0.png"/><Relationship Id="rId7" Type="http://schemas.openxmlformats.org/officeDocument/2006/relationships/image" Target="../media/image7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9.png"/><Relationship Id="rId10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8.png"/><Relationship Id="rId3" Type="http://schemas.openxmlformats.org/officeDocument/2006/relationships/image" Target="../media/image29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86.png"/><Relationship Id="rId5" Type="http://schemas.openxmlformats.org/officeDocument/2006/relationships/image" Target="../media/image82.png"/><Relationship Id="rId10" Type="http://schemas.openxmlformats.org/officeDocument/2006/relationships/image" Target="../media/image85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47A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6318746"/>
            <a:ext cx="20749128" cy="9385114"/>
            <a:chOff x="-533333" y="6318746"/>
            <a:chExt cx="20749128" cy="93851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533333" y="6318746"/>
              <a:ext cx="20749128" cy="9385114"/>
              <a:chOff x="-533333" y="6318746"/>
              <a:chExt cx="20749128" cy="93851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0825081" y="1507915"/>
                <a:ext cx="41498256" cy="18770227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33333" y="6318746"/>
                <a:ext cx="20749128" cy="93851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541859" y="9230149"/>
              <a:ext cx="972009" cy="492233"/>
              <a:chOff x="7541859" y="9230149"/>
              <a:chExt cx="972009" cy="49223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41859" y="9230149"/>
                <a:ext cx="972009" cy="492233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2838" y="2539379"/>
            <a:ext cx="4424563" cy="87606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6174" y="5244367"/>
            <a:ext cx="4589881" cy="5561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B794A5-D388-5098-ECB6-8FB6C4817E23}"/>
              </a:ext>
            </a:extLst>
          </p:cNvPr>
          <p:cNvSpPr txBox="1"/>
          <p:nvPr/>
        </p:nvSpPr>
        <p:spPr>
          <a:xfrm>
            <a:off x="967125" y="3618168"/>
            <a:ext cx="14253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chemeClr val="bg1"/>
                </a:solidFill>
              </a:rPr>
              <a:t>나 혼자 잘 산다  </a:t>
            </a:r>
            <a:r>
              <a:rPr lang="en-US" altLang="ko-KR" sz="3600" b="1" dirty="0">
                <a:solidFill>
                  <a:schemeClr val="bg1"/>
                </a:solidFill>
              </a:rPr>
              <a:t>1</a:t>
            </a:r>
            <a:r>
              <a:rPr lang="ko-KR" altLang="en-US" sz="3600" b="1" dirty="0">
                <a:solidFill>
                  <a:schemeClr val="bg1"/>
                </a:solidFill>
              </a:rPr>
              <a:t>인 가구 관리 및 부동산매매거래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945" y="1053164"/>
            <a:ext cx="4876270" cy="7942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0421" y="385781"/>
            <a:ext cx="2265425" cy="4634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61906" y="384189"/>
            <a:ext cx="6806520" cy="46348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5659" y="9670572"/>
            <a:ext cx="671455" cy="2457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06045" y="9796262"/>
            <a:ext cx="14741574" cy="76190"/>
            <a:chOff x="2706045" y="9796262"/>
            <a:chExt cx="14741574" cy="76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06045" y="9796262"/>
              <a:ext cx="14741574" cy="7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8515" y="2000464"/>
            <a:ext cx="11635232" cy="7384180"/>
            <a:chOff x="948515" y="2000464"/>
            <a:chExt cx="11635232" cy="738418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8515" y="2000464"/>
              <a:ext cx="11635232" cy="73841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34057" y="7392405"/>
            <a:ext cx="11390476" cy="2301024"/>
            <a:chOff x="6134057" y="7392405"/>
            <a:chExt cx="11390476" cy="23010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34057" y="7392405"/>
              <a:ext cx="11390476" cy="23010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17866" y="7485738"/>
            <a:ext cx="11229753" cy="2137044"/>
            <a:chOff x="6217866" y="7485738"/>
            <a:chExt cx="11229753" cy="21370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17866" y="7485738"/>
              <a:ext cx="11229753" cy="213704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010762" y="7975181"/>
            <a:ext cx="9403173" cy="11770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945" y="1053164"/>
            <a:ext cx="4053870" cy="7942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0421" y="385781"/>
            <a:ext cx="2265425" cy="4634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61906" y="384189"/>
            <a:ext cx="6806520" cy="46348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5659" y="9670572"/>
            <a:ext cx="671455" cy="2457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06045" y="9796262"/>
            <a:ext cx="14741574" cy="76190"/>
            <a:chOff x="2706045" y="9796262"/>
            <a:chExt cx="14741574" cy="76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06045" y="9796262"/>
              <a:ext cx="14741574" cy="7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8515" y="2047158"/>
            <a:ext cx="11598603" cy="7343839"/>
            <a:chOff x="948515" y="2047158"/>
            <a:chExt cx="11598603" cy="734383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8515" y="2047158"/>
              <a:ext cx="11598603" cy="73438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29327" y="7984691"/>
            <a:ext cx="11390476" cy="2301024"/>
            <a:chOff x="6629327" y="7984691"/>
            <a:chExt cx="11390476" cy="23010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9327" y="7984691"/>
              <a:ext cx="11390476" cy="23010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03612" y="8068500"/>
            <a:ext cx="11229753" cy="2137044"/>
            <a:chOff x="6703612" y="8068500"/>
            <a:chExt cx="11229753" cy="21370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03612" y="8068500"/>
              <a:ext cx="11229753" cy="213704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06027" y="8364756"/>
            <a:ext cx="10031344" cy="15608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945" y="1053164"/>
            <a:ext cx="4464927" cy="7942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0421" y="385781"/>
            <a:ext cx="2265425" cy="4634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61906" y="384189"/>
            <a:ext cx="6806520" cy="46348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5659" y="9670572"/>
            <a:ext cx="671455" cy="2457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06045" y="9796262"/>
            <a:ext cx="14741574" cy="76190"/>
            <a:chOff x="2706045" y="9796262"/>
            <a:chExt cx="14741574" cy="76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06045" y="9796262"/>
              <a:ext cx="14741574" cy="7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8515" y="2058330"/>
            <a:ext cx="11441401" cy="7215557"/>
            <a:chOff x="948515" y="2058330"/>
            <a:chExt cx="11441401" cy="72155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8515" y="2058330"/>
              <a:ext cx="11441401" cy="72155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08448" y="6546013"/>
            <a:ext cx="11390476" cy="2301024"/>
            <a:chOff x="6708448" y="6546013"/>
            <a:chExt cx="11390476" cy="23010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08448" y="6546013"/>
              <a:ext cx="11390476" cy="23010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92257" y="6629822"/>
            <a:ext cx="11229753" cy="2137044"/>
            <a:chOff x="6792257" y="6629822"/>
            <a:chExt cx="11229753" cy="21370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92257" y="6629822"/>
              <a:ext cx="11229753" cy="213704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71379" y="6922722"/>
            <a:ext cx="9625773" cy="15608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945" y="1053164"/>
            <a:ext cx="4044346" cy="7942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0421" y="385781"/>
            <a:ext cx="2265425" cy="4634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61906" y="384189"/>
            <a:ext cx="6806520" cy="46348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5659" y="9670572"/>
            <a:ext cx="671455" cy="2457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06045" y="9796262"/>
            <a:ext cx="14741574" cy="76190"/>
            <a:chOff x="2706045" y="9796262"/>
            <a:chExt cx="14741574" cy="76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06045" y="9796262"/>
              <a:ext cx="14741574" cy="7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7448" y="2037291"/>
            <a:ext cx="11387662" cy="7246694"/>
            <a:chOff x="977448" y="2037291"/>
            <a:chExt cx="11387662" cy="724669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7448" y="2037291"/>
              <a:ext cx="11387662" cy="724669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71279" y="7392405"/>
            <a:ext cx="11390476" cy="2301024"/>
            <a:chOff x="6671279" y="7392405"/>
            <a:chExt cx="11390476" cy="23010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71279" y="7392405"/>
              <a:ext cx="11390476" cy="23010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55089" y="7476215"/>
            <a:ext cx="11229753" cy="2137044"/>
            <a:chOff x="6755089" y="7476215"/>
            <a:chExt cx="11229753" cy="21370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55089" y="7476215"/>
              <a:ext cx="11229753" cy="213704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463098" y="8003600"/>
            <a:ext cx="9881954" cy="111067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945" y="1053164"/>
            <a:ext cx="4044346" cy="7942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0421" y="385781"/>
            <a:ext cx="2265425" cy="4634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61906" y="384189"/>
            <a:ext cx="6806520" cy="46348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5659" y="9670572"/>
            <a:ext cx="671455" cy="2457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06045" y="9796262"/>
            <a:ext cx="14741574" cy="76190"/>
            <a:chOff x="2706045" y="9796262"/>
            <a:chExt cx="14741574" cy="76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06045" y="9796262"/>
              <a:ext cx="14741574" cy="7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8515" y="2051441"/>
            <a:ext cx="11554946" cy="7300161"/>
            <a:chOff x="948515" y="2051441"/>
            <a:chExt cx="11554946" cy="730016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8515" y="2051441"/>
              <a:ext cx="11554946" cy="73001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08223" y="5483465"/>
            <a:ext cx="11390476" cy="2301024"/>
            <a:chOff x="6808223" y="5483465"/>
            <a:chExt cx="11390476" cy="23010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08223" y="5483465"/>
              <a:ext cx="11390476" cy="23010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892032" y="5567275"/>
            <a:ext cx="11229753" cy="2137044"/>
            <a:chOff x="6892032" y="5567275"/>
            <a:chExt cx="11229753" cy="21370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92032" y="5567275"/>
              <a:ext cx="11229753" cy="213704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84923" y="6317421"/>
            <a:ext cx="8935516" cy="6795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945" y="1053164"/>
            <a:ext cx="4995393" cy="7942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0421" y="385781"/>
            <a:ext cx="2265425" cy="4634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61906" y="384189"/>
            <a:ext cx="6806520" cy="46348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5659" y="9670572"/>
            <a:ext cx="671455" cy="2457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06045" y="9796262"/>
            <a:ext cx="14741574" cy="76190"/>
            <a:chOff x="2706045" y="9796262"/>
            <a:chExt cx="14741574" cy="76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06045" y="9796262"/>
              <a:ext cx="14741574" cy="7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8515" y="2000464"/>
            <a:ext cx="8491401" cy="7454039"/>
            <a:chOff x="948515" y="2000464"/>
            <a:chExt cx="8491401" cy="745403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8515" y="2000464"/>
              <a:ext cx="8491401" cy="74540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327252" y="6140564"/>
            <a:ext cx="9820769" cy="2301024"/>
            <a:chOff x="8327252" y="6140564"/>
            <a:chExt cx="9820769" cy="23010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27252" y="6140564"/>
              <a:ext cx="9820769" cy="23010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411061" y="6224373"/>
            <a:ext cx="9654343" cy="2137044"/>
            <a:chOff x="8411061" y="6224373"/>
            <a:chExt cx="9654343" cy="21370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11061" y="6224373"/>
              <a:ext cx="9654343" cy="213704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270975" y="6974520"/>
            <a:ext cx="8914211" cy="6699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945" y="1053164"/>
            <a:ext cx="7995155" cy="8254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0421" y="385781"/>
            <a:ext cx="2265425" cy="4634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61906" y="384189"/>
            <a:ext cx="6806520" cy="46348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5659" y="9670572"/>
            <a:ext cx="671455" cy="2457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06045" y="9796262"/>
            <a:ext cx="14741574" cy="76190"/>
            <a:chOff x="2706045" y="9796262"/>
            <a:chExt cx="14741574" cy="76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06045" y="9796262"/>
              <a:ext cx="14741574" cy="7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8515" y="2000464"/>
            <a:ext cx="8552758" cy="7280091"/>
            <a:chOff x="948515" y="2000464"/>
            <a:chExt cx="8552758" cy="728009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8515" y="2000464"/>
              <a:ext cx="8552758" cy="72800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55479" y="6483834"/>
            <a:ext cx="9820769" cy="2301024"/>
            <a:chOff x="7955479" y="6483834"/>
            <a:chExt cx="9820769" cy="23010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55479" y="6483834"/>
              <a:ext cx="9820769" cy="23010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39289" y="6567643"/>
            <a:ext cx="9654343" cy="2137044"/>
            <a:chOff x="8039289" y="6567643"/>
            <a:chExt cx="9654343" cy="21370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39289" y="6567643"/>
              <a:ext cx="9654343" cy="213704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47326" y="7317790"/>
            <a:ext cx="9244573" cy="6699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945" y="1053164"/>
            <a:ext cx="8523717" cy="7942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0421" y="385781"/>
            <a:ext cx="2265425" cy="4634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61906" y="384189"/>
            <a:ext cx="6806520" cy="46348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5659" y="9670572"/>
            <a:ext cx="671455" cy="2457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06045" y="9796262"/>
            <a:ext cx="14741574" cy="76190"/>
            <a:chOff x="2706045" y="9796262"/>
            <a:chExt cx="14741574" cy="76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06045" y="9796262"/>
              <a:ext cx="14741574" cy="7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8515" y="2040131"/>
            <a:ext cx="11568854" cy="7351348"/>
            <a:chOff x="948515" y="2040131"/>
            <a:chExt cx="11568854" cy="73513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8515" y="2040131"/>
              <a:ext cx="11568854" cy="73513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24326" y="6098291"/>
            <a:ext cx="9820769" cy="2301024"/>
            <a:chOff x="8024326" y="6098291"/>
            <a:chExt cx="9820769" cy="23010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24326" y="6098291"/>
              <a:ext cx="9820769" cy="23010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08135" y="6182101"/>
            <a:ext cx="9654343" cy="2137044"/>
            <a:chOff x="8108135" y="6182101"/>
            <a:chExt cx="9654343" cy="21370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08135" y="6182101"/>
              <a:ext cx="9654343" cy="213704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16173" y="6932247"/>
            <a:ext cx="8966754" cy="6699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945" y="1053164"/>
            <a:ext cx="6768908" cy="7942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0421" y="385781"/>
            <a:ext cx="2265425" cy="4634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61906" y="384189"/>
            <a:ext cx="6806520" cy="46348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5659" y="9670572"/>
            <a:ext cx="671455" cy="2457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06045" y="9796262"/>
            <a:ext cx="14741574" cy="76190"/>
            <a:chOff x="2706045" y="9796262"/>
            <a:chExt cx="14741574" cy="76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06045" y="9796262"/>
              <a:ext cx="14741574" cy="7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8515" y="2126796"/>
            <a:ext cx="8876209" cy="7260981"/>
            <a:chOff x="948515" y="2126796"/>
            <a:chExt cx="8876209" cy="72609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8515" y="2126796"/>
              <a:ext cx="8876209" cy="72609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024326" y="6098291"/>
            <a:ext cx="9820769" cy="2301024"/>
            <a:chOff x="8024326" y="6098291"/>
            <a:chExt cx="9820769" cy="23010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24326" y="6098291"/>
              <a:ext cx="9820769" cy="23010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08135" y="6182101"/>
            <a:ext cx="9654343" cy="2137044"/>
            <a:chOff x="8108135" y="6182101"/>
            <a:chExt cx="9654343" cy="21370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08135" y="6182101"/>
              <a:ext cx="9654343" cy="213704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16171" y="6932247"/>
            <a:ext cx="8914211" cy="66999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945" y="1053164"/>
            <a:ext cx="4474451" cy="7942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0421" y="385781"/>
            <a:ext cx="2265425" cy="4634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61906" y="384189"/>
            <a:ext cx="6806520" cy="46348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5659" y="9670572"/>
            <a:ext cx="671455" cy="2457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06045" y="9796262"/>
            <a:ext cx="14741574" cy="76190"/>
            <a:chOff x="2706045" y="9796262"/>
            <a:chExt cx="14741574" cy="76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06045" y="9796262"/>
              <a:ext cx="14741574" cy="7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8515" y="2060667"/>
            <a:ext cx="11578617" cy="7280494"/>
            <a:chOff x="948515" y="2060667"/>
            <a:chExt cx="11578617" cy="728049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8515" y="2060667"/>
              <a:ext cx="11578617" cy="728049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25990" y="5912913"/>
            <a:ext cx="11253644" cy="2301024"/>
            <a:chOff x="6925990" y="5912913"/>
            <a:chExt cx="11253644" cy="230102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25990" y="5912913"/>
              <a:ext cx="11253644" cy="23010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22375" y="5996723"/>
            <a:ext cx="11074642" cy="2137044"/>
            <a:chOff x="7022375" y="5996723"/>
            <a:chExt cx="11074642" cy="21370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22375" y="5996723"/>
              <a:ext cx="11074642" cy="213704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88339" y="6746869"/>
            <a:ext cx="10560173" cy="6604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36965" y="1224025"/>
            <a:ext cx="1828474" cy="13267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8515" y="9273674"/>
            <a:ext cx="16518151" cy="259086"/>
            <a:chOff x="948515" y="9273674"/>
            <a:chExt cx="16518151" cy="2590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8515" y="9273674"/>
              <a:ext cx="16518151" cy="2590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0421" y="385781"/>
            <a:ext cx="2201930" cy="4634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5659" y="9670572"/>
            <a:ext cx="681141" cy="32189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3017" y="9796262"/>
            <a:ext cx="15584602" cy="76190"/>
            <a:chOff x="1863017" y="9796262"/>
            <a:chExt cx="15584602" cy="761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3017" y="9796262"/>
              <a:ext cx="15584602" cy="7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978" y="2769231"/>
            <a:ext cx="18263736" cy="1000050"/>
            <a:chOff x="21978" y="2769231"/>
            <a:chExt cx="18263736" cy="100005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978" y="2769231"/>
              <a:ext cx="18263736" cy="100005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76073" y="2970895"/>
            <a:ext cx="10269360" cy="63597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99948" y="5142857"/>
            <a:ext cx="2151412" cy="2151412"/>
            <a:chOff x="1599948" y="5142857"/>
            <a:chExt cx="2151412" cy="215141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599948" y="5142857"/>
              <a:ext cx="2151412" cy="215141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93663" y="5227638"/>
            <a:ext cx="800765" cy="62248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995984" y="6463282"/>
            <a:ext cx="1359340" cy="52923"/>
            <a:chOff x="1995984" y="6463282"/>
            <a:chExt cx="1359340" cy="5292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5984" y="6463282"/>
              <a:ext cx="1359340" cy="5292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8333" y="5935048"/>
            <a:ext cx="1467842" cy="64371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858875" y="5142857"/>
            <a:ext cx="2151412" cy="2151412"/>
            <a:chOff x="4858875" y="5142857"/>
            <a:chExt cx="2151412" cy="215141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4858875" y="5142857"/>
              <a:ext cx="2151412" cy="215141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15535" y="5227637"/>
            <a:ext cx="558498" cy="62248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254911" y="6463282"/>
            <a:ext cx="1359340" cy="52923"/>
            <a:chOff x="5254911" y="6463282"/>
            <a:chExt cx="1359340" cy="5292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54911" y="6463282"/>
              <a:ext cx="1359340" cy="5292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67259" y="5935047"/>
            <a:ext cx="1779994" cy="65324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285718" y="5142857"/>
            <a:ext cx="2151412" cy="2151412"/>
            <a:chOff x="8285718" y="5142857"/>
            <a:chExt cx="2151412" cy="215141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8285718" y="5142857"/>
              <a:ext cx="2151412" cy="2151412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42382" y="5227637"/>
            <a:ext cx="558499" cy="62248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681754" y="6463282"/>
            <a:ext cx="1359340" cy="52923"/>
            <a:chOff x="8681754" y="6463282"/>
            <a:chExt cx="1359340" cy="5292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81754" y="6463282"/>
              <a:ext cx="1359340" cy="5292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394106" y="5935047"/>
            <a:ext cx="1475175" cy="67643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1383150" y="5142857"/>
            <a:ext cx="2151412" cy="2151412"/>
            <a:chOff x="11383150" y="5142857"/>
            <a:chExt cx="2151412" cy="215141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1383150" y="5142857"/>
              <a:ext cx="2151412" cy="2151412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976837" y="5227637"/>
            <a:ext cx="831908" cy="6224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779186" y="6463282"/>
            <a:ext cx="1359340" cy="52923"/>
            <a:chOff x="11779186" y="6463282"/>
            <a:chExt cx="1359340" cy="5292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79186" y="6463282"/>
              <a:ext cx="1359340" cy="52923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491504" y="5935047"/>
            <a:ext cx="1814861" cy="67643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4504850" y="5142857"/>
            <a:ext cx="2151412" cy="2151412"/>
            <a:chOff x="14504850" y="5142857"/>
            <a:chExt cx="2151412" cy="215141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4504850" y="5142857"/>
              <a:ext cx="2151412" cy="2151412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361520" y="5227637"/>
            <a:ext cx="558499" cy="62248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4900887" y="6463282"/>
            <a:ext cx="1359340" cy="52923"/>
            <a:chOff x="14900887" y="6463282"/>
            <a:chExt cx="1359340" cy="5292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900887" y="6463282"/>
              <a:ext cx="1359340" cy="52923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613234" y="5935047"/>
            <a:ext cx="1816947" cy="65324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0421" y="385781"/>
            <a:ext cx="2791206" cy="4634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61906" y="384189"/>
            <a:ext cx="6797253" cy="46348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5659" y="9670572"/>
            <a:ext cx="1808645" cy="3028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06045" y="9796262"/>
            <a:ext cx="14741574" cy="76190"/>
            <a:chOff x="2706045" y="9796262"/>
            <a:chExt cx="14741574" cy="761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06045" y="9796262"/>
              <a:ext cx="14741574" cy="7619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4232" y="1180898"/>
            <a:ext cx="3199732" cy="133623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547A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3333" y="6937830"/>
            <a:ext cx="20749128" cy="9385114"/>
            <a:chOff x="-533333" y="6937830"/>
            <a:chExt cx="20749128" cy="938511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533333" y="6937830"/>
              <a:ext cx="20749128" cy="9385114"/>
              <a:chOff x="-533333" y="6937830"/>
              <a:chExt cx="20749128" cy="938511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0825081" y="2126999"/>
                <a:ext cx="41498256" cy="18770227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533333" y="6937830"/>
                <a:ext cx="20749128" cy="938511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541859" y="9849233"/>
              <a:ext cx="972009" cy="492233"/>
              <a:chOff x="7541859" y="9849233"/>
              <a:chExt cx="972009" cy="49223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41859" y="9849233"/>
                <a:ext cx="972009" cy="492233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44344" y="4107944"/>
            <a:ext cx="8081725" cy="21143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617813" y="3317154"/>
            <a:ext cx="9050088" cy="76190"/>
            <a:chOff x="4617813" y="3317154"/>
            <a:chExt cx="9050088" cy="761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7813" y="3317154"/>
              <a:ext cx="9050088" cy="7619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91144" y="6911163"/>
            <a:ext cx="680959" cy="32442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617813" y="6892370"/>
            <a:ext cx="9050088" cy="76190"/>
            <a:chOff x="4617813" y="6892370"/>
            <a:chExt cx="9050088" cy="761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cstate="print"/>
            <a:stretch>
              <a:fillRect/>
            </a:stretch>
          </p:blipFill>
          <p:spPr>
            <a:xfrm>
              <a:off x="4617813" y="6892370"/>
              <a:ext cx="9050088" cy="76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4232" y="1180900"/>
            <a:ext cx="3199731" cy="13171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8515" y="9273674"/>
            <a:ext cx="16518151" cy="259086"/>
            <a:chOff x="948515" y="9273674"/>
            <a:chExt cx="16518151" cy="2590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8515" y="9273674"/>
              <a:ext cx="16518151" cy="2590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0421" y="385781"/>
            <a:ext cx="2201930" cy="4634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61906" y="384189"/>
            <a:ext cx="6806473" cy="46348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5659" y="9670572"/>
            <a:ext cx="949883" cy="3028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3017" y="9796262"/>
            <a:ext cx="15584602" cy="76190"/>
            <a:chOff x="1863017" y="9796262"/>
            <a:chExt cx="15584602" cy="761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3017" y="9796262"/>
              <a:ext cx="15584602" cy="76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6236477" y="1128980"/>
            <a:ext cx="30518177" cy="635117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3693295" y="4393025"/>
            <a:ext cx="20345451" cy="59826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4441" y="4505869"/>
            <a:ext cx="8227876" cy="39382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0316" y="2630755"/>
            <a:ext cx="7333191" cy="10714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0421" y="385781"/>
            <a:ext cx="2265425" cy="4634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61906" y="384189"/>
            <a:ext cx="6797244" cy="46348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5659" y="9670572"/>
            <a:ext cx="1808645" cy="3028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06045" y="9796262"/>
            <a:ext cx="14741574" cy="76190"/>
            <a:chOff x="2706045" y="9796262"/>
            <a:chExt cx="14741574" cy="761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06045" y="9796262"/>
              <a:ext cx="14741574" cy="7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95640" y="2653330"/>
            <a:ext cx="952381" cy="952381"/>
            <a:chOff x="1195640" y="2653330"/>
            <a:chExt cx="952381" cy="95238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5640" y="2653330"/>
              <a:ext cx="952381" cy="95238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00402" y="2695612"/>
            <a:ext cx="852668" cy="80632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4232" y="1180898"/>
            <a:ext cx="3142589" cy="133623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040183" y="3498196"/>
            <a:ext cx="4174232" cy="5468016"/>
            <a:chOff x="12040183" y="3498196"/>
            <a:chExt cx="4174232" cy="54680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85860" y="3498196"/>
              <a:ext cx="4032777" cy="4576733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238413" y="8318999"/>
              <a:ext cx="1320292" cy="428215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2040183" y="8381205"/>
              <a:ext cx="227591" cy="227591"/>
              <a:chOff x="12040183" y="8381205"/>
              <a:chExt cx="227591" cy="227591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5400000">
                <a:off x="12040183" y="8381205"/>
                <a:ext cx="227591" cy="22759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2040183" y="8708979"/>
              <a:ext cx="227591" cy="227591"/>
              <a:chOff x="12040183" y="8708979"/>
              <a:chExt cx="227591" cy="227591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5400000">
                <a:off x="12040183" y="8708979"/>
                <a:ext cx="227591" cy="22759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3868618" y="8373124"/>
              <a:ext cx="227591" cy="227591"/>
              <a:chOff x="13868618" y="8373124"/>
              <a:chExt cx="227591" cy="227591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5400000">
                <a:off x="13868618" y="8373124"/>
                <a:ext cx="227591" cy="22759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3868618" y="8708979"/>
              <a:ext cx="227591" cy="227591"/>
              <a:chOff x="13868618" y="8708979"/>
              <a:chExt cx="227591" cy="227591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5400000">
                <a:off x="13868618" y="8708979"/>
                <a:ext cx="227591" cy="227591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238413" y="8648103"/>
              <a:ext cx="1022634" cy="42822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191385" y="8304618"/>
              <a:ext cx="2006768" cy="42822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050047" y="8590198"/>
              <a:ext cx="932596" cy="428215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332554" y="5383920"/>
              <a:ext cx="859219" cy="728553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799866" y="4455795"/>
              <a:ext cx="811581" cy="708553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757009" y="6241522"/>
              <a:ext cx="996934" cy="708553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929277" y="6996060"/>
              <a:ext cx="1500677" cy="708553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188868" y="2984324"/>
            <a:ext cx="4395615" cy="5637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4441" y="4505869"/>
            <a:ext cx="8845923" cy="298293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10317" y="2630755"/>
            <a:ext cx="6987858" cy="11299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0421" y="385781"/>
            <a:ext cx="2265425" cy="4634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61906" y="384189"/>
            <a:ext cx="6797244" cy="46348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5659" y="9670572"/>
            <a:ext cx="1808645" cy="3028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06045" y="9796262"/>
            <a:ext cx="14741574" cy="76190"/>
            <a:chOff x="2706045" y="9796262"/>
            <a:chExt cx="14741574" cy="761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06045" y="9796262"/>
              <a:ext cx="14741574" cy="7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95640" y="2653330"/>
            <a:ext cx="952381" cy="952381"/>
            <a:chOff x="1195640" y="2653330"/>
            <a:chExt cx="952381" cy="95238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5640" y="2653330"/>
              <a:ext cx="952381" cy="95238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00402" y="2695612"/>
            <a:ext cx="900287" cy="80632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4232" y="1180898"/>
            <a:ext cx="3142589" cy="133623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643497" y="3512833"/>
            <a:ext cx="2537418" cy="3677490"/>
            <a:chOff x="11643497" y="3512833"/>
            <a:chExt cx="2537418" cy="367749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43497" y="3512833"/>
              <a:ext cx="2537418" cy="36774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726793" y="3512833"/>
            <a:ext cx="2273268" cy="3677490"/>
            <a:chOff x="14726793" y="3512833"/>
            <a:chExt cx="2273268" cy="367749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26793" y="3512833"/>
              <a:ext cx="2273268" cy="36774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109373" y="2975127"/>
            <a:ext cx="2339229" cy="504268"/>
            <a:chOff x="13109373" y="2975127"/>
            <a:chExt cx="2339229" cy="50426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109373" y="2975127"/>
              <a:ext cx="2339229" cy="50426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24198" y="7217861"/>
            <a:ext cx="2339229" cy="504268"/>
            <a:chOff x="13524198" y="7217861"/>
            <a:chExt cx="2339229" cy="50426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13524198" y="7217861"/>
              <a:ext cx="2339229" cy="50426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112117" y="7144609"/>
            <a:ext cx="1166329" cy="52760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492525" y="3154549"/>
            <a:ext cx="1696967" cy="52760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478477" y="2394192"/>
            <a:ext cx="1687643" cy="56379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763621" y="7676420"/>
            <a:ext cx="1230215" cy="5276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0421" y="385781"/>
            <a:ext cx="2265425" cy="4634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61906" y="384190"/>
            <a:ext cx="6803101" cy="46348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5659" y="9670572"/>
            <a:ext cx="770579" cy="3028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06045" y="9796262"/>
            <a:ext cx="14741574" cy="76190"/>
            <a:chOff x="2706045" y="9796262"/>
            <a:chExt cx="14741574" cy="761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06045" y="9796262"/>
              <a:ext cx="14741574" cy="7619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9438" y="1886181"/>
            <a:ext cx="2980637" cy="139338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723577" y="1188786"/>
            <a:ext cx="8743090" cy="8504642"/>
            <a:chOff x="8723577" y="1188786"/>
            <a:chExt cx="8743090" cy="850464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23577" y="1188786"/>
              <a:ext cx="8743090" cy="850464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439697" y="7062368"/>
            <a:ext cx="916801" cy="66046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39697" y="7679777"/>
            <a:ext cx="907277" cy="66999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360026" y="7525703"/>
            <a:ext cx="1351704" cy="265736"/>
            <a:chOff x="6360026" y="7525703"/>
            <a:chExt cx="1351704" cy="26573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0026" y="7525703"/>
              <a:ext cx="1351704" cy="2657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60026" y="8123742"/>
            <a:ext cx="1351704" cy="265736"/>
            <a:chOff x="6360026" y="8123742"/>
            <a:chExt cx="1351704" cy="26573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0026" y="8123742"/>
              <a:ext cx="1351704" cy="2657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0421" y="385781"/>
            <a:ext cx="2265425" cy="4634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61906" y="384190"/>
            <a:ext cx="6803101" cy="46348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5659" y="9670572"/>
            <a:ext cx="770579" cy="3028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06045" y="9796262"/>
            <a:ext cx="14741574" cy="76190"/>
            <a:chOff x="2706045" y="9796262"/>
            <a:chExt cx="14741574" cy="761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06045" y="9796262"/>
              <a:ext cx="14741574" cy="7619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72815" y="1886181"/>
            <a:ext cx="3392780" cy="140290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755289" y="1106287"/>
            <a:ext cx="9701854" cy="8550371"/>
            <a:chOff x="7755289" y="1106287"/>
            <a:chExt cx="9701854" cy="85503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55289" y="1106287"/>
              <a:ext cx="9701854" cy="85503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0421" y="385781"/>
            <a:ext cx="2791206" cy="4634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61906" y="384189"/>
            <a:ext cx="6787273" cy="46348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5659" y="9670572"/>
            <a:ext cx="998998" cy="3028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06045" y="9796262"/>
            <a:ext cx="14741574" cy="76190"/>
            <a:chOff x="2706045" y="9796262"/>
            <a:chExt cx="14741574" cy="761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06045" y="9796262"/>
              <a:ext cx="14741574" cy="7619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4232" y="1180898"/>
            <a:ext cx="6067570" cy="132671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901802" y="1305263"/>
            <a:ext cx="10308373" cy="8706254"/>
            <a:chOff x="6871287" y="1074871"/>
            <a:chExt cx="10308373" cy="870625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71287" y="1074871"/>
              <a:ext cx="10308373" cy="87062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945" y="1053164"/>
            <a:ext cx="4465212" cy="79427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0"/>
            <a:ext cx="329468" cy="10285714"/>
            <a:chOff x="0" y="0"/>
            <a:chExt cx="329468" cy="10285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2946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329468" cy="4000927"/>
            <a:chOff x="0" y="0"/>
            <a:chExt cx="329468" cy="40009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29468" cy="400092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0421" y="385781"/>
            <a:ext cx="2328911" cy="4634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8516" y="915811"/>
            <a:ext cx="16518151" cy="76190"/>
            <a:chOff x="948516" y="915811"/>
            <a:chExt cx="16518151" cy="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516" y="915811"/>
              <a:ext cx="16518151" cy="761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61906" y="384189"/>
            <a:ext cx="6806520" cy="46348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5659" y="9670572"/>
            <a:ext cx="586331" cy="2457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06045" y="9796262"/>
            <a:ext cx="14741574" cy="76190"/>
            <a:chOff x="2706045" y="9796262"/>
            <a:chExt cx="14741574" cy="761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06045" y="9796262"/>
              <a:ext cx="14741574" cy="761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8515" y="2000464"/>
            <a:ext cx="10451676" cy="7446819"/>
            <a:chOff x="948515" y="2000464"/>
            <a:chExt cx="10451676" cy="74468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8515" y="2000464"/>
              <a:ext cx="10451676" cy="74468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78359" y="6953160"/>
            <a:ext cx="8655651" cy="2309935"/>
            <a:chOff x="8824785" y="6999655"/>
            <a:chExt cx="8655651" cy="23099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24785" y="6999655"/>
              <a:ext cx="8655651" cy="23099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853143" y="7053639"/>
            <a:ext cx="8475456" cy="2137044"/>
            <a:chOff x="8907232" y="7010439"/>
            <a:chExt cx="8475456" cy="21370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07232" y="7010439"/>
              <a:ext cx="8475456" cy="213704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890183" y="7463259"/>
            <a:ext cx="6432001" cy="16465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10</Words>
  <Application>Microsoft Office PowerPoint</Application>
  <PresentationFormat>사용자 지정</PresentationFormat>
  <Paragraphs>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유진</cp:lastModifiedBy>
  <cp:revision>3</cp:revision>
  <dcterms:created xsi:type="dcterms:W3CDTF">2022-09-16T11:03:59Z</dcterms:created>
  <dcterms:modified xsi:type="dcterms:W3CDTF">2022-09-19T08:24:38Z</dcterms:modified>
  <cp:version/>
</cp:coreProperties>
</file>