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1EAF2"/>
    <a:srgbClr val="33A1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0" autoAdjust="0"/>
    <p:restoredTop sz="94660"/>
  </p:normalViewPr>
  <p:slideViewPr>
    <p:cSldViewPr snapToGrid="0">
      <p:cViewPr varScale="1">
        <p:scale>
          <a:sx n="58" d="100"/>
          <a:sy n="58" d="100"/>
        </p:scale>
        <p:origin x="96" y="9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C81686-94C2-7485-1E88-DF868DD356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DBCD1E2-13BB-C117-1462-69F8544338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84BA41-B9A9-06AE-A972-A111A185C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BFBBF-EF6B-4961-8F95-682DD78123D0}" type="datetimeFigureOut">
              <a:rPr lang="ko-KR" altLang="en-US" smtClean="0"/>
              <a:t>2024-05-06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5CAAC5-7263-C2E7-CF3A-F60433D44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6F8EB2-CEAC-C4F7-5812-F708B9A40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7F9EE-A193-445B-B4D3-C2534FD56B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44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07D6B8-757F-8F21-7DD4-A605F4D3C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FD4F945-E0F7-580B-337C-298673FDDA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C56410-3157-1566-0C67-AAB36F8EE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BFBBF-EF6B-4961-8F95-682DD78123D0}" type="datetimeFigureOut">
              <a:rPr lang="ko-KR" altLang="en-US" smtClean="0"/>
              <a:t>2024-05-06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4BB4D3-63C2-3CAC-65F0-CF7064445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1B7897-A28A-CD23-DD8D-46CD0E864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7F9EE-A193-445B-B4D3-C2534FD56B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3356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16F56EA-7588-875A-F93A-CD492FA04E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1609784-59F6-1211-3959-0E1E5ECC3F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A14050-33F2-61F9-6157-E0060DC85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BFBBF-EF6B-4961-8F95-682DD78123D0}" type="datetimeFigureOut">
              <a:rPr lang="ko-KR" altLang="en-US" smtClean="0"/>
              <a:t>2024-05-06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5C34E0-371D-24ED-5C71-9AE8AD1C5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F05604-3899-EE28-9818-EA51B6534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7F9EE-A193-445B-B4D3-C2534FD56B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7432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E083B2-80CA-755E-FE52-6BEA5FC1B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836CC1-51F0-5193-A326-AF33E0B05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C9F424-EC09-5A79-8F86-3C83A58F4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BFBBF-EF6B-4961-8F95-682DD78123D0}" type="datetimeFigureOut">
              <a:rPr lang="ko-KR" altLang="en-US" smtClean="0"/>
              <a:t>2024-05-06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B04005-8BC6-C885-E548-2AB730499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D6DB11-A8E1-3155-329B-E8CFC2256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7F9EE-A193-445B-B4D3-C2534FD56B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0149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0A5C01-5B6E-72DB-7D81-8581FF655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910C6E-209B-932C-74AC-50041586A4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1B7611-D967-3CD0-40EA-27D714E9A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BFBBF-EF6B-4961-8F95-682DD78123D0}" type="datetimeFigureOut">
              <a:rPr lang="ko-KR" altLang="en-US" smtClean="0"/>
              <a:t>2024-05-06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5911BA-3F53-A5F8-8BC0-5F03D363D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6F2AF6-1656-B902-FE16-CD41672A7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7F9EE-A193-445B-B4D3-C2534FD56B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4917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3436B-C0EC-3819-4511-F70DDD22F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F86C0C-1D97-8DDB-CBFE-F02F3585D1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D668341-B33E-09A3-9E6A-330D7F7F7A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8AA10F-0BA5-25D7-E593-3D5C7F80D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BFBBF-EF6B-4961-8F95-682DD78123D0}" type="datetimeFigureOut">
              <a:rPr lang="ko-KR" altLang="en-US" smtClean="0"/>
              <a:t>2024-05-06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D30A51-BF22-3F87-0E3B-6DCAA24F0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1766E6-8C05-F8B4-9C1E-044F68B0B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7F9EE-A193-445B-B4D3-C2534FD56B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5565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37A6D5-66B6-EAA9-462A-1C40378AD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190F42-E583-3132-9082-0451F25BF3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E8A48EF-B834-7C0B-8049-487C7515C9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C893745-5DA4-DBDF-EC40-982DD78B1A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2E15887-7584-D699-9D79-60728497F4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D9E13A7-3331-57A5-BA08-A2CC439E9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BFBBF-EF6B-4961-8F95-682DD78123D0}" type="datetimeFigureOut">
              <a:rPr lang="ko-KR" altLang="en-US" smtClean="0"/>
              <a:t>2024-05-06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BF2A7C0-25C9-AAC7-4B4D-221520BDA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6FABE11-C07E-756B-CF12-0D8432523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7F9EE-A193-445B-B4D3-C2534FD56B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7132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6DC17B-22D4-6A62-3090-97CA05DA0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4B39A30-1E36-526D-45A5-1B1695395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BFBBF-EF6B-4961-8F95-682DD78123D0}" type="datetimeFigureOut">
              <a:rPr lang="ko-KR" altLang="en-US" smtClean="0"/>
              <a:t>2024-05-06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A4296D1-ABED-3489-F61E-DF8CC5681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DCA8D4D-0754-EA20-D153-A537B6975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7F9EE-A193-445B-B4D3-C2534FD56B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0930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E743DAF-C162-EA1E-CEC9-5631778D9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BFBBF-EF6B-4961-8F95-682DD78123D0}" type="datetimeFigureOut">
              <a:rPr lang="ko-KR" altLang="en-US" smtClean="0"/>
              <a:t>2024-05-06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FE6BDB6-1685-84CF-B7F5-76A3735F2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F3706B8-233A-D6A4-3E06-7AE549FDB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7F9EE-A193-445B-B4D3-C2534FD56B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1269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A4D636-5AB4-C440-0EA7-1643A18B4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163116-9A1F-185D-312E-01D3DE037C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571CF65-4162-278D-6064-A2F1796663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6903DA-B92A-FB9F-E8A2-27DCA2F8E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BFBBF-EF6B-4961-8F95-682DD78123D0}" type="datetimeFigureOut">
              <a:rPr lang="ko-KR" altLang="en-US" smtClean="0"/>
              <a:t>2024-05-06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52B5D6B-9DC9-1E0F-0C33-E64E34158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CA6731-653D-6C70-ABC7-A1F10F791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7F9EE-A193-445B-B4D3-C2534FD56B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623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186215-97EB-5C2B-1A65-8E1AD8778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6083002-A75D-C353-4272-DA448631DB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E02BAA-E4CB-9EA6-CE62-1E8E0B671A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6846E3-FBBC-1B9C-1452-676349638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BFBBF-EF6B-4961-8F95-682DD78123D0}" type="datetimeFigureOut">
              <a:rPr lang="ko-KR" altLang="en-US" smtClean="0"/>
              <a:t>2024-05-06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ED30FD2-3CAC-2B19-174C-4EB5BBDB1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58C72A2-D76E-43AC-C5B4-B5B59B464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7F9EE-A193-445B-B4D3-C2534FD56B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1660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8041B1D-454F-5F21-D32B-17E62E212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031C04-310E-8A71-71F5-B5988E5049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D3AE1C-D70D-2C00-0A65-8C75CEB18E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8BBFBBF-EF6B-4961-8F95-682DD78123D0}" type="datetimeFigureOut">
              <a:rPr lang="ko-KR" altLang="en-US" smtClean="0"/>
              <a:t>2024-05-06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C12AEC-4532-67E6-FC1D-5EC810E87E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B48340-01AA-4706-5560-4376EDC110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BC7F9EE-A193-445B-B4D3-C2534FD56B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9617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편지, 스크린샷, 폰트이(가) 표시된 사진&#10;&#10;자동 생성된 설명">
            <a:extLst>
              <a:ext uri="{FF2B5EF4-FFF2-40B4-BE49-F238E27FC236}">
                <a16:creationId xmlns:a16="http://schemas.microsoft.com/office/drawing/2014/main" id="{AB1F5038-BE3D-3351-641D-27F3765174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351"/>
          <a:stretch/>
        </p:blipFill>
        <p:spPr>
          <a:xfrm>
            <a:off x="3159868" y="0"/>
            <a:ext cx="5245784" cy="6858000"/>
          </a:xfrm>
          <a:prstGeom prst="rect">
            <a:avLst/>
          </a:prstGeom>
        </p:spPr>
      </p:pic>
      <p:pic>
        <p:nvPicPr>
          <p:cNvPr id="7" name="그림 6" descr="텍스트, 사람, 스크린샷, 그래픽 디자인이(가) 표시된 사진&#10;&#10;자동 생성된 설명">
            <a:extLst>
              <a:ext uri="{FF2B5EF4-FFF2-40B4-BE49-F238E27FC236}">
                <a16:creationId xmlns:a16="http://schemas.microsoft.com/office/drawing/2014/main" id="{6BA24FD4-5E19-0C42-EDB6-2CB26F8476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7400" y="0"/>
            <a:ext cx="4965700" cy="685800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79A4CD1B-994E-A178-8565-F7CD92B4A5AA}"/>
              </a:ext>
            </a:extLst>
          </p:cNvPr>
          <p:cNvSpPr/>
          <p:nvPr/>
        </p:nvSpPr>
        <p:spPr>
          <a:xfrm>
            <a:off x="3159868" y="0"/>
            <a:ext cx="167532" cy="6858000"/>
          </a:xfrm>
          <a:prstGeom prst="rect">
            <a:avLst/>
          </a:prstGeom>
          <a:solidFill>
            <a:srgbClr val="33A1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A251F4F-D376-D953-A542-12AC904E948D}"/>
              </a:ext>
            </a:extLst>
          </p:cNvPr>
          <p:cNvSpPr/>
          <p:nvPr/>
        </p:nvSpPr>
        <p:spPr>
          <a:xfrm>
            <a:off x="8204200" y="0"/>
            <a:ext cx="201452" cy="6858000"/>
          </a:xfrm>
          <a:prstGeom prst="rect">
            <a:avLst/>
          </a:prstGeom>
          <a:solidFill>
            <a:srgbClr val="33A1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72BE451-7B4E-DA3B-AFBD-3DAF07225C44}"/>
              </a:ext>
            </a:extLst>
          </p:cNvPr>
          <p:cNvSpPr/>
          <p:nvPr/>
        </p:nvSpPr>
        <p:spPr>
          <a:xfrm>
            <a:off x="3159868" y="0"/>
            <a:ext cx="5245784" cy="685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 descr="텍스트, 사람, 스크린샷, 그래픽 디자인이(가) 표시된 사진&#10;&#10;자동 생성된 설명">
            <a:extLst>
              <a:ext uri="{FF2B5EF4-FFF2-40B4-BE49-F238E27FC236}">
                <a16:creationId xmlns:a16="http://schemas.microsoft.com/office/drawing/2014/main" id="{6A1E1205-0902-149D-09F6-2F52198696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1838" y="1330078"/>
            <a:ext cx="5078938" cy="6858000"/>
          </a:xfrm>
          <a:prstGeom prst="rect">
            <a:avLst/>
          </a:prstGeom>
        </p:spPr>
      </p:pic>
      <p:pic>
        <p:nvPicPr>
          <p:cNvPr id="6" name="그림 5" descr="텍스트, 스크린샷, 폰트, 디자인이(가) 표시된 사진&#10;&#10;자동 생성된 설명">
            <a:extLst>
              <a:ext uri="{FF2B5EF4-FFF2-40B4-BE49-F238E27FC236}">
                <a16:creationId xmlns:a16="http://schemas.microsoft.com/office/drawing/2014/main" id="{91774C98-D873-62CE-3065-1B213FD279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310" y="1330078"/>
            <a:ext cx="5049466" cy="6858000"/>
          </a:xfrm>
          <a:prstGeom prst="rect">
            <a:avLst/>
          </a:prstGeom>
        </p:spPr>
      </p:pic>
      <p:pic>
        <p:nvPicPr>
          <p:cNvPr id="14" name="그림 13" descr="텍스트, 스크린샷, 편지, 폰트이(가) 표시된 사진&#10;&#10;자동 생성된 설명">
            <a:extLst>
              <a:ext uri="{FF2B5EF4-FFF2-40B4-BE49-F238E27FC236}">
                <a16:creationId xmlns:a16="http://schemas.microsoft.com/office/drawing/2014/main" id="{109642D1-471C-E533-BDBE-1B4ABF58E2E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903"/>
          <a:stretch/>
        </p:blipFill>
        <p:spPr>
          <a:xfrm>
            <a:off x="5111310" y="1330078"/>
            <a:ext cx="5049466" cy="6858000"/>
          </a:xfrm>
          <a:prstGeom prst="rect">
            <a:avLst/>
          </a:prstGeom>
        </p:spPr>
      </p:pic>
      <p:pic>
        <p:nvPicPr>
          <p:cNvPr id="9" name="그림 8" descr="텍스트, 스크린샷, 만화 영화, 포스터이(가) 표시된 사진&#10;&#10;자동 생성된 설명">
            <a:extLst>
              <a:ext uri="{FF2B5EF4-FFF2-40B4-BE49-F238E27FC236}">
                <a16:creationId xmlns:a16="http://schemas.microsoft.com/office/drawing/2014/main" id="{659CD836-FBBC-D0DB-9F30-7F8CFC9B4D3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7" t="1851" r="3114" b="208"/>
          <a:stretch/>
        </p:blipFill>
        <p:spPr>
          <a:xfrm>
            <a:off x="4998072" y="1330078"/>
            <a:ext cx="51627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024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1523446-CBE2-2C99-2C86-D05482B15EB0}"/>
              </a:ext>
            </a:extLst>
          </p:cNvPr>
          <p:cNvSpPr/>
          <p:nvPr/>
        </p:nvSpPr>
        <p:spPr>
          <a:xfrm>
            <a:off x="1790700" y="1901825"/>
            <a:ext cx="5613400" cy="3436511"/>
          </a:xfrm>
          <a:prstGeom prst="rect">
            <a:avLst/>
          </a:prstGeom>
          <a:solidFill>
            <a:srgbClr val="C1EA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그림 8" descr="원, 스크린샷, 폰트, 로고이(가) 표시된 사진&#10;&#10;자동 생성된 설명">
            <a:extLst>
              <a:ext uri="{FF2B5EF4-FFF2-40B4-BE49-F238E27FC236}">
                <a16:creationId xmlns:a16="http://schemas.microsoft.com/office/drawing/2014/main" id="{08960CE9-2168-ABCB-668B-CFDC34B487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3353" y="2553267"/>
            <a:ext cx="2137847" cy="212195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55716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0</Words>
  <Application>Microsoft Office PowerPoint</Application>
  <PresentationFormat>와이드스크린</PresentationFormat>
  <Paragraphs>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이사라</dc:creator>
  <cp:lastModifiedBy>이사라</cp:lastModifiedBy>
  <cp:revision>4</cp:revision>
  <dcterms:created xsi:type="dcterms:W3CDTF">2024-05-01T16:46:30Z</dcterms:created>
  <dcterms:modified xsi:type="dcterms:W3CDTF">2024-05-06T01:38:30Z</dcterms:modified>
</cp:coreProperties>
</file>