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AF2"/>
    <a:srgbClr val="33A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-3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1686-94C2-7485-1E88-DF868DD3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BCD1E2-13BB-C117-1462-69F85443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4BA41-B9A9-06AE-A972-A111A18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CAAC5-7263-C2E7-CF3A-F60433D4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F8EB2-CEAC-C4F7-5812-F708B9A4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7D6B8-757F-8F21-7DD4-A605F4D3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4F945-E0F7-580B-337C-298673FDD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6410-3157-1566-0C67-AAB36F8E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B4D3-63C2-3CAC-65F0-CF70644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B7897-A28A-CD23-DD8D-46CD0E86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5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6F56EA-7588-875A-F93A-CD492FA04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09784-59F6-1211-3959-0E1E5ECC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14050-33F2-61F9-6157-E0060DC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C34E0-371D-24ED-5C71-9AE8AD1C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05604-3899-EE28-9818-EA51B65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3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83B2-80CA-755E-FE52-6BEA5FC1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36CC1-51F0-5193-A326-AF33E0B0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9F424-EC09-5A79-8F86-3C83A58F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04005-8BC6-C885-E548-2AB73049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6DB11-A8E1-3155-329B-E8CFC22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A5C01-5B6E-72DB-7D81-8581FF65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10C6E-209B-932C-74AC-50041586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7611-D967-3CD0-40EA-27D714E9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911BA-3F53-A5F8-8BC0-5F03D363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F2AF6-1656-B902-FE16-CD41672A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436B-C0EC-3819-4511-F70DDD22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86C0C-1D97-8DDB-CBFE-F02F3585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68341-B33E-09A3-9E6A-330D7F7F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A10F-0BA5-25D7-E593-3D5C7F80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30A51-BF22-3F87-0E3B-6DCAA24F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766E6-8C05-F8B4-9C1E-044F68B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A6D5-66B6-EAA9-462A-1C40378A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90F42-E583-3132-9082-0451F25B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A48EF-B834-7C0B-8049-487C7515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893745-5DA4-DBDF-EC40-982DD78B1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15887-7584-D699-9D79-60728497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E13A7-3331-57A5-BA08-A2CC439E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2A7C0-25C9-AAC7-4B4D-221520B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ABE11-C07E-756B-CF12-0D84325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3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DC17B-22D4-6A62-3090-97CA05DA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B39A30-1E36-526D-45A5-1B169539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4296D1-ABED-3489-F61E-DF8CC568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A8D4D-0754-EA20-D153-A537B69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3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743DAF-C162-EA1E-CEC9-5631778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6BDB6-1685-84CF-B7F5-76A3735F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706B8-233A-D6A4-3E06-7AE549FD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6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4D636-5AB4-C440-0EA7-1643A18B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63116-9A1F-185D-312E-01D3DE03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1CF65-4162-278D-6064-A2F179666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903DA-B92A-FB9F-E8A2-27DCA2F8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B5D6B-9DC9-1E0F-0C33-E64E341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A6731-653D-6C70-ABC7-A1F10F79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86215-97EB-5C2B-1A65-8E1AD877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83002-A75D-C353-4272-DA448631D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02BAA-E4CB-9EA6-CE62-1E8E0B67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846E3-FBBC-1B9C-1452-67634963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30FD2-3CAC-2B19-174C-4EB5BBDB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C72A2-D76E-43AC-C5B4-B5B59B4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41B1D-454F-5F21-D32B-17E62E21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31C04-310E-8A71-71F5-B5988E50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3AE1C-D70D-2C00-0A65-8C75CEB18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BFBBF-EF6B-4961-8F95-682DD78123D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2AEC-4532-67E6-FC1D-5EC810E87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8340-01AA-4706-5560-4376EDC11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7F9EE-A193-445B-B4D3-C2534FD56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편지, 스크린샷, 폰트이(가) 표시된 사진&#10;&#10;자동 생성된 설명">
            <a:extLst>
              <a:ext uri="{FF2B5EF4-FFF2-40B4-BE49-F238E27FC236}">
                <a16:creationId xmlns:a16="http://schemas.microsoft.com/office/drawing/2014/main" id="{AB1F5038-BE3D-3351-641D-27F37651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1"/>
          <a:stretch/>
        </p:blipFill>
        <p:spPr>
          <a:xfrm>
            <a:off x="3159868" y="0"/>
            <a:ext cx="5245784" cy="6858000"/>
          </a:xfrm>
          <a:prstGeom prst="rect">
            <a:avLst/>
          </a:prstGeom>
        </p:spPr>
      </p:pic>
      <p:pic>
        <p:nvPicPr>
          <p:cNvPr id="7" name="그림 6" descr="텍스트, 사람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6BA24FD4-5E19-0C42-EDB6-2CB26F847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0"/>
            <a:ext cx="49657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A4CD1B-994E-A178-8565-F7CD92B4A5AA}"/>
              </a:ext>
            </a:extLst>
          </p:cNvPr>
          <p:cNvSpPr/>
          <p:nvPr/>
        </p:nvSpPr>
        <p:spPr>
          <a:xfrm>
            <a:off x="3159868" y="0"/>
            <a:ext cx="167532" cy="6858000"/>
          </a:xfrm>
          <a:prstGeom prst="rect">
            <a:avLst/>
          </a:prstGeom>
          <a:solidFill>
            <a:srgbClr val="33A1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251F4F-D376-D953-A542-12AC904E948D}"/>
              </a:ext>
            </a:extLst>
          </p:cNvPr>
          <p:cNvSpPr/>
          <p:nvPr/>
        </p:nvSpPr>
        <p:spPr>
          <a:xfrm>
            <a:off x="8204200" y="0"/>
            <a:ext cx="201452" cy="6858000"/>
          </a:xfrm>
          <a:prstGeom prst="rect">
            <a:avLst/>
          </a:prstGeom>
          <a:solidFill>
            <a:srgbClr val="33A1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2BE451-7B4E-DA3B-AFBD-3DAF07225C44}"/>
              </a:ext>
            </a:extLst>
          </p:cNvPr>
          <p:cNvSpPr/>
          <p:nvPr/>
        </p:nvSpPr>
        <p:spPr>
          <a:xfrm>
            <a:off x="3159868" y="0"/>
            <a:ext cx="5245784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만화 영화, 포스터이(가) 표시된 사진&#10;&#10;자동 생성된 설명">
            <a:extLst>
              <a:ext uri="{FF2B5EF4-FFF2-40B4-BE49-F238E27FC236}">
                <a16:creationId xmlns:a16="http://schemas.microsoft.com/office/drawing/2014/main" id="{659CD836-FBBC-D0DB-9F30-7F8CFC9B4D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1851" r="3114" b="208"/>
          <a:stretch/>
        </p:blipFill>
        <p:spPr>
          <a:xfrm>
            <a:off x="3548776" y="197502"/>
            <a:ext cx="4467968" cy="6462995"/>
          </a:xfrm>
          <a:prstGeom prst="rect">
            <a:avLst/>
          </a:prstGeom>
        </p:spPr>
      </p:pic>
      <p:pic>
        <p:nvPicPr>
          <p:cNvPr id="14" name="그림 13" descr="텍스트, 스크린샷, 편지, 폰트이(가) 표시된 사진&#10;&#10;자동 생성된 설명">
            <a:extLst>
              <a:ext uri="{FF2B5EF4-FFF2-40B4-BE49-F238E27FC236}">
                <a16:creationId xmlns:a16="http://schemas.microsoft.com/office/drawing/2014/main" id="{109642D1-471C-E533-BDBE-1B4ABF58E2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>
          <a:xfrm>
            <a:off x="3548776" y="197503"/>
            <a:ext cx="4467968" cy="64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1523446-CBE2-2C99-2C86-D05482B15EB0}"/>
              </a:ext>
            </a:extLst>
          </p:cNvPr>
          <p:cNvSpPr/>
          <p:nvPr/>
        </p:nvSpPr>
        <p:spPr>
          <a:xfrm>
            <a:off x="1790700" y="1901825"/>
            <a:ext cx="5613400" cy="3436511"/>
          </a:xfrm>
          <a:prstGeom prst="rect">
            <a:avLst/>
          </a:prstGeom>
          <a:solidFill>
            <a:srgbClr val="C1EA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원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8960CE9-2168-ABCB-668B-CFDC34B4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53" y="2553267"/>
            <a:ext cx="2137847" cy="2121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71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이사라</dc:creator>
  <cp:lastModifiedBy>이사라</cp:lastModifiedBy>
  <cp:revision>3</cp:revision>
  <dcterms:created xsi:type="dcterms:W3CDTF">2024-05-01T16:46:30Z</dcterms:created>
  <dcterms:modified xsi:type="dcterms:W3CDTF">2024-05-01T18:55:48Z</dcterms:modified>
</cp:coreProperties>
</file>