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1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1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1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6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2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ED69-0FA2-43FF-9FDC-E20D5CC0784F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82C8-7864-43EB-A6C3-D241E9F23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1145758" y="427910"/>
            <a:ext cx="6815344" cy="5881410"/>
            <a:chOff x="1145758" y="427910"/>
            <a:chExt cx="6815344" cy="5881410"/>
          </a:xfrm>
        </p:grpSpPr>
        <p:sp>
          <p:nvSpPr>
            <p:cNvPr id="4" name="직사각형 3"/>
            <p:cNvSpPr/>
            <p:nvPr/>
          </p:nvSpPr>
          <p:spPr>
            <a:xfrm>
              <a:off x="3496606" y="427910"/>
              <a:ext cx="4464496" cy="58814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27984" y="54868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미로 찾기 게임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939080" y="2125344"/>
              <a:ext cx="1584176" cy="79208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939080" y="1124744"/>
              <a:ext cx="1584176" cy="792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위로 이동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939080" y="2125344"/>
              <a:ext cx="1937176" cy="792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아</a:t>
              </a:r>
              <a:r>
                <a:rPr lang="ko-KR" altLang="en-US" sz="1600" dirty="0">
                  <a:solidFill>
                    <a:schemeClr val="tx1"/>
                  </a:solidFill>
                </a:rPr>
                <a:t>래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로 이동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939080" y="3140968"/>
              <a:ext cx="1584176" cy="792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좌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로 이동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4939080" y="4149080"/>
              <a:ext cx="1584176" cy="792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우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로 이동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4936766" y="5172270"/>
              <a:ext cx="1584176" cy="79208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2267744" y="1546667"/>
              <a:ext cx="2671336" cy="96835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endCxn id="27" idx="2"/>
            </p:cNvCxnSpPr>
            <p:nvPr/>
          </p:nvCxnSpPr>
          <p:spPr>
            <a:xfrm>
              <a:off x="2267744" y="2521388"/>
              <a:ext cx="2671336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endCxn id="28" idx="2"/>
            </p:cNvCxnSpPr>
            <p:nvPr/>
          </p:nvCxnSpPr>
          <p:spPr>
            <a:xfrm>
              <a:off x="2267744" y="2521388"/>
              <a:ext cx="2671336" cy="1015624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29" idx="2"/>
            </p:cNvCxnSpPr>
            <p:nvPr/>
          </p:nvCxnSpPr>
          <p:spPr>
            <a:xfrm>
              <a:off x="2267744" y="2521388"/>
              <a:ext cx="2671336" cy="202373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endCxn id="30" idx="2"/>
            </p:cNvCxnSpPr>
            <p:nvPr/>
          </p:nvCxnSpPr>
          <p:spPr>
            <a:xfrm>
              <a:off x="2267744" y="2521388"/>
              <a:ext cx="2669022" cy="3046926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그룹 66"/>
            <p:cNvGrpSpPr/>
            <p:nvPr/>
          </p:nvGrpSpPr>
          <p:grpSpPr>
            <a:xfrm>
              <a:off x="1145758" y="1520788"/>
              <a:ext cx="1296144" cy="2217159"/>
              <a:chOff x="1145758" y="1520788"/>
              <a:chExt cx="1296144" cy="2217159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547664" y="1520788"/>
                <a:ext cx="468052" cy="5100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>
                <a:stCxn id="31" idx="4"/>
              </p:cNvCxnSpPr>
              <p:nvPr/>
            </p:nvCxnSpPr>
            <p:spPr>
              <a:xfrm>
                <a:off x="1781690" y="2030843"/>
                <a:ext cx="0" cy="8865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1475656" y="2917432"/>
                <a:ext cx="306034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793830" y="2917432"/>
                <a:ext cx="288032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H="1">
                <a:off x="1331640" y="2343108"/>
                <a:ext cx="50405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1835696" y="2343108"/>
                <a:ext cx="36004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1145758" y="3368615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사용자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24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568038" y="412209"/>
            <a:ext cx="6082624" cy="5537071"/>
            <a:chOff x="1568038" y="412209"/>
            <a:chExt cx="6082624" cy="5537071"/>
          </a:xfrm>
        </p:grpSpPr>
        <p:grpSp>
          <p:nvGrpSpPr>
            <p:cNvPr id="4" name="그룹 3"/>
            <p:cNvGrpSpPr/>
            <p:nvPr/>
          </p:nvGrpSpPr>
          <p:grpSpPr>
            <a:xfrm>
              <a:off x="1568038" y="412209"/>
              <a:ext cx="936104" cy="1620180"/>
              <a:chOff x="1145758" y="1520788"/>
              <a:chExt cx="1296144" cy="221715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547664" y="1520788"/>
                <a:ext cx="468052" cy="5100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5" idx="4"/>
              </p:cNvCxnSpPr>
              <p:nvPr/>
            </p:nvCxnSpPr>
            <p:spPr>
              <a:xfrm>
                <a:off x="1781690" y="2030843"/>
                <a:ext cx="0" cy="8865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1475656" y="2917432"/>
                <a:ext cx="306034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793830" y="2917432"/>
                <a:ext cx="288032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331640" y="2343108"/>
                <a:ext cx="50405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835696" y="2343108"/>
                <a:ext cx="36004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145758" y="3368615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사용자</a:t>
                </a:r>
                <a:endParaRPr lang="ko-KR" altLang="en-US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6245866" y="1013116"/>
              <a:ext cx="1404796" cy="95612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smtClean="0"/>
                <a:t>로</a:t>
              </a:r>
              <a:r>
                <a:rPr lang="ko-KR" altLang="en-US" sz="2500" dirty="0"/>
                <a:t>컬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2036090" y="2204864"/>
              <a:ext cx="30236" cy="3672408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948264" y="2204864"/>
              <a:ext cx="1" cy="3744416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140101" y="2708920"/>
              <a:ext cx="47361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2140101" y="4653136"/>
              <a:ext cx="47361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59832" y="2339588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프로그램 실행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4022" y="4232649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윈도우 화면 출력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23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711054" y="203026"/>
            <a:ext cx="7642006" cy="6538342"/>
            <a:chOff x="711054" y="203026"/>
            <a:chExt cx="7642006" cy="6538342"/>
          </a:xfrm>
        </p:grpSpPr>
        <p:cxnSp>
          <p:nvCxnSpPr>
            <p:cNvPr id="58" name="꺾인 연결선 57"/>
            <p:cNvCxnSpPr/>
            <p:nvPr/>
          </p:nvCxnSpPr>
          <p:spPr>
            <a:xfrm rot="16200000" flipH="1">
              <a:off x="4145478" y="4323657"/>
              <a:ext cx="545333" cy="148482"/>
            </a:xfrm>
            <a:prstGeom prst="bentConnector4">
              <a:avLst>
                <a:gd name="adj1" fmla="val 20290"/>
                <a:gd name="adj2" fmla="val 25395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711054" y="203026"/>
              <a:ext cx="836610" cy="1448527"/>
              <a:chOff x="1145758" y="1520788"/>
              <a:chExt cx="1296144" cy="2378459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547664" y="1520788"/>
                <a:ext cx="468052" cy="510055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5" idx="4"/>
              </p:cNvCxnSpPr>
              <p:nvPr/>
            </p:nvCxnSpPr>
            <p:spPr>
              <a:xfrm>
                <a:off x="1781690" y="2030843"/>
                <a:ext cx="0" cy="88658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H="1">
                <a:off x="1475656" y="2917432"/>
                <a:ext cx="306034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793830" y="2917432"/>
                <a:ext cx="288032" cy="22353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H="1">
                <a:off x="1331640" y="2343108"/>
                <a:ext cx="504056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1835696" y="2343108"/>
                <a:ext cx="36004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145758" y="3368615"/>
                <a:ext cx="1296144" cy="530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500" dirty="0" smtClean="0"/>
                  <a:t>사용자</a:t>
                </a:r>
                <a:endParaRPr lang="ko-KR" altLang="en-US" sz="15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563888" y="406352"/>
              <a:ext cx="1404796" cy="783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/>
                <a:t>cpp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파일</a:t>
              </a:r>
              <a:endParaRPr lang="ko-KR" altLang="en-US" sz="20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948264" y="406351"/>
              <a:ext cx="1404796" cy="78339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헤더 파일</a:t>
              </a:r>
              <a:endParaRPr lang="ko-KR" altLang="en-US" sz="20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121523" y="1651553"/>
              <a:ext cx="0" cy="508981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266551" y="1651553"/>
              <a:ext cx="34859" cy="508981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653296" y="1651553"/>
              <a:ext cx="34859" cy="508981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6382" y="1953106"/>
              <a:ext cx="29931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474352" y="2060848"/>
              <a:ext cx="3109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149553" y="1772816"/>
              <a:ext cx="233466" cy="100811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1222315" y="2708920"/>
              <a:ext cx="292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149553" y="3335350"/>
              <a:ext cx="233466" cy="162241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4677" y="5661248"/>
              <a:ext cx="233466" cy="720080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1156382" y="5835043"/>
              <a:ext cx="29931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1222315" y="6302825"/>
              <a:ext cx="292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4275948" y="4207058"/>
              <a:ext cx="245264" cy="64807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4474352" y="2564904"/>
              <a:ext cx="292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>
              <a:off x="1121523" y="3485233"/>
              <a:ext cx="29931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4474352" y="4005064"/>
              <a:ext cx="292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1189348" y="4957766"/>
              <a:ext cx="29272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763688" y="1651553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방향키 입력</a:t>
              </a:r>
              <a:endParaRPr lang="ko-KR" altLang="en-US" sz="15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28053" y="1736952"/>
              <a:ext cx="24364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방향키에 따른 함수 호출</a:t>
              </a:r>
              <a:endParaRPr lang="ko-KR" altLang="en-US" sz="15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65863" y="2228394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현재 커서 위치 반환</a:t>
              </a:r>
              <a:endParaRPr lang="ko-KR" altLang="en-US" sz="15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13826" y="2385755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윈도우 화면 출력</a:t>
              </a:r>
              <a:endParaRPr lang="ko-KR" altLang="en-US" sz="15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680859" y="3162068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방향키 입력</a:t>
              </a:r>
              <a:endParaRPr lang="ko-KR" altLang="en-US" sz="15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68684" y="3681899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현재 커서 위치 반환</a:t>
              </a:r>
              <a:endParaRPr lang="ko-KR" altLang="en-US" sz="15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28053" y="4306832"/>
              <a:ext cx="2823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현재 커서 위치가 미로 출</a:t>
              </a:r>
              <a:r>
                <a:rPr lang="ko-KR" altLang="en-US" sz="1500" dirty="0"/>
                <a:t>구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80859" y="4634601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종료</a:t>
              </a:r>
              <a:endParaRPr lang="ko-KR" altLang="en-US" sz="15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763688" y="5499665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 smtClean="0"/>
                <a:t>q</a:t>
              </a:r>
              <a:r>
                <a:rPr lang="ko-KR" altLang="en-US" sz="1500" dirty="0" smtClean="0"/>
                <a:t> 입력</a:t>
              </a:r>
              <a:endParaRPr lang="ko-KR" altLang="en-US" sz="15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5957768"/>
              <a:ext cx="19442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종</a:t>
              </a:r>
              <a:r>
                <a:rPr lang="ko-KR" altLang="en-US" sz="1500" dirty="0"/>
                <a:t>료</a:t>
              </a: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4441505" y="3624180"/>
              <a:ext cx="3109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901535" y="3284984"/>
              <a:ext cx="22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방향키에 따른 함수 호출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65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</Words>
  <Application>Microsoft Office PowerPoint</Application>
  <PresentationFormat>화면 슬라이드 쇼(4:3)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2018-12-21T05:09:25Z</dcterms:created>
  <dcterms:modified xsi:type="dcterms:W3CDTF">2018-12-21T05:45:58Z</dcterms:modified>
</cp:coreProperties>
</file>