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4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6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5FE9-162A-4171-839F-AE8406A8703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BC6-000D-477A-9254-ED017AE8F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673757" y="1244661"/>
            <a:ext cx="7661822" cy="4464496"/>
            <a:chOff x="673757" y="1244661"/>
            <a:chExt cx="7661822" cy="4464496"/>
          </a:xfrm>
        </p:grpSpPr>
        <p:grpSp>
          <p:nvGrpSpPr>
            <p:cNvPr id="11" name="그룹 10"/>
            <p:cNvGrpSpPr/>
            <p:nvPr/>
          </p:nvGrpSpPr>
          <p:grpSpPr>
            <a:xfrm>
              <a:off x="673757" y="2635799"/>
              <a:ext cx="1960378" cy="1678359"/>
              <a:chOff x="681838" y="1696946"/>
              <a:chExt cx="1960378" cy="167835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83568" y="1700808"/>
                <a:ext cx="1944216" cy="16744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83568" y="1696946"/>
                <a:ext cx="1944216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22036" y="1800312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사용자</a:t>
                </a:r>
                <a:endParaRPr lang="ko-KR" alt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8000" y="2919427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 </a:t>
                </a:r>
                <a:r>
                  <a:rPr lang="ko-KR" altLang="en-US" sz="1200" b="1" dirty="0" smtClean="0"/>
                  <a:t>방향키</a:t>
                </a:r>
                <a:r>
                  <a:rPr lang="en-US" altLang="ko-KR" sz="1200" b="1" dirty="0" smtClean="0"/>
                  <a:t>-</a:t>
                </a:r>
                <a:r>
                  <a:rPr lang="ko-KR" altLang="en-US" sz="1200" b="1" dirty="0" smtClean="0"/>
                  <a:t>입력</a:t>
                </a:r>
                <a:endParaRPr lang="ko-KR" altLang="en-US" sz="1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1838" y="2538055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 ‘q’</a:t>
                </a:r>
                <a:r>
                  <a:rPr lang="ko-KR" altLang="en-US" sz="1200" b="1" dirty="0" smtClean="0"/>
                  <a:t>입력</a:t>
                </a:r>
                <a:endParaRPr lang="ko-KR" altLang="en-US" sz="1200" b="1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83251" y="1244661"/>
              <a:ext cx="2952328" cy="4464496"/>
              <a:chOff x="5364088" y="1052736"/>
              <a:chExt cx="2952328" cy="446449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5364088" y="1052736"/>
                <a:ext cx="2952328" cy="4464496"/>
                <a:chOff x="5364088" y="1052736"/>
                <a:chExt cx="2952328" cy="4464496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5364088" y="1052736"/>
                  <a:ext cx="2952328" cy="4464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364088" y="1052736"/>
                  <a:ext cx="2952328" cy="72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724128" y="1228110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Player</a:t>
                  </a:r>
                  <a:endParaRPr lang="ko-KR" altLang="en-US" b="1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5479053" y="1979989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- Int x, </a:t>
                </a:r>
                <a:r>
                  <a:rPr lang="en-US" altLang="ko-KR" sz="1200" b="1" dirty="0"/>
                  <a:t>I</a:t>
                </a:r>
                <a:r>
                  <a:rPr lang="en-US" altLang="ko-KR" sz="1200" b="1" dirty="0" smtClean="0"/>
                  <a:t>nt y</a:t>
                </a:r>
                <a:endParaRPr lang="ko-KR" altLang="en-US" sz="12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79053" y="2276872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- WINDOW *win</a:t>
                </a:r>
                <a:endParaRPr lang="ko-KR" altLang="en-US" sz="12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79053" y="2509331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- Char c</a:t>
                </a:r>
                <a:endParaRPr lang="ko-KR" altLang="en-US" sz="1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79053" y="3284984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+VOID mvup()</a:t>
                </a:r>
                <a:endParaRPr lang="ko-KR" altLang="en-US" sz="1200" b="1" dirty="0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364088" y="3108497"/>
                <a:ext cx="29269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479053" y="3615407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+VOID mvdown()</a:t>
                </a:r>
                <a:endParaRPr lang="ko-KR" alt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79053" y="3907105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+VOID mvleft()</a:t>
                </a:r>
                <a:endParaRPr lang="ko-KR" alt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74879" y="4227323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+VOID mvright()</a:t>
                </a:r>
                <a:endParaRPr lang="ko-KR" altLang="en-US" sz="1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74879" y="4809594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+INT getmv()</a:t>
                </a:r>
                <a:endParaRPr lang="ko-KR" altLang="en-US" sz="12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74879" y="4532597"/>
                <a:ext cx="2592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+VOID mvup()</a:t>
                </a:r>
                <a:endParaRPr lang="ko-KR" altLang="en-US" sz="1200" b="1" dirty="0"/>
              </a:p>
            </p:txBody>
          </p:sp>
        </p:grpSp>
        <p:cxnSp>
          <p:nvCxnSpPr>
            <p:cNvPr id="35" name="직선 연결선 34"/>
            <p:cNvCxnSpPr>
              <a:stCxn id="4" idx="3"/>
              <a:endCxn id="12" idx="1"/>
            </p:cNvCxnSpPr>
            <p:nvPr/>
          </p:nvCxnSpPr>
          <p:spPr>
            <a:xfrm flipV="1">
              <a:off x="2619703" y="3476909"/>
              <a:ext cx="276354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15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2018-12-21T04:13:34Z</dcterms:created>
  <dcterms:modified xsi:type="dcterms:W3CDTF">2018-12-21T04:26:56Z</dcterms:modified>
</cp:coreProperties>
</file>