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7F360-27EA-412D-AC07-79D58FF9CE4B}" v="26" dt="2025-04-27T15:19:54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>
        <p:scale>
          <a:sx n="75" d="100"/>
          <a:sy n="75" d="100"/>
        </p:scale>
        <p:origin x="412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asachi@gmail.com" userId="fe972f80f98a198c" providerId="LiveId" clId="{7BA7F360-27EA-412D-AC07-79D58FF9CE4B}"/>
    <pc:docChg chg="undo custSel addSld delSld modSld addMainMaster delMainMaster">
      <pc:chgData name="leonaasachi@gmail.com" userId="fe972f80f98a198c" providerId="LiveId" clId="{7BA7F360-27EA-412D-AC07-79D58FF9CE4B}" dt="2025-04-27T15:40:21.631" v="2984" actId="20577"/>
      <pc:docMkLst>
        <pc:docMk/>
      </pc:docMkLst>
      <pc:sldChg chg="addSp delSp modSp mod setBg modClrScheme addAnim delAnim setClrOvrMap delDesignElem chgLayout modNotesTx">
        <pc:chgData name="leonaasachi@gmail.com" userId="fe972f80f98a198c" providerId="LiveId" clId="{7BA7F360-27EA-412D-AC07-79D58FF9CE4B}" dt="2025-04-27T13:20:46.172" v="2051" actId="26606"/>
        <pc:sldMkLst>
          <pc:docMk/>
          <pc:sldMk cId="223168535" sldId="256"/>
        </pc:sldMkLst>
        <pc:spChg chg="mod">
          <ac:chgData name="leonaasachi@gmail.com" userId="fe972f80f98a198c" providerId="LiveId" clId="{7BA7F360-27EA-412D-AC07-79D58FF9CE4B}" dt="2025-04-27T13:20:46.172" v="2051" actId="26606"/>
          <ac:spMkLst>
            <pc:docMk/>
            <pc:sldMk cId="223168535" sldId="256"/>
            <ac:spMk id="2" creationId="{06ECC67B-EFA4-FE0C-81C7-8C882916EB14}"/>
          </ac:spMkLst>
        </pc:spChg>
        <pc:spChg chg="mod">
          <ac:chgData name="leonaasachi@gmail.com" userId="fe972f80f98a198c" providerId="LiveId" clId="{7BA7F360-27EA-412D-AC07-79D58FF9CE4B}" dt="2025-04-27T13:20:46.172" v="2051" actId="26606"/>
          <ac:spMkLst>
            <pc:docMk/>
            <pc:sldMk cId="223168535" sldId="256"/>
            <ac:spMk id="3" creationId="{0344C1A4-2BA3-8861-20B4-702E02135E32}"/>
          </ac:spMkLst>
        </pc:spChg>
        <pc:spChg chg="add del">
          <ac:chgData name="leonaasachi@gmail.com" userId="fe972f80f98a198c" providerId="LiveId" clId="{7BA7F360-27EA-412D-AC07-79D58FF9CE4B}" dt="2025-04-27T10:45:03.410" v="72"/>
          <ac:spMkLst>
            <pc:docMk/>
            <pc:sldMk cId="223168535" sldId="256"/>
            <ac:spMk id="5" creationId="{8BEC44CD-E290-4D60-A056-5BA05B182AC3}"/>
          </ac:spMkLst>
        </pc:spChg>
        <pc:spChg chg="add del">
          <ac:chgData name="leonaasachi@gmail.com" userId="fe972f80f98a198c" providerId="LiveId" clId="{7BA7F360-27EA-412D-AC07-79D58FF9CE4B}" dt="2025-04-27T10:45:03.410" v="72"/>
          <ac:spMkLst>
            <pc:docMk/>
            <pc:sldMk cId="223168535" sldId="256"/>
            <ac:spMk id="7" creationId="{B2C335F7-F61C-4EB4-80F2-4B1438FE66BB}"/>
          </ac:spMkLst>
        </pc:spChg>
        <pc:spChg chg="add del">
          <ac:chgData name="leonaasachi@gmail.com" userId="fe972f80f98a198c" providerId="LiveId" clId="{7BA7F360-27EA-412D-AC07-79D58FF9CE4B}" dt="2025-04-27T10:45:03.410" v="72"/>
          <ac:spMkLst>
            <pc:docMk/>
            <pc:sldMk cId="223168535" sldId="256"/>
            <ac:spMk id="8" creationId="{F1189494-2B67-46D2-93D6-A122A09BF6B2}"/>
          </ac:spMkLst>
        </pc:spChg>
        <pc:spChg chg="add del">
          <ac:chgData name="leonaasachi@gmail.com" userId="fe972f80f98a198c" providerId="LiveId" clId="{7BA7F360-27EA-412D-AC07-79D58FF9CE4B}" dt="2025-04-27T10:44:34.433" v="68" actId="26606"/>
          <ac:spMkLst>
            <pc:docMk/>
            <pc:sldMk cId="223168535" sldId="256"/>
            <ac:spMk id="9" creationId="{733E0473-C315-42D8-A82A-A2FE49DC67DA}"/>
          </ac:spMkLst>
        </pc:spChg>
        <pc:spChg chg="add del">
          <ac:chgData name="leonaasachi@gmail.com" userId="fe972f80f98a198c" providerId="LiveId" clId="{7BA7F360-27EA-412D-AC07-79D58FF9CE4B}" dt="2025-04-27T13:20:36.902" v="2046" actId="26606"/>
          <ac:spMkLst>
            <pc:docMk/>
            <pc:sldMk cId="223168535" sldId="256"/>
            <ac:spMk id="10" creationId="{A4092ECB-D375-4A85-AD6E-85644D2A99E5}"/>
          </ac:spMkLst>
        </pc:spChg>
        <pc:spChg chg="add del">
          <ac:chgData name="leonaasachi@gmail.com" userId="fe972f80f98a198c" providerId="LiveId" clId="{7BA7F360-27EA-412D-AC07-79D58FF9CE4B}" dt="2025-04-27T10:44:34.433" v="68" actId="26606"/>
          <ac:spMkLst>
            <pc:docMk/>
            <pc:sldMk cId="223168535" sldId="256"/>
            <ac:spMk id="11" creationId="{AD23A251-68F2-43E5-812B-4BBAE1AF535E}"/>
          </ac:spMkLst>
        </pc:spChg>
        <pc:spChg chg="add del">
          <ac:chgData name="leonaasachi@gmail.com" userId="fe972f80f98a198c" providerId="LiveId" clId="{7BA7F360-27EA-412D-AC07-79D58FF9CE4B}" dt="2025-04-27T13:20:46.077" v="2050" actId="26606"/>
          <ac:spMkLst>
            <pc:docMk/>
            <pc:sldMk cId="223168535" sldId="256"/>
            <ac:spMk id="14" creationId="{65513E21-21B0-48DB-8CF1-35E43B33A477}"/>
          </ac:spMkLst>
        </pc:spChg>
        <pc:spChg chg="add">
          <ac:chgData name="leonaasachi@gmail.com" userId="fe972f80f98a198c" providerId="LiveId" clId="{7BA7F360-27EA-412D-AC07-79D58FF9CE4B}" dt="2025-04-27T13:20:46.172" v="2051" actId="26606"/>
          <ac:spMkLst>
            <pc:docMk/>
            <pc:sldMk cId="223168535" sldId="256"/>
            <ac:spMk id="17" creationId="{65513E21-21B0-48DB-8CF1-35E43B33A477}"/>
          </ac:spMkLst>
        </pc:spChg>
        <pc:grpChg chg="add del">
          <ac:chgData name="leonaasachi@gmail.com" userId="fe972f80f98a198c" providerId="LiveId" clId="{7BA7F360-27EA-412D-AC07-79D58FF9CE4B}" dt="2025-04-27T10:44:34.433" v="68" actId="26606"/>
          <ac:grpSpMkLst>
            <pc:docMk/>
            <pc:sldMk cId="223168535" sldId="256"/>
            <ac:grpSpMk id="13" creationId="{0350AF23-2606-421F-AB7B-23D9B48F3E9B}"/>
          </ac:grpSpMkLst>
        </pc:grpChg>
        <pc:picChg chg="add del">
          <ac:chgData name="leonaasachi@gmail.com" userId="fe972f80f98a198c" providerId="LiveId" clId="{7BA7F360-27EA-412D-AC07-79D58FF9CE4B}" dt="2025-04-27T10:44:34.433" v="68" actId="26606"/>
          <ac:picMkLst>
            <pc:docMk/>
            <pc:sldMk cId="223168535" sldId="256"/>
            <ac:picMk id="4" creationId="{3DFB79FB-EF5E-479A-7A5E-0205C317F002}"/>
          </ac:picMkLst>
        </pc:picChg>
        <pc:picChg chg="add mod">
          <ac:chgData name="leonaasachi@gmail.com" userId="fe972f80f98a198c" providerId="LiveId" clId="{7BA7F360-27EA-412D-AC07-79D58FF9CE4B}" dt="2025-04-27T13:20:46.172" v="2051" actId="26606"/>
          <ac:picMkLst>
            <pc:docMk/>
            <pc:sldMk cId="223168535" sldId="256"/>
            <ac:picMk id="6" creationId="{A32D7197-E9A3-9965-9EA9-B68F4D8E2D59}"/>
          </ac:picMkLst>
        </pc:picChg>
        <pc:cxnChg chg="add del">
          <ac:chgData name="leonaasachi@gmail.com" userId="fe972f80f98a198c" providerId="LiveId" clId="{7BA7F360-27EA-412D-AC07-79D58FF9CE4B}" dt="2025-04-27T13:20:36.902" v="2046" actId="26606"/>
          <ac:cxnSpMkLst>
            <pc:docMk/>
            <pc:sldMk cId="223168535" sldId="256"/>
            <ac:cxnSpMk id="12" creationId="{B6C1711D-6DAC-4FE1-B7B6-AC8A81B84C08}"/>
          </ac:cxnSpMkLst>
        </pc:cxnChg>
        <pc:cxnChg chg="add del">
          <ac:chgData name="leonaasachi@gmail.com" userId="fe972f80f98a198c" providerId="LiveId" clId="{7BA7F360-27EA-412D-AC07-79D58FF9CE4B}" dt="2025-04-27T13:20:46.077" v="2050" actId="26606"/>
          <ac:cxnSpMkLst>
            <pc:docMk/>
            <pc:sldMk cId="223168535" sldId="256"/>
            <ac:cxnSpMk id="15" creationId="{580B8A35-DEA7-4D43-9DF8-90B4681D0FAD}"/>
          </ac:cxnSpMkLst>
        </pc:cxnChg>
        <pc:cxnChg chg="add">
          <ac:chgData name="leonaasachi@gmail.com" userId="fe972f80f98a198c" providerId="LiveId" clId="{7BA7F360-27EA-412D-AC07-79D58FF9CE4B}" dt="2025-04-27T13:20:46.172" v="2051" actId="26606"/>
          <ac:cxnSpMkLst>
            <pc:docMk/>
            <pc:sldMk cId="223168535" sldId="256"/>
            <ac:cxnSpMk id="18" creationId="{580B8A35-DEA7-4D43-9DF8-90B4681D0FAD}"/>
          </ac:cxnSpMkLst>
        </pc:cxnChg>
      </pc:sldChg>
      <pc:sldChg chg="modSp new mod">
        <pc:chgData name="leonaasachi@gmail.com" userId="fe972f80f98a198c" providerId="LiveId" clId="{7BA7F360-27EA-412D-AC07-79D58FF9CE4B}" dt="2025-04-27T15:40:21.631" v="2984" actId="20577"/>
        <pc:sldMkLst>
          <pc:docMk/>
          <pc:sldMk cId="29424224" sldId="257"/>
        </pc:sldMkLst>
        <pc:spChg chg="mod">
          <ac:chgData name="leonaasachi@gmail.com" userId="fe972f80f98a198c" providerId="LiveId" clId="{7BA7F360-27EA-412D-AC07-79D58FF9CE4B}" dt="2025-04-27T13:19:45.239" v="2038"/>
          <ac:spMkLst>
            <pc:docMk/>
            <pc:sldMk cId="29424224" sldId="257"/>
            <ac:spMk id="2" creationId="{3E686AEE-404D-74B1-5E35-B6544043B4DF}"/>
          </ac:spMkLst>
        </pc:spChg>
        <pc:spChg chg="mod">
          <ac:chgData name="leonaasachi@gmail.com" userId="fe972f80f98a198c" providerId="LiveId" clId="{7BA7F360-27EA-412D-AC07-79D58FF9CE4B}" dt="2025-04-27T15:40:21.631" v="2984" actId="20577"/>
          <ac:spMkLst>
            <pc:docMk/>
            <pc:sldMk cId="29424224" sldId="257"/>
            <ac:spMk id="3" creationId="{E64725D4-16B8-5E42-E268-0E3854C3AA83}"/>
          </ac:spMkLst>
        </pc:spChg>
      </pc:sldChg>
      <pc:sldChg chg="modSp new mod">
        <pc:chgData name="leonaasachi@gmail.com" userId="fe972f80f98a198c" providerId="LiveId" clId="{7BA7F360-27EA-412D-AC07-79D58FF9CE4B}" dt="2025-04-27T13:19:46.363" v="2040" actId="27636"/>
        <pc:sldMkLst>
          <pc:docMk/>
          <pc:sldMk cId="3904839907" sldId="258"/>
        </pc:sldMkLst>
        <pc:spChg chg="mod">
          <ac:chgData name="leonaasachi@gmail.com" userId="fe972f80f98a198c" providerId="LiveId" clId="{7BA7F360-27EA-412D-AC07-79D58FF9CE4B}" dt="2025-04-27T13:19:45.239" v="2038"/>
          <ac:spMkLst>
            <pc:docMk/>
            <pc:sldMk cId="3904839907" sldId="258"/>
            <ac:spMk id="2" creationId="{2B62A6F2-404A-FBC3-EF5F-B17EDEC34C4B}"/>
          </ac:spMkLst>
        </pc:spChg>
        <pc:spChg chg="mod">
          <ac:chgData name="leonaasachi@gmail.com" userId="fe972f80f98a198c" providerId="LiveId" clId="{7BA7F360-27EA-412D-AC07-79D58FF9CE4B}" dt="2025-04-27T13:19:46.363" v="2040" actId="27636"/>
          <ac:spMkLst>
            <pc:docMk/>
            <pc:sldMk cId="3904839907" sldId="258"/>
            <ac:spMk id="3" creationId="{07EC5CF7-2C93-6BBC-D9D4-D7F26C770A19}"/>
          </ac:spMkLst>
        </pc:spChg>
      </pc:sldChg>
      <pc:sldChg chg="modSp new mod">
        <pc:chgData name="leonaasachi@gmail.com" userId="fe972f80f98a198c" providerId="LiveId" clId="{7BA7F360-27EA-412D-AC07-79D58FF9CE4B}" dt="2025-04-27T13:19:46.440" v="2041" actId="27636"/>
        <pc:sldMkLst>
          <pc:docMk/>
          <pc:sldMk cId="1959921287" sldId="259"/>
        </pc:sldMkLst>
        <pc:spChg chg="mod">
          <ac:chgData name="leonaasachi@gmail.com" userId="fe972f80f98a198c" providerId="LiveId" clId="{7BA7F360-27EA-412D-AC07-79D58FF9CE4B}" dt="2025-04-27T13:19:45.239" v="2038"/>
          <ac:spMkLst>
            <pc:docMk/>
            <pc:sldMk cId="1959921287" sldId="259"/>
            <ac:spMk id="2" creationId="{EF468AA7-1826-0E16-993B-EFA2477FEF79}"/>
          </ac:spMkLst>
        </pc:spChg>
        <pc:spChg chg="mod">
          <ac:chgData name="leonaasachi@gmail.com" userId="fe972f80f98a198c" providerId="LiveId" clId="{7BA7F360-27EA-412D-AC07-79D58FF9CE4B}" dt="2025-04-27T13:19:46.440" v="2041" actId="27636"/>
          <ac:spMkLst>
            <pc:docMk/>
            <pc:sldMk cId="1959921287" sldId="259"/>
            <ac:spMk id="3" creationId="{FB03839D-C4E9-C68D-3CC6-BAE04283C889}"/>
          </ac:spMkLst>
        </pc:spChg>
      </pc:sldChg>
      <pc:sldChg chg="addSp delSp modSp new mod setBg modClrScheme chgLayout">
        <pc:chgData name="leonaasachi@gmail.com" userId="fe972f80f98a198c" providerId="LiveId" clId="{7BA7F360-27EA-412D-AC07-79D58FF9CE4B}" dt="2025-04-27T15:26:21.923" v="2630" actId="20577"/>
        <pc:sldMkLst>
          <pc:docMk/>
          <pc:sldMk cId="173970312" sldId="260"/>
        </pc:sldMkLst>
        <pc:spChg chg="mod ord">
          <ac:chgData name="leonaasachi@gmail.com" userId="fe972f80f98a198c" providerId="LiveId" clId="{7BA7F360-27EA-412D-AC07-79D58FF9CE4B}" dt="2025-04-27T15:22:28.412" v="2306" actId="26606"/>
          <ac:spMkLst>
            <pc:docMk/>
            <pc:sldMk cId="173970312" sldId="260"/>
            <ac:spMk id="2" creationId="{550E91A2-E710-BF6C-1E2D-595E3401936C}"/>
          </ac:spMkLst>
        </pc:spChg>
        <pc:spChg chg="del">
          <ac:chgData name="leonaasachi@gmail.com" userId="fe972f80f98a198c" providerId="LiveId" clId="{7BA7F360-27EA-412D-AC07-79D58FF9CE4B}" dt="2025-04-27T15:19:54.307" v="2240" actId="931"/>
          <ac:spMkLst>
            <pc:docMk/>
            <pc:sldMk cId="173970312" sldId="260"/>
            <ac:spMk id="3" creationId="{E6646D42-1E04-7371-99FC-1AB3CBB9CDC2}"/>
          </ac:spMkLst>
        </pc:spChg>
        <pc:spChg chg="add del mod ord">
          <ac:chgData name="leonaasachi@gmail.com" userId="fe972f80f98a198c" providerId="LiveId" clId="{7BA7F360-27EA-412D-AC07-79D58FF9CE4B}" dt="2025-04-27T15:22:15.326" v="2305" actId="700"/>
          <ac:spMkLst>
            <pc:docMk/>
            <pc:sldMk cId="173970312" sldId="260"/>
            <ac:spMk id="6" creationId="{7548C843-3198-F329-96DF-9540BFABEFC8}"/>
          </ac:spMkLst>
        </pc:spChg>
        <pc:spChg chg="add mod">
          <ac:chgData name="leonaasachi@gmail.com" userId="fe972f80f98a198c" providerId="LiveId" clId="{7BA7F360-27EA-412D-AC07-79D58FF9CE4B}" dt="2025-04-27T15:26:21.923" v="2630" actId="20577"/>
          <ac:spMkLst>
            <pc:docMk/>
            <pc:sldMk cId="173970312" sldId="260"/>
            <ac:spMk id="9" creationId="{3204C045-359E-5D02-034D-942F54B22DDC}"/>
          </ac:spMkLst>
        </pc:spChg>
        <pc:spChg chg="add del">
          <ac:chgData name="leonaasachi@gmail.com" userId="fe972f80f98a198c" providerId="LiveId" clId="{7BA7F360-27EA-412D-AC07-79D58FF9CE4B}" dt="2025-04-27T15:22:14.342" v="2304" actId="26606"/>
          <ac:spMkLst>
            <pc:docMk/>
            <pc:sldMk cId="173970312" sldId="260"/>
            <ac:spMk id="11" creationId="{0CABCAE3-64FC-4149-819F-2C1812824154}"/>
          </ac:spMkLst>
        </pc:spChg>
        <pc:spChg chg="add">
          <ac:chgData name="leonaasachi@gmail.com" userId="fe972f80f98a198c" providerId="LiveId" clId="{7BA7F360-27EA-412D-AC07-79D58FF9CE4B}" dt="2025-04-27T15:22:28.412" v="2306" actId="26606"/>
          <ac:spMkLst>
            <pc:docMk/>
            <pc:sldMk cId="173970312" sldId="260"/>
            <ac:spMk id="12" creationId="{1C2A4B30-77D7-4FFB-8B53-A88BD68CABD2}"/>
          </ac:spMkLst>
        </pc:spChg>
        <pc:spChg chg="add">
          <ac:chgData name="leonaasachi@gmail.com" userId="fe972f80f98a198c" providerId="LiveId" clId="{7BA7F360-27EA-412D-AC07-79D58FF9CE4B}" dt="2025-04-27T15:22:28.412" v="2306" actId="26606"/>
          <ac:spMkLst>
            <pc:docMk/>
            <pc:sldMk cId="173970312" sldId="260"/>
            <ac:spMk id="16" creationId="{01E4D783-AD45-49E7-B6C7-BBACB8290688}"/>
          </ac:spMkLst>
        </pc:spChg>
        <pc:spChg chg="add del">
          <ac:chgData name="leonaasachi@gmail.com" userId="fe972f80f98a198c" providerId="LiveId" clId="{7BA7F360-27EA-412D-AC07-79D58FF9CE4B}" dt="2025-04-27T15:22:14.342" v="2304" actId="26606"/>
          <ac:spMkLst>
            <pc:docMk/>
            <pc:sldMk cId="173970312" sldId="260"/>
            <ac:spMk id="19" creationId="{C630F413-44CE-4746-9821-9E0107978E7A}"/>
          </ac:spMkLst>
        </pc:spChg>
        <pc:spChg chg="add del">
          <ac:chgData name="leonaasachi@gmail.com" userId="fe972f80f98a198c" providerId="LiveId" clId="{7BA7F360-27EA-412D-AC07-79D58FF9CE4B}" dt="2025-04-27T15:22:14.342" v="2304" actId="26606"/>
          <ac:spMkLst>
            <pc:docMk/>
            <pc:sldMk cId="173970312" sldId="260"/>
            <ac:spMk id="21" creationId="{22D671B1-B099-4F9C-B9CC-9D22B4DAF8A8}"/>
          </ac:spMkLst>
        </pc:spChg>
        <pc:spChg chg="add del">
          <ac:chgData name="leonaasachi@gmail.com" userId="fe972f80f98a198c" providerId="LiveId" clId="{7BA7F360-27EA-412D-AC07-79D58FF9CE4B}" dt="2025-04-27T15:22:14.342" v="2304" actId="26606"/>
          <ac:spMkLst>
            <pc:docMk/>
            <pc:sldMk cId="173970312" sldId="260"/>
            <ac:spMk id="25" creationId="{898488B7-DBD3-40E7-B54B-4DA6C5693EF3}"/>
          </ac:spMkLst>
        </pc:spChg>
        <pc:spChg chg="add del">
          <ac:chgData name="leonaasachi@gmail.com" userId="fe972f80f98a198c" providerId="LiveId" clId="{7BA7F360-27EA-412D-AC07-79D58FF9CE4B}" dt="2025-04-27T15:22:12.814" v="2302" actId="26606"/>
          <ac:spMkLst>
            <pc:docMk/>
            <pc:sldMk cId="173970312" sldId="260"/>
            <ac:spMk id="30" creationId="{0CABCAE3-64FC-4149-819F-2C1812824154}"/>
          </ac:spMkLst>
        </pc:spChg>
        <pc:spChg chg="add del">
          <ac:chgData name="leonaasachi@gmail.com" userId="fe972f80f98a198c" providerId="LiveId" clId="{7BA7F360-27EA-412D-AC07-79D58FF9CE4B}" dt="2025-04-27T15:22:12.814" v="2302" actId="26606"/>
          <ac:spMkLst>
            <pc:docMk/>
            <pc:sldMk cId="173970312" sldId="260"/>
            <ac:spMk id="38" creationId="{C630F413-44CE-4746-9821-9E0107978E7A}"/>
          </ac:spMkLst>
        </pc:spChg>
        <pc:spChg chg="add del">
          <ac:chgData name="leonaasachi@gmail.com" userId="fe972f80f98a198c" providerId="LiveId" clId="{7BA7F360-27EA-412D-AC07-79D58FF9CE4B}" dt="2025-04-27T15:22:12.814" v="2302" actId="26606"/>
          <ac:spMkLst>
            <pc:docMk/>
            <pc:sldMk cId="173970312" sldId="260"/>
            <ac:spMk id="40" creationId="{22D671B1-B099-4F9C-B9CC-9D22B4DAF8A8}"/>
          </ac:spMkLst>
        </pc:spChg>
        <pc:spChg chg="add del">
          <ac:chgData name="leonaasachi@gmail.com" userId="fe972f80f98a198c" providerId="LiveId" clId="{7BA7F360-27EA-412D-AC07-79D58FF9CE4B}" dt="2025-04-27T15:22:12.814" v="2302" actId="26606"/>
          <ac:spMkLst>
            <pc:docMk/>
            <pc:sldMk cId="173970312" sldId="260"/>
            <ac:spMk id="44" creationId="{898488B7-DBD3-40E7-B54B-4DA6C5693EF3}"/>
          </ac:spMkLst>
        </pc:spChg>
        <pc:picChg chg="add mod ord">
          <ac:chgData name="leonaasachi@gmail.com" userId="fe972f80f98a198c" providerId="LiveId" clId="{7BA7F360-27EA-412D-AC07-79D58FF9CE4B}" dt="2025-04-27T15:22:28.412" v="2306" actId="26606"/>
          <ac:picMkLst>
            <pc:docMk/>
            <pc:sldMk cId="173970312" sldId="260"/>
            <ac:picMk id="5" creationId="{FC250BE1-0E00-C160-F8AD-48D7A6DE4F32}"/>
          </ac:picMkLst>
        </pc:picChg>
        <pc:picChg chg="add del">
          <ac:chgData name="leonaasachi@gmail.com" userId="fe972f80f98a198c" providerId="LiveId" clId="{7BA7F360-27EA-412D-AC07-79D58FF9CE4B}" dt="2025-04-27T15:22:14.342" v="2304" actId="26606"/>
          <ac:picMkLst>
            <pc:docMk/>
            <pc:sldMk cId="173970312" sldId="260"/>
            <ac:picMk id="13" creationId="{012FDCFE-9AD2-4D8A-8CBF-B3AA37EBF6DD}"/>
          </ac:picMkLst>
        </pc:picChg>
        <pc:cxnChg chg="add">
          <ac:chgData name="leonaasachi@gmail.com" userId="fe972f80f98a198c" providerId="LiveId" clId="{7BA7F360-27EA-412D-AC07-79D58FF9CE4B}" dt="2025-04-27T15:22:28.412" v="2306" actId="26606"/>
          <ac:cxnSpMkLst>
            <pc:docMk/>
            <pc:sldMk cId="173970312" sldId="260"/>
            <ac:cxnSpMk id="14" creationId="{373AAE2E-5D6B-4952-A4BB-546C49F8DE4B}"/>
          </ac:cxnSpMkLst>
        </pc:cxnChg>
        <pc:cxnChg chg="add del">
          <ac:chgData name="leonaasachi@gmail.com" userId="fe972f80f98a198c" providerId="LiveId" clId="{7BA7F360-27EA-412D-AC07-79D58FF9CE4B}" dt="2025-04-27T15:22:14.342" v="2304" actId="26606"/>
          <ac:cxnSpMkLst>
            <pc:docMk/>
            <pc:sldMk cId="173970312" sldId="260"/>
            <ac:cxnSpMk id="15" creationId="{FBD463FC-4CA8-4FF4-85A3-AF9F4B98D210}"/>
          </ac:cxnSpMkLst>
        </pc:cxnChg>
        <pc:cxnChg chg="add del">
          <ac:chgData name="leonaasachi@gmail.com" userId="fe972f80f98a198c" providerId="LiveId" clId="{7BA7F360-27EA-412D-AC07-79D58FF9CE4B}" dt="2025-04-27T15:22:14.342" v="2304" actId="26606"/>
          <ac:cxnSpMkLst>
            <pc:docMk/>
            <pc:sldMk cId="173970312" sldId="260"/>
            <ac:cxnSpMk id="23" creationId="{7552FBEF-FA69-427B-8245-0A518E0513D5}"/>
          </ac:cxnSpMkLst>
        </pc:cxnChg>
      </pc:sldChg>
      <pc:sldChg chg="addSp delSp modSp new del mod">
        <pc:chgData name="leonaasachi@gmail.com" userId="fe972f80f98a198c" providerId="LiveId" clId="{7BA7F360-27EA-412D-AC07-79D58FF9CE4B}" dt="2025-04-27T15:18:15.484" v="2232" actId="2696"/>
        <pc:sldMkLst>
          <pc:docMk/>
          <pc:sldMk cId="2827254991" sldId="260"/>
        </pc:sldMkLst>
        <pc:spChg chg="mod">
          <ac:chgData name="leonaasachi@gmail.com" userId="fe972f80f98a198c" providerId="LiveId" clId="{7BA7F360-27EA-412D-AC07-79D58FF9CE4B}" dt="2025-04-27T14:45:55.468" v="2113"/>
          <ac:spMkLst>
            <pc:docMk/>
            <pc:sldMk cId="2827254991" sldId="260"/>
            <ac:spMk id="2" creationId="{A218B53E-7E4F-FDFA-7E48-39740BD4A39D}"/>
          </ac:spMkLst>
        </pc:spChg>
        <pc:spChg chg="del mod">
          <ac:chgData name="leonaasachi@gmail.com" userId="fe972f80f98a198c" providerId="LiveId" clId="{7BA7F360-27EA-412D-AC07-79D58FF9CE4B}" dt="2025-04-27T14:42:41.809" v="2054"/>
          <ac:spMkLst>
            <pc:docMk/>
            <pc:sldMk cId="2827254991" sldId="260"/>
            <ac:spMk id="3" creationId="{BE5885A2-AE8C-AAD6-4D70-B74B121F6D9E}"/>
          </ac:spMkLst>
        </pc:spChg>
        <pc:spChg chg="add mod">
          <ac:chgData name="leonaasachi@gmail.com" userId="fe972f80f98a198c" providerId="LiveId" clId="{7BA7F360-27EA-412D-AC07-79D58FF9CE4B}" dt="2025-04-27T15:16:03.707" v="2228" actId="1038"/>
          <ac:spMkLst>
            <pc:docMk/>
            <pc:sldMk cId="2827254991" sldId="260"/>
            <ac:spMk id="4" creationId="{7D9D9C25-264C-0FF5-B422-277A917D048C}"/>
          </ac:spMkLst>
        </pc:spChg>
        <pc:spChg chg="add del mod">
          <ac:chgData name="leonaasachi@gmail.com" userId="fe972f80f98a198c" providerId="LiveId" clId="{7BA7F360-27EA-412D-AC07-79D58FF9CE4B}" dt="2025-04-27T15:17:20.994" v="2231" actId="34307"/>
          <ac:spMkLst>
            <pc:docMk/>
            <pc:sldMk cId="2827254991" sldId="260"/>
            <ac:spMk id="5" creationId="{63B3EE9A-9678-7711-F2A4-28858281B221}"/>
          </ac:spMkLst>
        </pc:spChg>
        <pc:spChg chg="add mod">
          <ac:chgData name="leonaasachi@gmail.com" userId="fe972f80f98a198c" providerId="LiveId" clId="{7BA7F360-27EA-412D-AC07-79D58FF9CE4B}" dt="2025-04-27T14:43:16.136" v="2060" actId="1076"/>
          <ac:spMkLst>
            <pc:docMk/>
            <pc:sldMk cId="2827254991" sldId="260"/>
            <ac:spMk id="6" creationId="{189EC81C-344C-675E-18FB-9B4F00186BF5}"/>
          </ac:spMkLst>
        </pc:spChg>
        <pc:spChg chg="add mod">
          <ac:chgData name="leonaasachi@gmail.com" userId="fe972f80f98a198c" providerId="LiveId" clId="{7BA7F360-27EA-412D-AC07-79D58FF9CE4B}" dt="2025-04-27T14:43:13.439" v="2059" actId="1076"/>
          <ac:spMkLst>
            <pc:docMk/>
            <pc:sldMk cId="2827254991" sldId="260"/>
            <ac:spMk id="7" creationId="{AD7E10A5-B523-2F3E-0C93-A51BA2B8FF16}"/>
          </ac:spMkLst>
        </pc:spChg>
        <pc:picChg chg="add mod ord">
          <ac:chgData name="leonaasachi@gmail.com" userId="fe972f80f98a198c" providerId="LiveId" clId="{7BA7F360-27EA-412D-AC07-79D58FF9CE4B}" dt="2025-04-27T15:17:20.994" v="2231" actId="34307"/>
          <ac:picMkLst>
            <pc:docMk/>
            <pc:sldMk cId="2827254991" sldId="260"/>
            <ac:picMk id="3" creationId="{581E3CB4-A33B-61FE-66F6-6E97BF11C37F}"/>
          </ac:picMkLst>
        </pc:picChg>
      </pc:sldChg>
      <pc:sldChg chg="modSp new mod">
        <pc:chgData name="leonaasachi@gmail.com" userId="fe972f80f98a198c" providerId="LiveId" clId="{7BA7F360-27EA-412D-AC07-79D58FF9CE4B}" dt="2025-04-27T15:39:41.394" v="2980" actId="20577"/>
        <pc:sldMkLst>
          <pc:docMk/>
          <pc:sldMk cId="3641717041" sldId="261"/>
        </pc:sldMkLst>
        <pc:spChg chg="mod">
          <ac:chgData name="leonaasachi@gmail.com" userId="fe972f80f98a198c" providerId="LiveId" clId="{7BA7F360-27EA-412D-AC07-79D58FF9CE4B}" dt="2025-04-27T15:27:37.732" v="2811" actId="20577"/>
          <ac:spMkLst>
            <pc:docMk/>
            <pc:sldMk cId="3641717041" sldId="261"/>
            <ac:spMk id="2" creationId="{CD39D7D1-7F79-A2A8-0D8F-C0A6C4A8DB07}"/>
          </ac:spMkLst>
        </pc:spChg>
        <pc:spChg chg="mod">
          <ac:chgData name="leonaasachi@gmail.com" userId="fe972f80f98a198c" providerId="LiveId" clId="{7BA7F360-27EA-412D-AC07-79D58FF9CE4B}" dt="2025-04-27T15:39:41.394" v="2980" actId="20577"/>
          <ac:spMkLst>
            <pc:docMk/>
            <pc:sldMk cId="3641717041" sldId="261"/>
            <ac:spMk id="3" creationId="{9F9DC912-774A-CA9A-846C-E5F5C1FC3E99}"/>
          </ac:spMkLst>
        </pc:spChg>
      </pc:sldChg>
      <pc:sldChg chg="addSp delSp modSp new del mod">
        <pc:chgData name="leonaasachi@gmail.com" userId="fe972f80f98a198c" providerId="LiveId" clId="{7BA7F360-27EA-412D-AC07-79D58FF9CE4B}" dt="2025-04-27T15:15:44.668" v="2189" actId="2696"/>
        <pc:sldMkLst>
          <pc:docMk/>
          <pc:sldMk cId="4025342053" sldId="261"/>
        </pc:sldMkLst>
        <pc:spChg chg="mod">
          <ac:chgData name="leonaasachi@gmail.com" userId="fe972f80f98a198c" providerId="LiveId" clId="{7BA7F360-27EA-412D-AC07-79D58FF9CE4B}" dt="2025-04-27T15:15:22.248" v="2184" actId="27636"/>
          <ac:spMkLst>
            <pc:docMk/>
            <pc:sldMk cId="4025342053" sldId="261"/>
            <ac:spMk id="2" creationId="{B68DA8FC-47D5-EB1B-6358-88D60865E030}"/>
          </ac:spMkLst>
        </pc:spChg>
        <pc:spChg chg="add del mod">
          <ac:chgData name="leonaasachi@gmail.com" userId="fe972f80f98a198c" providerId="LiveId" clId="{7BA7F360-27EA-412D-AC07-79D58FF9CE4B}" dt="2025-04-27T15:15:33.762" v="2188"/>
          <ac:spMkLst>
            <pc:docMk/>
            <pc:sldMk cId="4025342053" sldId="261"/>
            <ac:spMk id="4" creationId="{0BC7665F-DEC4-B1D6-0A96-D215DFBFB78B}"/>
          </ac:spMkLst>
        </pc:spChg>
        <pc:spChg chg="add mod">
          <ac:chgData name="leonaasachi@gmail.com" userId="fe972f80f98a198c" providerId="LiveId" clId="{7BA7F360-27EA-412D-AC07-79D58FF9CE4B}" dt="2025-04-27T15:14:40.171" v="2177" actId="1076"/>
          <ac:spMkLst>
            <pc:docMk/>
            <pc:sldMk cId="4025342053" sldId="261"/>
            <ac:spMk id="5" creationId="{464475BB-9B03-6AE4-F728-D547539B9768}"/>
          </ac:spMkLst>
        </pc:spChg>
        <pc:spChg chg="add mod">
          <ac:chgData name="leonaasachi@gmail.com" userId="fe972f80f98a198c" providerId="LiveId" clId="{7BA7F360-27EA-412D-AC07-79D58FF9CE4B}" dt="2025-04-27T15:14:35.487" v="2176" actId="6549"/>
          <ac:spMkLst>
            <pc:docMk/>
            <pc:sldMk cId="4025342053" sldId="261"/>
            <ac:spMk id="6" creationId="{EF197044-E155-3EB3-79CF-D0B09D9B1D7E}"/>
          </ac:spMkLst>
        </pc:spChg>
        <pc:spChg chg="add">
          <ac:chgData name="leonaasachi@gmail.com" userId="fe972f80f98a198c" providerId="LiveId" clId="{7BA7F360-27EA-412D-AC07-79D58FF9CE4B}" dt="2025-04-27T14:46:19.329" v="2115"/>
          <ac:spMkLst>
            <pc:docMk/>
            <pc:sldMk cId="4025342053" sldId="261"/>
            <ac:spMk id="7" creationId="{90F4FCDC-E9EE-6F7C-A592-4BE957C61A32}"/>
          </ac:spMkLst>
        </pc:spChg>
        <pc:spChg chg="add del mod">
          <ac:chgData name="leonaasachi@gmail.com" userId="fe972f80f98a198c" providerId="LiveId" clId="{7BA7F360-27EA-412D-AC07-79D58FF9CE4B}" dt="2025-04-27T15:14:53.565" v="2179" actId="478"/>
          <ac:spMkLst>
            <pc:docMk/>
            <pc:sldMk cId="4025342053" sldId="261"/>
            <ac:spMk id="8" creationId="{DB42DD54-7BE0-AF29-8283-711F6718E6EF}"/>
          </ac:spMkLst>
        </pc:spChg>
        <pc:spChg chg="add">
          <ac:chgData name="leonaasachi@gmail.com" userId="fe972f80f98a198c" providerId="LiveId" clId="{7BA7F360-27EA-412D-AC07-79D58FF9CE4B}" dt="2025-04-27T14:46:19.329" v="2115"/>
          <ac:spMkLst>
            <pc:docMk/>
            <pc:sldMk cId="4025342053" sldId="261"/>
            <ac:spMk id="9" creationId="{20D8235B-583D-48C7-2A1A-6E65AF543540}"/>
          </ac:spMkLst>
        </pc:spChg>
        <pc:spChg chg="add mod">
          <ac:chgData name="leonaasachi@gmail.com" userId="fe972f80f98a198c" providerId="LiveId" clId="{7BA7F360-27EA-412D-AC07-79D58FF9CE4B}" dt="2025-04-27T15:14:23.448" v="2174" actId="6549"/>
          <ac:spMkLst>
            <pc:docMk/>
            <pc:sldMk cId="4025342053" sldId="261"/>
            <ac:spMk id="10" creationId="{038B845D-FE41-3020-DD2F-71EE9F4F6F30}"/>
          </ac:spMkLst>
        </pc:spChg>
        <pc:spChg chg="add">
          <ac:chgData name="leonaasachi@gmail.com" userId="fe972f80f98a198c" providerId="LiveId" clId="{7BA7F360-27EA-412D-AC07-79D58FF9CE4B}" dt="2025-04-27T14:46:19.329" v="2115"/>
          <ac:spMkLst>
            <pc:docMk/>
            <pc:sldMk cId="4025342053" sldId="261"/>
            <ac:spMk id="11" creationId="{35597BAB-79EA-7A68-A563-1BBC0D4C2C75}"/>
          </ac:spMkLst>
        </pc:spChg>
        <pc:spChg chg="add del mod">
          <ac:chgData name="leonaasachi@gmail.com" userId="fe972f80f98a198c" providerId="LiveId" clId="{7BA7F360-27EA-412D-AC07-79D58FF9CE4B}" dt="2025-04-27T15:15:33.759" v="2186"/>
          <ac:spMkLst>
            <pc:docMk/>
            <pc:sldMk cId="4025342053" sldId="261"/>
            <ac:spMk id="12" creationId="{8F2F1D23-3AB6-0371-CFF5-40421F8FB47F}"/>
          </ac:spMkLst>
        </pc:spChg>
      </pc:sldChg>
      <pc:sldMasterChg chg="add del addSldLayout delSldLayout">
        <pc:chgData name="leonaasachi@gmail.com" userId="fe972f80f98a198c" providerId="LiveId" clId="{7BA7F360-27EA-412D-AC07-79D58FF9CE4B}" dt="2025-04-27T10:44:34.433" v="68" actId="26606"/>
        <pc:sldMasterMkLst>
          <pc:docMk/>
          <pc:sldMasterMk cId="1992050082" sldId="2147483648"/>
        </pc:sldMasterMkLst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992050082" sldId="2147483648"/>
            <pc:sldLayoutMk cId="1393741114" sldId="2147483649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992050082" sldId="2147483648"/>
            <pc:sldLayoutMk cId="1018069263" sldId="2147483650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992050082" sldId="2147483648"/>
            <pc:sldLayoutMk cId="3358135032" sldId="2147483651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992050082" sldId="2147483648"/>
            <pc:sldLayoutMk cId="535515811" sldId="2147483652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992050082" sldId="2147483648"/>
            <pc:sldLayoutMk cId="944052163" sldId="2147483653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992050082" sldId="2147483648"/>
            <pc:sldLayoutMk cId="710290502" sldId="2147483654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992050082" sldId="2147483648"/>
            <pc:sldLayoutMk cId="1779272186" sldId="2147483655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992050082" sldId="2147483648"/>
            <pc:sldLayoutMk cId="604827915" sldId="2147483656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992050082" sldId="2147483648"/>
            <pc:sldLayoutMk cId="28478364" sldId="2147483657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992050082" sldId="2147483648"/>
            <pc:sldLayoutMk cId="1800259792" sldId="2147483658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992050082" sldId="2147483648"/>
            <pc:sldLayoutMk cId="4060111166" sldId="2147483659"/>
          </pc:sldLayoutMkLst>
        </pc:sldLayoutChg>
      </pc:sldMasterChg>
      <pc:sldMasterChg chg="del delSldLayout">
        <pc:chgData name="leonaasachi@gmail.com" userId="fe972f80f98a198c" providerId="LiveId" clId="{7BA7F360-27EA-412D-AC07-79D58FF9CE4B}" dt="2025-04-27T10:44:59.561" v="70" actId="26606"/>
        <pc:sldMasterMkLst>
          <pc:docMk/>
          <pc:sldMasterMk cId="1164128073" sldId="2147483660"/>
        </pc:sldMasterMkLst>
        <pc:sldLayoutChg chg="del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1164128073" sldId="2147483660"/>
            <pc:sldLayoutMk cId="910253113" sldId="2147483661"/>
          </pc:sldLayoutMkLst>
        </pc:sldLayoutChg>
        <pc:sldLayoutChg chg="del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1164128073" sldId="2147483660"/>
            <pc:sldLayoutMk cId="600726798" sldId="2147483662"/>
          </pc:sldLayoutMkLst>
        </pc:sldLayoutChg>
        <pc:sldLayoutChg chg="del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1164128073" sldId="2147483660"/>
            <pc:sldLayoutMk cId="37640923" sldId="2147483663"/>
          </pc:sldLayoutMkLst>
        </pc:sldLayoutChg>
        <pc:sldLayoutChg chg="del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1164128073" sldId="2147483660"/>
            <pc:sldLayoutMk cId="1566895255" sldId="2147483664"/>
          </pc:sldLayoutMkLst>
        </pc:sldLayoutChg>
        <pc:sldLayoutChg chg="del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1164128073" sldId="2147483660"/>
            <pc:sldLayoutMk cId="3004276980" sldId="2147483665"/>
          </pc:sldLayoutMkLst>
        </pc:sldLayoutChg>
        <pc:sldLayoutChg chg="del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1164128073" sldId="2147483660"/>
            <pc:sldLayoutMk cId="4122778776" sldId="2147483666"/>
          </pc:sldLayoutMkLst>
        </pc:sldLayoutChg>
        <pc:sldLayoutChg chg="del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1164128073" sldId="2147483660"/>
            <pc:sldLayoutMk cId="278193787" sldId="2147483667"/>
          </pc:sldLayoutMkLst>
        </pc:sldLayoutChg>
        <pc:sldLayoutChg chg="del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1164128073" sldId="2147483660"/>
            <pc:sldLayoutMk cId="2187048426" sldId="2147483668"/>
          </pc:sldLayoutMkLst>
        </pc:sldLayoutChg>
        <pc:sldLayoutChg chg="del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1164128073" sldId="2147483660"/>
            <pc:sldLayoutMk cId="3304352957" sldId="2147483669"/>
          </pc:sldLayoutMkLst>
        </pc:sldLayoutChg>
        <pc:sldLayoutChg chg="del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1164128073" sldId="2147483660"/>
            <pc:sldLayoutMk cId="1316589227" sldId="2147483670"/>
          </pc:sldLayoutMkLst>
        </pc:sldLayoutChg>
        <pc:sldLayoutChg chg="del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1164128073" sldId="2147483660"/>
            <pc:sldLayoutMk cId="3530537778" sldId="2147483671"/>
          </pc:sldLayoutMkLst>
        </pc:sldLayoutChg>
      </pc:sldMasterChg>
      <pc:sldMasterChg chg="add replId addSldLayout">
        <pc:chgData name="leonaasachi@gmail.com" userId="fe972f80f98a198c" providerId="LiveId" clId="{7BA7F360-27EA-412D-AC07-79D58FF9CE4B}" dt="2025-04-27T10:44:59.561" v="70" actId="26606"/>
        <pc:sldMasterMkLst>
          <pc:docMk/>
          <pc:sldMasterMk cId="2064660887" sldId="2147483672"/>
        </pc:sldMasterMkLst>
        <pc:sldLayoutChg chg="add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2064660887" sldId="2147483672"/>
            <pc:sldLayoutMk cId="1610218974" sldId="2147483673"/>
          </pc:sldLayoutMkLst>
        </pc:sldLayoutChg>
        <pc:sldLayoutChg chg="add replId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2064660887" sldId="2147483672"/>
            <pc:sldLayoutMk cId="3902258970" sldId="2147483674"/>
          </pc:sldLayoutMkLst>
        </pc:sldLayoutChg>
        <pc:sldLayoutChg chg="add replId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2064660887" sldId="2147483672"/>
            <pc:sldLayoutMk cId="606237617" sldId="2147483675"/>
          </pc:sldLayoutMkLst>
        </pc:sldLayoutChg>
        <pc:sldLayoutChg chg="add replId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2064660887" sldId="2147483672"/>
            <pc:sldLayoutMk cId="2578125168" sldId="2147483676"/>
          </pc:sldLayoutMkLst>
        </pc:sldLayoutChg>
        <pc:sldLayoutChg chg="add replId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2064660887" sldId="2147483672"/>
            <pc:sldLayoutMk cId="3940366221" sldId="2147483677"/>
          </pc:sldLayoutMkLst>
        </pc:sldLayoutChg>
        <pc:sldLayoutChg chg="add replId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2064660887" sldId="2147483672"/>
            <pc:sldLayoutMk cId="2265627265" sldId="2147483678"/>
          </pc:sldLayoutMkLst>
        </pc:sldLayoutChg>
        <pc:sldLayoutChg chg="add replId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2064660887" sldId="2147483672"/>
            <pc:sldLayoutMk cId="855704962" sldId="2147483679"/>
          </pc:sldLayoutMkLst>
        </pc:sldLayoutChg>
        <pc:sldLayoutChg chg="add replId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2064660887" sldId="2147483672"/>
            <pc:sldLayoutMk cId="2800550372" sldId="2147483680"/>
          </pc:sldLayoutMkLst>
        </pc:sldLayoutChg>
        <pc:sldLayoutChg chg="add replId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2064660887" sldId="2147483672"/>
            <pc:sldLayoutMk cId="683358581" sldId="2147483681"/>
          </pc:sldLayoutMkLst>
        </pc:sldLayoutChg>
        <pc:sldLayoutChg chg="add replId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2064660887" sldId="2147483672"/>
            <pc:sldLayoutMk cId="1684121925" sldId="2147483682"/>
          </pc:sldLayoutMkLst>
        </pc:sldLayoutChg>
        <pc:sldLayoutChg chg="add replId">
          <pc:chgData name="leonaasachi@gmail.com" userId="fe972f80f98a198c" providerId="LiveId" clId="{7BA7F360-27EA-412D-AC07-79D58FF9CE4B}" dt="2025-04-27T10:44:59.561" v="70" actId="26606"/>
          <pc:sldLayoutMkLst>
            <pc:docMk/>
            <pc:sldMasterMk cId="2064660887" sldId="2147483672"/>
            <pc:sldLayoutMk cId="1632386782" sldId="2147483683"/>
          </pc:sldLayoutMkLst>
        </pc:sldLayoutChg>
      </pc:sldMasterChg>
      <pc:sldMasterChg chg="add del addSldLayout delSldLayout">
        <pc:chgData name="leonaasachi@gmail.com" userId="fe972f80f98a198c" providerId="LiveId" clId="{7BA7F360-27EA-412D-AC07-79D58FF9CE4B}" dt="2025-04-27T10:44:34.433" v="68" actId="26606"/>
        <pc:sldMasterMkLst>
          <pc:docMk/>
          <pc:sldMasterMk cId="1226108382" sldId="2147483738"/>
        </pc:sldMasterMkLst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226108382" sldId="2147483738"/>
            <pc:sldLayoutMk cId="2517460451" sldId="2147483727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226108382" sldId="2147483738"/>
            <pc:sldLayoutMk cId="3036384522" sldId="2147483728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226108382" sldId="2147483738"/>
            <pc:sldLayoutMk cId="1662735371" sldId="2147483729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226108382" sldId="2147483738"/>
            <pc:sldLayoutMk cId="944870371" sldId="2147483730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226108382" sldId="2147483738"/>
            <pc:sldLayoutMk cId="564376017" sldId="2147483731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226108382" sldId="2147483738"/>
            <pc:sldLayoutMk cId="3640074366" sldId="2147483732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226108382" sldId="2147483738"/>
            <pc:sldLayoutMk cId="2201555309" sldId="2147483733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226108382" sldId="2147483738"/>
            <pc:sldLayoutMk cId="241648736" sldId="2147483734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226108382" sldId="2147483738"/>
            <pc:sldLayoutMk cId="3890106911" sldId="2147483735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226108382" sldId="2147483738"/>
            <pc:sldLayoutMk cId="2840944046" sldId="2147483736"/>
          </pc:sldLayoutMkLst>
        </pc:sldLayoutChg>
        <pc:sldLayoutChg chg="add del">
          <pc:chgData name="leonaasachi@gmail.com" userId="fe972f80f98a198c" providerId="LiveId" clId="{7BA7F360-27EA-412D-AC07-79D58FF9CE4B}" dt="2025-04-27T10:44:34.433" v="68" actId="26606"/>
          <pc:sldLayoutMkLst>
            <pc:docMk/>
            <pc:sldMasterMk cId="1226108382" sldId="2147483738"/>
            <pc:sldLayoutMk cId="639265867" sldId="214748373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D205-9EBB-4C87-B2AA-ABD6A4C4EC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CB22A-2C2B-451C-A4BD-C1E7818D4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CB22A-2C2B-451C-A4BD-C1E7818D4D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CB22A-2C2B-451C-A4BD-C1E7818D4D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7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06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3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50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1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7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6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9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2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0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49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7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4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erry blossoms">
            <a:extLst>
              <a:ext uri="{FF2B5EF4-FFF2-40B4-BE49-F238E27FC236}">
                <a16:creationId xmlns:a16="http://schemas.microsoft.com/office/drawing/2014/main" id="{A32D7197-E9A3-9965-9EA9-B68F4D8E2D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grayscl/>
          </a:blip>
          <a:srcRect t="6754" r="-1" b="897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CC67B-EFA4-FE0C-81C7-8C882916E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/>
              <a:t>WellNest: A Health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4C1A4-2BA3-8861-20B4-702E02135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A comprehensive health information system for managing clients and health programs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8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6AEE-404D-74B1-5E35-B6544043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25D4-16B8-5E42-E268-0E3854C3A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Overview</a:t>
            </a:r>
          </a:p>
          <a:p>
            <a:pPr marL="0" indent="0">
              <a:buNone/>
            </a:pPr>
            <a:r>
              <a:rPr lang="en-US" dirty="0"/>
              <a:t>The system simulates a health information management system that allows doctors to create health programs, register clients and enroll them in programs. It is designed for easy management and access of client health data</a:t>
            </a:r>
          </a:p>
          <a:p>
            <a:pPr marL="0" indent="0">
              <a:buNone/>
            </a:pPr>
            <a:r>
              <a:rPr lang="en-US" b="1" dirty="0"/>
              <a:t>Technologies Used</a:t>
            </a:r>
          </a:p>
          <a:p>
            <a:r>
              <a:rPr lang="en-US" dirty="0"/>
              <a:t>Frameworks – Django, Django Rest Framework</a:t>
            </a:r>
          </a:p>
          <a:p>
            <a:r>
              <a:rPr lang="en-US" dirty="0"/>
              <a:t>Database – SQLite</a:t>
            </a:r>
          </a:p>
          <a:p>
            <a:r>
              <a:rPr lang="en-US" dirty="0"/>
              <a:t>Frontend – HTML,CSS, JavaScript, Bootstrap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A6F2-404A-FBC3-EF5F-B17EDEC3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5CF7-2C93-6BBC-D9D4-D7F26C77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Doctors should register and login to the system to be able to access the following features:</a:t>
            </a:r>
          </a:p>
          <a:p>
            <a:r>
              <a:rPr lang="en-US" dirty="0"/>
              <a:t> Create new health programs for diseases like TB and Malaria</a:t>
            </a:r>
          </a:p>
          <a:p>
            <a:r>
              <a:rPr lang="en-US" dirty="0"/>
              <a:t>Register new clients into the system</a:t>
            </a:r>
          </a:p>
          <a:p>
            <a:r>
              <a:rPr lang="en-US" dirty="0"/>
              <a:t>Enroll clients into one or more health programs</a:t>
            </a:r>
          </a:p>
          <a:p>
            <a:r>
              <a:rPr lang="en-US" dirty="0"/>
              <a:t>Search for registered clients</a:t>
            </a:r>
          </a:p>
          <a:p>
            <a:r>
              <a:rPr lang="en-US" dirty="0"/>
              <a:t>Expose client profiles via API</a:t>
            </a:r>
          </a:p>
          <a:p>
            <a:r>
              <a:rPr lang="en-US" dirty="0"/>
              <a:t>View the number of clients enrolled in each program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83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AA7-1826-0E16-993B-EFA2477F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839D-C4E9-C68D-3CC6-BAE04283C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API-First Development</a:t>
            </a:r>
          </a:p>
          <a:p>
            <a:pPr marL="0" indent="0">
              <a:buNone/>
            </a:pPr>
            <a:r>
              <a:rPr lang="en-US" dirty="0"/>
              <a:t>Prioritized building backend APIs for exposing client profile data which enables easy integration with external systems using Django REST Framework</a:t>
            </a:r>
          </a:p>
          <a:p>
            <a:r>
              <a:rPr lang="en-US" b="1" dirty="0"/>
              <a:t>Modular and  Scalable Design  </a:t>
            </a:r>
          </a:p>
          <a:p>
            <a:pPr marL="0" indent="0">
              <a:buNone/>
            </a:pPr>
            <a:r>
              <a:rPr lang="en-US" dirty="0"/>
              <a:t>Separate models for doctors, clients and health programs with many to many relationships for flexible client enrollment. </a:t>
            </a:r>
          </a:p>
          <a:p>
            <a:r>
              <a:rPr lang="en-US" b="1" dirty="0"/>
              <a:t>Clean and Structured Code</a:t>
            </a:r>
          </a:p>
          <a:p>
            <a:pPr marL="0" indent="0">
              <a:buNone/>
            </a:pPr>
            <a:r>
              <a:rPr lang="en-US" dirty="0"/>
              <a:t>MVC</a:t>
            </a:r>
            <a:r>
              <a:rPr lang="en-US" b="1" dirty="0"/>
              <a:t> </a:t>
            </a:r>
            <a:r>
              <a:rPr lang="en-US" dirty="0"/>
              <a:t>architecture (Models, Views, Templates) with Django and an organized project structure with reusability and maintainability in mind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99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E91A2-E710-BF6C-1E2D-595E3401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DESIGN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04C045-359E-5D02-034D-942F54B2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design is focused providing maximum functionality for the users</a:t>
            </a:r>
          </a:p>
          <a:p>
            <a:r>
              <a:rPr lang="en-US" dirty="0"/>
              <a:t>Client: Stores client information including personal details and enrolled health programs</a:t>
            </a:r>
          </a:p>
          <a:p>
            <a:r>
              <a:rPr lang="en-US" dirty="0" err="1"/>
              <a:t>HealthProgram</a:t>
            </a:r>
            <a:r>
              <a:rPr lang="en-US" dirty="0"/>
              <a:t> : Represents the different health programs available</a:t>
            </a:r>
          </a:p>
          <a:p>
            <a:r>
              <a:rPr lang="en-US" dirty="0" err="1"/>
              <a:t>DoctorProfile</a:t>
            </a:r>
            <a:r>
              <a:rPr lang="en-US" dirty="0"/>
              <a:t>: Extends user information wit department and employee number</a:t>
            </a:r>
          </a:p>
        </p:txBody>
      </p:sp>
      <p:pic>
        <p:nvPicPr>
          <p:cNvPr id="5" name="Content Placeholder 4" descr="A screenshot of an ERD diagram">
            <a:extLst>
              <a:ext uri="{FF2B5EF4-FFF2-40B4-BE49-F238E27FC236}">
                <a16:creationId xmlns:a16="http://schemas.microsoft.com/office/drawing/2014/main" id="{FC250BE1-0E00-C160-F8AD-48D7A6DE4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3" y="1025739"/>
            <a:ext cx="4637119" cy="484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D7D1-7F79-A2A8-0D8F-C0A6C4A8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C912-774A-CA9A-846C-E5F5C1FC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WellNest</a:t>
            </a:r>
            <a:r>
              <a:rPr lang="en-US" dirty="0"/>
              <a:t> Health Information Management System is designed to enhance patient care through a seamless platform that integrates both clinical and administrative functionalities. Built with a Django backend and employing an API-first approach, </a:t>
            </a:r>
            <a:r>
              <a:rPr lang="en-US" dirty="0" err="1"/>
              <a:t>WellNest</a:t>
            </a:r>
            <a:r>
              <a:rPr lang="en-US" dirty="0"/>
              <a:t> allows healthcare professionals to create and manage health programs, register clients, and monitor their progress through a range of features.</a:t>
            </a:r>
          </a:p>
          <a:p>
            <a:pPr>
              <a:buNone/>
            </a:pPr>
            <a:r>
              <a:rPr lang="en-US" dirty="0"/>
              <a:t>Key functionalities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Program Creation and Enrollment</a:t>
            </a:r>
            <a:r>
              <a:rPr lang="en-US" dirty="0"/>
              <a:t>: Doctors can create personalized health programs and enroll clients in those programs, offering tailored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Client Registration and Profile Management</a:t>
            </a:r>
            <a:r>
              <a:rPr lang="en-US" dirty="0"/>
              <a:t>: Clients are registered within the system, where they can manage their personal health information, view enrolled programs, and track their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API Integration</a:t>
            </a:r>
            <a:r>
              <a:rPr lang="en-US" dirty="0"/>
              <a:t>: An API-first approach is incorporated to allow easy data exchange with external systems, ensuring extensibility and integration with other health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Client Profile Access</a:t>
            </a:r>
            <a:r>
              <a:rPr lang="en-US" dirty="0"/>
              <a:t>: Doctors can access and review detailed client profiles, including enrolled programs, progress, and health-related data, ensuring informed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Security</a:t>
            </a:r>
            <a:r>
              <a:rPr lang="en-US" dirty="0"/>
              <a:t>: The system emphasizes high standards of data security, ensuring the confidentiality of sensitive health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Interface</a:t>
            </a:r>
            <a:r>
              <a:rPr lang="en-US" dirty="0"/>
              <a:t>: An HTML dashboard provides healthcare professionals with an intuitive interface to manage clients and health programs while maintaining access to the Django super admin interface for system administration.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170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273</TotalTime>
  <Words>478</Words>
  <Application>Microsoft Office PowerPoint</Application>
  <PresentationFormat>Widescreen</PresentationFormat>
  <Paragraphs>41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Gill Sans MT</vt:lpstr>
      <vt:lpstr>Gallery</vt:lpstr>
      <vt:lpstr>WellNest: A Health Information System</vt:lpstr>
      <vt:lpstr>Introduction</vt:lpstr>
      <vt:lpstr>Key Features</vt:lpstr>
      <vt:lpstr>Project Approach </vt:lpstr>
      <vt:lpstr>DESIGN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leonaasachi@gmail.com</dc:creator>
  <cp:lastModifiedBy>leonaasachi@gmail.com</cp:lastModifiedBy>
  <cp:revision>1</cp:revision>
  <dcterms:created xsi:type="dcterms:W3CDTF">2025-04-27T10:39:41Z</dcterms:created>
  <dcterms:modified xsi:type="dcterms:W3CDTF">2025-04-27T15:40:27Z</dcterms:modified>
</cp:coreProperties>
</file>