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D772B-A8CD-4CD7-A254-1E3BC05E782D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61EE-A3A7-4245-809A-E7313E61D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3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A61EE-A3A7-4245-809A-E7313E61DE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9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32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1201" y="1281866"/>
            <a:ext cx="4925171" cy="10691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   최유진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64219" y="803922"/>
            <a:ext cx="4784556" cy="7873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Game Programer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718410" y="3806414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705571" y="4578843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C++11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705571" y="5342988"/>
            <a:ext cx="2485602" cy="5518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781938" y="3339356"/>
            <a:ext cx="381926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Programming Skills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758697" y="6436971"/>
            <a:ext cx="4231891" cy="799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Personal Skills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705571" y="7330232"/>
            <a:ext cx="7432301" cy="506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2024.2 한국공학대학교 게임공학과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718410" y="7665988"/>
            <a:ext cx="7098758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u="sng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3333351"/>
            <a:ext cx="4036883" cy="5382582"/>
            <a:chOff x="826577" y="3333351"/>
            <a:chExt cx="4036883" cy="53825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3333351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93810" y="3806417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DirectX 12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0380952" y="4578843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OpenGL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380952" y="5365376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Unity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3676911"/>
            <a:ext cx="1088571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https://youtu.be/CSMsfHXL-eI?si=nUeukCrw6pUv3I1Z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371241"/>
            <a:ext cx="8120637" cy="2447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Star Giant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2022.10 ~ 2023.8(약 11개월)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9187" y="7080181"/>
            <a:ext cx="5243039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-------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273880" y="2171700"/>
            <a:ext cx="11014120" cy="6214443"/>
            <a:chOff x="6776812" y="2016588"/>
            <a:chExt cx="11282882" cy="6214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6812" y="2016588"/>
              <a:ext cx="11282882" cy="62144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89187" y="4640352"/>
            <a:ext cx="8831438" cy="54521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3명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C++17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2022, DirectX12,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 ( Direct3D를 이용한 그래픽 효과, 게임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시스템 구현)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 플레이어 로직, 내부 맵 구현, 파티클, 스프라이트,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그림자, 플레임 쉐이더 등을 구현하였습니다. </a:t>
            </a:r>
          </a:p>
          <a:p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08234" y="4096249"/>
            <a:ext cx="1088571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https://github.com/Leesiw/StarGiant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1191" y="543554"/>
            <a:ext cx="6747239" cy="16724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그림자....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1027" y="1576904"/>
            <a:ext cx="6936425" cy="3820479"/>
            <a:chOff x="441027" y="1576904"/>
            <a:chExt cx="6936425" cy="38204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027" y="1576904"/>
              <a:ext cx="6936425" cy="38204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2188" y="5415422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그려지는 모습 사진 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41027" y="5864474"/>
            <a:ext cx="7044872" cy="3880210"/>
            <a:chOff x="441027" y="5864474"/>
            <a:chExt cx="7044872" cy="38802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27" y="5864474"/>
              <a:ext cx="7044872" cy="38802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2188" y="9744685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깊이 버퍼 데이터 화면 사진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743042" y="137277"/>
            <a:ext cx="9831155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맵에서 그림자를 그리는 쉐이더 코드 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7543800" y="495300"/>
            <a:ext cx="10591800" cy="9694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float4 shadowLighting(float3 vPosition, float3 vNormal, bool bShadow, float4 uvs[1])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float3 vCameraPosition = float3(gvCameraPosition.x, gvCameraPosition.y, gvCameraPosition.z);     //조명카메라 위치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float3 vToCamera = normalize(vCameraPosition - vPosition);                                                                //조명카메라 방향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float4 cColor = float4(1.0f, 1.0f, 1.0f, 1.0f);                                                                                                //조명 컬러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 fShadowFactor = 1.0f;                                                                                                                        //그림자 명도</a:t>
            </a:r>
          </a:p>
          <a:p>
            <a:endParaRPr lang="en-US" sz="1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[unroll]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for (int i = 0; i &lt; 1; i++)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if (gLights[i].m_bEnable)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#ifdef _WITH_PCF_FILTERING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if (bShadow) fShadowFactor = Compute3x3ShadowFactor(uvs[i].xy / uvs[i].ww, uvs[i].z / uvs[i].w, i);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#else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if (bShadow) fShadowFactor = gtxtDepthTextures[i].SampleCmpLevelZero(gssComparisonPCFShadow, uvs[i].xy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/ uvs[i].ww, uvs[i].z / uvs[i].w).r;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#endif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float4 shadowColor = float4(0.0f, 0.0f, 0.0f, 1.0f);</a:t>
            </a:r>
          </a:p>
          <a:p>
            <a:endParaRPr lang="en-US" sz="1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if (gLights[i].m_nType == POINT_LIGHT)                                                                                             //포인트 조명일 경우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if (fShadowFactor != 0.f)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float4(0.0f, 0.0f, 0.0f,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+= PointLight(i, vPosition, vNormal, vToCamera) * shadowColor * fShadowFactor;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else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float4(0.15f, 0.15f, 0.15f,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else if (gLights[i].m_nType == SPOT_LIGHT)                                                                                         //스팟 조명일 경우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if (fShadowFactor != 0.f)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float4(0.0f, 0.0f, 0.0f,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+= SpotLight(i, vPosition, vNormal, vToCamera) * shadowColor * fShadowFactor;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else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float4(0.15f, 0.15f, 0.15f,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cColor += gLights[i].m_cAmbient * gMaterial.m_cAmbient;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}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cColor += (gcGlobalAmbientLight * gMaterial.m_cAmbient);                                                               //맵 명도와 캐릭터의 주변광을 합친다.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cColor.a = gMaterial.m_cDiffuse.a;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return (lerp(cColor,float4(0.1f,0.1f,0.1f,1.0f),0.3f));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2400" y="730538"/>
            <a:ext cx="14097000" cy="90947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float4 SpotLight(int nIndex, float3 vPosition, float3 vNormal, float3 vToCamera)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float3 vToLight = gLights[nIndex].m_vPosition - vPosition;                                                                       // 방향백터 계산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float fDistance = length(vToLight);                                                                                                               //물체와 조명의 거리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if (fDistance &lt;= gLights[nIndex].m_fRange)                                                                                            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float fSpecularFactor = 0.0f;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vToLight /= fDistance;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float fDiffuseFactor = dot(vToLight, vNormal);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if (fDiffuseFactor &gt; 0.0f)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if (gMaterial.m_cSpecular.a != 0.0f)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#ifdef _WITH_REFLECT                                                                                                                                    //스페큘러 효과를 계산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float3 vReflect = reflect(-vToLight, vNormal);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fSpecularFactor = pow(max(dot(vReflect, vToCamera), 0.0f), gMaterial.m_cSpecular.a);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#else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#ifdef _WITH_LOCAL_VIEWER_HIGHLIGHTING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float3 vHalf = normalize(vToCamera + vToLight);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#else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float3 vHalf = float3(0.0f, 1.0f, 0.0f);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#endif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fSpecularFactor = pow(max(dot(vHalf, vNormal), 0.0f), gMaterial.m_cSpecular.a);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#endif                                          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}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}</a:t>
            </a:r>
          </a:p>
          <a:p>
            <a:endParaRPr lang="en-US" sz="15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500" dirty="0">
                <a:solidFill>
                  <a:srgbClr val="5D6DBE"/>
                </a:solidFill>
                <a:latin typeface="Noto Sans CJK KR Regular" pitchFamily="34" charset="0"/>
                <a:cs typeface="Noto Sans CJK KR Regular" pitchFamily="34" charset="0"/>
              </a:rPr>
              <a:t>  </a:t>
            </a:r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#ifdef _WITH_THETA_PHI_CONES                                                                                                                    //스포트라이트 효과를 처리 ( PointLight에서 계산하지 않는다.) 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    float fAlpha = max(dot(-vToLight, gLights[nIndex].m_vDirection), 0.0f);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    float fSpotFactor = pow(max(((fAlpha - gLights[nIndex].m_fPhi) / (gLights[nIndex].m_fTheta - gLights[nIndex].m_fPhi)), 0.0f), gLights[nIndex].m_fFalloff);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#else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    float fSpotFactor = pow(max(dot(-vToLight, gLights[i].m_vDirection), 0.0f), gLights[i].m_fFalloff);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#endif</a:t>
            </a:r>
          </a:p>
          <a:p>
            <a:endParaRPr lang="en-US" sz="1500" dirty="0">
              <a:solidFill>
                <a:srgbClr val="3A4CA8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float fAttenuationFactor = 1.0f / dot(gLights[nIndex].m_vAttenuation, float3(1.0f, fDistance, fDistance*fDistance));           //조명, 재질 및 거리에 따라 픽셀의 색상을 계산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return(((gLights[nIndex].m_cAmbient * gMaterial.m_cAmbient) + (gLights[nIndex].m_cDiffuse * fDiffuseFactor * gMaterial.m_cDiffuse) +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                                                           (gLights[nIndex].m_cSpecular * fSpecularFactor *    gMaterial.m_cSpecular)) * fAttenuationFactor * fSpotFactor); 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}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return(float4(0.0f, 0.0f, 0.0f, 0.0f));}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D3FA926-CFC2-6667-7B4C-C874221CA1F5}"/>
              </a:ext>
            </a:extLst>
          </p:cNvPr>
          <p:cNvSpPr txBox="1"/>
          <p:nvPr/>
        </p:nvSpPr>
        <p:spPr>
          <a:xfrm>
            <a:off x="-914400" y="53009"/>
            <a:ext cx="4572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조명 계산</a:t>
            </a:r>
            <a:endParaRPr lang="en-US" sz="44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252154" y="1638300"/>
            <a:ext cx="6883446" cy="4338194"/>
            <a:chOff x="11402268" y="2267948"/>
            <a:chExt cx="6883446" cy="43381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268" y="2267948"/>
              <a:ext cx="6883446" cy="43381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3749792"/>
            <a:ext cx="677687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https://youtu.be/SzKCzRCsAvk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88435" y="1378498"/>
            <a:ext cx="8103695" cy="24333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JumpKing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2021.3 ~ 2021.6 (약 3개월)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39527" y="273184"/>
            <a:ext cx="9694755" cy="9739346"/>
            <a:chOff x="7639527" y="273184"/>
            <a:chExt cx="9694755" cy="9739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9527" y="273184"/>
              <a:ext cx="9694755" cy="973934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29037" y="8449143"/>
            <a:ext cx="64295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비트맵, 배경, 맵별 구조물 시드, 출력, 캐릭터 움직임, 점프, 씬전환등을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09989" y="4273962"/>
            <a:ext cx="982850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2명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2019, Win32 API,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"점프킹" 게임을 2차원 윈도우 회면으로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스페이스 바와 방향키 단 2개로 조작을 통해 변하는 점프를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하면서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</a:p>
          <a:p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목적지까지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올라가는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444425"/>
            <a:ext cx="845972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Moonlighter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2021.08~ 2021.12 (약 4개월)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76271" y="823770"/>
            <a:ext cx="9409570" cy="8061145"/>
            <a:chOff x="7976271" y="823770"/>
            <a:chExt cx="9409570" cy="80611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6271" y="823770"/>
              <a:ext cx="9409570" cy="80611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9036" y="8948038"/>
            <a:ext cx="9516869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 을 이용하여 스프라이트 애니메이션, 충돌검사, 타일링, 마우스 입출력, 등의 기법을 이용하여 제작하였습니다. 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29036" y="3707029"/>
            <a:ext cx="9488298" cy="1156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https://youtu.be/5R0z09ZBz7Q</a:t>
            </a:r>
          </a:p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https://github.com/BackOwl/MakeProject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9519" y="5922293"/>
            <a:ext cx="7455409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"Moonlight" 게임을 Python으로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쫒아오는 몬스터들을 굴러 피하고 두 가지 무기로 싸워 던전의 끝에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도달하는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67600" y="800100"/>
            <a:ext cx="12064514" cy="7042167"/>
            <a:chOff x="6230029" y="1193924"/>
            <a:chExt cx="12064514" cy="70421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16566" b="16566"/>
            <a:stretch/>
          </p:blipFill>
          <p:spPr>
            <a:xfrm>
              <a:off x="6230029" y="1193924"/>
              <a:ext cx="12064514" cy="704216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0267" y="3713352"/>
            <a:ext cx="10422839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https://github.com/BackOwl/Script_Project_2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89187" y="297888"/>
            <a:ext cx="856569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다기능 구현</a:t>
            </a:r>
          </a:p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 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2022.03-2022.06 (약 3개월)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139" y="7734061"/>
            <a:ext cx="9831155" cy="2345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자동으로 여러 검색엔진에 한 번에 검색을 시도하는 multiSearch, 출처 클립보드, 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디지털 알람시계, 구글 단축키 버튼을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70139" y="4270733"/>
            <a:ext cx="7969061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 내용: 인터넷 검색시 느낀 불편함을 해소하는 도움을 기반으로 파이썬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기능들을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 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구현해본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프로그램 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4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2023.08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1303</Words>
  <Application>Microsoft Office PowerPoint</Application>
  <PresentationFormat>사용자 지정</PresentationFormat>
  <Paragraphs>172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Caviar Dreams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Nai Hoon</cp:lastModifiedBy>
  <cp:revision>4</cp:revision>
  <dcterms:created xsi:type="dcterms:W3CDTF">2023-09-19T16:43:53Z</dcterms:created>
  <dcterms:modified xsi:type="dcterms:W3CDTF">2023-09-19T08:28:43Z</dcterms:modified>
</cp:coreProperties>
</file>