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7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897459" y="2087725"/>
            <a:ext cx="24080633" cy="5333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0" kern="0" spc="-1000" dirty="0">
                <a:solidFill>
                  <a:srgbClr val="A3835F"/>
                </a:solidFill>
                <a:latin typeface="Noto Sans CJK KR Regular" pitchFamily="34" charset="0"/>
                <a:cs typeface="Noto Sans CJK KR Regular" pitchFamily="34" charset="0"/>
              </a:rPr>
              <a:t>PORTFOLIO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440156" y="7913210"/>
            <a:ext cx="3405405" cy="16328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최유진 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9187" y="3616167"/>
            <a:ext cx="8365535" cy="11567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https://youtu.be/g3_3ekPcsl0</a:t>
            </a:r>
          </a:p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https://github.com/Leesiw/StarGiant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889187" y="1371241"/>
            <a:ext cx="8120637" cy="244786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Star Giant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2022.10 ~ 2023.8(약 11개월)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776812" y="2016588"/>
            <a:ext cx="11282882" cy="6214443"/>
            <a:chOff x="6776812" y="2016588"/>
            <a:chExt cx="11282882" cy="621444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76812" y="2016588"/>
              <a:ext cx="11282882" cy="621444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89187" y="7080181"/>
            <a:ext cx="5243039" cy="480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-------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89187" y="4640352"/>
            <a:ext cx="8831438" cy="483073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인원: 3명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C++17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Visual Studio 2022, DirectX12, FMOD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클라이언트 ( Direct3D를 이용한 그래픽 효과, 게임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시스템 구현)</a:t>
            </a:r>
          </a:p>
          <a:p>
            <a:endParaRPr lang="en-US" sz="18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 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01191" y="543554"/>
            <a:ext cx="6747239" cy="16724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63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그림자....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441027" y="1576904"/>
            <a:ext cx="6936425" cy="3820479"/>
            <a:chOff x="441027" y="1576904"/>
            <a:chExt cx="6936425" cy="3820479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1027" y="1576904"/>
              <a:ext cx="6936425" cy="38204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32188" y="5415422"/>
            <a:ext cx="9831155" cy="11022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그림자 그려지는 모습 사진 </a:t>
            </a:r>
          </a:p>
          <a:p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441027" y="5864474"/>
            <a:ext cx="7044872" cy="3880210"/>
            <a:chOff x="441027" y="5864474"/>
            <a:chExt cx="7044872" cy="3880210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027" y="5864474"/>
              <a:ext cx="7044872" cy="388021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632188" y="9744685"/>
            <a:ext cx="9831155" cy="110225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깊이 버퍼 데이터 화면 사진 </a:t>
            </a:r>
          </a:p>
          <a:p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9142857" y="9550857"/>
            <a:ext cx="9831155" cy="4808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그림자 맵에서 그림자를 그리는 쉐이더 코드 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7B3715-045D-CD77-B388-4D8635D04B0C}"/>
              </a:ext>
            </a:extLst>
          </p:cNvPr>
          <p:cNvSpPr txBox="1"/>
          <p:nvPr/>
        </p:nvSpPr>
        <p:spPr>
          <a:xfrm>
            <a:off x="9448800" y="1409700"/>
            <a:ext cx="76963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멀티 </a:t>
            </a:r>
            <a:r>
              <a:rPr lang="ko-KR" altLang="en-US" dirty="0" err="1"/>
              <a:t>렌더</a:t>
            </a:r>
            <a:r>
              <a:rPr lang="ko-KR" altLang="en-US" dirty="0"/>
              <a:t> 타겟에 그림자를 그릴 대상의 오브젝트와 조명을 </a:t>
            </a:r>
            <a:r>
              <a:rPr lang="ko-KR" altLang="en-US" dirty="0" err="1"/>
              <a:t>랜더한다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새로운 </a:t>
            </a:r>
            <a:r>
              <a:rPr lang="ko-KR" altLang="en-US" dirty="0" err="1"/>
              <a:t>택스처에</a:t>
            </a:r>
            <a:r>
              <a:rPr lang="ko-KR" altLang="en-US" dirty="0"/>
              <a:t> 이 </a:t>
            </a:r>
            <a:r>
              <a:rPr lang="ko-KR" altLang="en-US" dirty="0" err="1"/>
              <a:t>랜더타겟에서</a:t>
            </a:r>
            <a:r>
              <a:rPr lang="ko-KR" altLang="en-US" dirty="0"/>
              <a:t> 조명의 위치로부터 </a:t>
            </a:r>
            <a:r>
              <a:rPr lang="ko-KR" altLang="en-US" dirty="0" err="1"/>
              <a:t>깊이맵을</a:t>
            </a:r>
            <a:r>
              <a:rPr lang="ko-KR" altLang="en-US" dirty="0"/>
              <a:t> 그린다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</a:t>
            </a:r>
            <a:r>
              <a:rPr lang="ko-KR" altLang="en-US" dirty="0" err="1"/>
              <a:t>깊이맵을</a:t>
            </a:r>
            <a:r>
              <a:rPr lang="ko-KR" altLang="en-US" dirty="0"/>
              <a:t> 다음 화면 </a:t>
            </a:r>
            <a:r>
              <a:rPr lang="ko-KR" altLang="en-US" dirty="0" err="1"/>
              <a:t>랜더타겟에서</a:t>
            </a:r>
            <a:r>
              <a:rPr lang="ko-KR" altLang="en-US" dirty="0"/>
              <a:t> 받아 기반으로 그림자 </a:t>
            </a:r>
            <a:r>
              <a:rPr lang="ko-KR" altLang="en-US" dirty="0" err="1"/>
              <a:t>맵을</a:t>
            </a:r>
            <a:r>
              <a:rPr lang="ko-KR" altLang="en-US" dirty="0"/>
              <a:t> 작성한다</a:t>
            </a:r>
            <a:r>
              <a:rPr lang="en-US" altLang="ko-KR" dirty="0"/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77400" y="8120037"/>
            <a:ext cx="3792184" cy="21669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세부사항, </a:t>
            </a:r>
          </a:p>
          <a:p>
            <a:pPr algn="ctr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구현 작업 설명, </a:t>
            </a:r>
          </a:p>
          <a:p>
            <a:pPr algn="ctr"/>
            <a:r>
              <a:rPr lang="en-US" sz="2700" dirty="0">
                <a:solidFill>
                  <a:srgbClr val="000000"/>
                </a:solidFill>
                <a:latin typeface="Noto Sans CJK KR Regular" pitchFamily="34" charset="0"/>
                <a:cs typeface="Noto Sans CJK KR Regular" pitchFamily="34" charset="0"/>
              </a:rPr>
              <a:t>어려웠던 점 추가 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8C721-555E-C81F-C5A2-54F8B3497C2E}"/>
              </a:ext>
            </a:extLst>
          </p:cNvPr>
          <p:cNvSpPr txBox="1"/>
          <p:nvPr/>
        </p:nvSpPr>
        <p:spPr>
          <a:xfrm>
            <a:off x="381000" y="0"/>
            <a:ext cx="14325600" cy="10064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shadowLighting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vNormal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bool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bShadow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[1])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vCameraPosition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gvCameraPosition.x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gvCameraPosition.y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gvCameraPosition.z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float3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vToCamera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normalize(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vCameraPosition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(1.0f, 1.0f, 1.0f, 1.0f);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fShadowFactor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1.0f;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[unroll]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i = 0; i &lt; 1; i++)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gLights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m_bEnable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#ifdef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_WITH_PCF_FILTERING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bShadow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fShadowFactor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Compute3x3ShadowFactor(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].ww,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].z /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].w,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bShadow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fShadowFactor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gtxtDepthTextures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SampleCmpLevelZero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gssComparisonPCFShadow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xy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].ww,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].z /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uvs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].w).r;</a:t>
            </a:r>
          </a:p>
          <a:p>
            <a:r>
              <a:rPr lang="en-US" altLang="ko-KR" sz="12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#endif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shadowColor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(0.0f, 0.0f, 0.0f, 1.0f);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gLights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m_nType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DIRECTIONAL_LIGHT)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fShadowFactor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0.f)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그림자 영역</a:t>
            </a:r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(0.0f, 0.0f, 0.0f, 1.0f);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DirectionalLight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vNormal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vToCamera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shadowColor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fShadowFactor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//</a:t>
            </a:r>
            <a:r>
              <a:rPr lang="ko-KR" altLang="en-US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그림자</a:t>
            </a:r>
            <a:r>
              <a:rPr lang="en-US" altLang="ko-KR" sz="12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x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(0.15f, 0.15f, 0.15f, 1.0f);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gLights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m_nType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== SPOT_LIGHT)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fShadowFactor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!= 0.f)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(0.0f, 0.0f, 0.0f, 1.0f);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SpotLight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vPosition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vNormal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vToCamera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shadowColor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fShadowFactor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(0.15f, 0.15f, 0.15f, 1.0f);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it-IT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 += gLights[i].m_cAmbient * gMaterial.m_cAmbient;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+= (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gcGlobalAmbientLight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gMaterial.m_cAmbient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cColor.a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2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gMaterial.m_cDiffuse.a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(lerp(cColor,</a:t>
            </a:r>
            <a:r>
              <a:rPr lang="en-US" altLang="ko-KR" sz="12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float4</a:t>
            </a:r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(0.1f,0.1f,0.1f,1.0f),0.3f));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200" dirty="0"/>
          </a:p>
          <a:p>
            <a:endParaRPr lang="en-US" altLang="ko-KR" sz="12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036" y="3749792"/>
            <a:ext cx="6776874" cy="6290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https://youtu.be/SzKCzRCsAvk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588435" y="1378498"/>
            <a:ext cx="8103695" cy="24333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b="1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JumpKing 모작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2021.3 ~ 2021.6 (약 3개월) 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5" name="Object 4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639527" y="273184"/>
            <a:ext cx="9694755" cy="9739346"/>
            <a:chOff x="7639527" y="273184"/>
            <a:chExt cx="9694755" cy="9739346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39527" y="273184"/>
              <a:ext cx="9694755" cy="973934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3145" y="7182826"/>
            <a:ext cx="945707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비트맵, 배경, 맵별 구조물 시드, 출력, 캐릭터 움직임, 점프, </a:t>
            </a:r>
          </a:p>
          <a:p>
            <a:r>
              <a:rPr lang="en-US" sz="18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씬전환등을</a:t>
            </a:r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구현했습니다. </a:t>
            </a:r>
          </a:p>
          <a:p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09989" y="4273962"/>
            <a:ext cx="9828508" cy="31393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인원: 2명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C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Visual Studio 2019, Win32 API, FMOD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클라이언트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게임 내용: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기존 "점프킹" 게임을 2차원 윈도우 회면으로 모작하였습니다.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스페이스 바와 방향키 단 2개로 조작을 통해 변하는 </a:t>
            </a:r>
            <a:r>
              <a:rPr lang="en-US" sz="18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점프를</a:t>
            </a:r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</a:t>
            </a:r>
            <a:r>
              <a:rPr lang="en-US" sz="18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하면서</a:t>
            </a:r>
            <a:endParaRPr lang="en-US" sz="18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목적지까지 올라가는 게임</a:t>
            </a:r>
          </a:p>
          <a:p>
            <a:endParaRPr lang="en-US" sz="18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9036" y="444425"/>
            <a:ext cx="8459726" cy="40047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Moonlighter 모작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2021.08~ 2021.12 (약 4개월)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7976271" y="823770"/>
            <a:ext cx="9409570" cy="8061145"/>
            <a:chOff x="7976271" y="823770"/>
            <a:chExt cx="9409570" cy="8061145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6271" y="823770"/>
              <a:ext cx="9409570" cy="8061145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902159" y="7747025"/>
            <a:ext cx="9516869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Python 을 이용하여 스프라이트 애니메이션, 충돌검사, 타일링, </a:t>
            </a:r>
          </a:p>
          <a:p>
            <a:r>
              <a:rPr lang="en-US" sz="1800" dirty="0" err="1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마우스</a:t>
            </a:r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 입출력, 등의 기법을 이용하여 제작하였습니다. </a:t>
            </a:r>
            <a:endParaRPr lang="en-US" dirty="0"/>
          </a:p>
        </p:txBody>
      </p:sp>
      <p:sp>
        <p:nvSpPr>
          <p:cNvPr id="10" name="Object 10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829036" y="3707029"/>
            <a:ext cx="9488298" cy="115673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https://youtu.be/5R0z09ZBz7Q</a:t>
            </a:r>
          </a:p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https://github.com/BackOwl/MakeProject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902159" y="4852337"/>
            <a:ext cx="9828508" cy="6694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인원: 1명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Python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Pycham, Python 3.10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클라이언트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게임 내용: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기존 "Moonlight" 게임을 Python으로 모작하였습니다.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쫒아오는 몬스터들을 굴러 피하고 두 가지 무기로 싸워 던전의 끝에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도달하는 게임</a:t>
            </a:r>
          </a:p>
          <a:p>
            <a:endParaRPr lang="en-US" sz="18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6230029" y="1193924"/>
            <a:ext cx="12064514" cy="7042167"/>
            <a:chOff x="6230029" y="1193924"/>
            <a:chExt cx="12064514" cy="704216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0029" y="1193924"/>
              <a:ext cx="12064514" cy="704216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910267" y="3713352"/>
            <a:ext cx="10422839" cy="6290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300" b="1" u="sng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https://github.com/BackOwl/Script_Project_2</a:t>
            </a:r>
            <a:endParaRPr lang="en-US" dirty="0"/>
          </a:p>
        </p:txBody>
      </p:sp>
      <p:sp>
        <p:nvSpPr>
          <p:cNvPr id="6" name="Object 6"/>
          <p:cNvSpPr txBox="1"/>
          <p:nvPr/>
        </p:nvSpPr>
        <p:spPr>
          <a:xfrm>
            <a:off x="889187" y="297888"/>
            <a:ext cx="8565696" cy="400478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다기능 구현</a:t>
            </a:r>
          </a:p>
          <a:p>
            <a:r>
              <a:rPr lang="en-US" sz="6100" kern="0" spc="2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프로그램 </a:t>
            </a:r>
          </a:p>
          <a:p>
            <a:r>
              <a:rPr lang="en-US" sz="3100" b="1" kern="0" spc="1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2022.03-2022.06 (약 3개월) </a:t>
            </a:r>
            <a:endParaRPr lang="en-US" dirty="0"/>
          </a:p>
        </p:txBody>
      </p:sp>
      <p:grpSp>
        <p:nvGrpSpPr>
          <p:cNvPr id="1002" name="그룹 1002"/>
          <p:cNvGrpSpPr/>
          <p:nvPr/>
        </p:nvGrpSpPr>
        <p:grpSpPr>
          <a:xfrm>
            <a:off x="889187" y="3781746"/>
            <a:ext cx="375065" cy="72881"/>
            <a:chOff x="889187" y="3781746"/>
            <a:chExt cx="375065" cy="72881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9187" y="3781746"/>
              <a:ext cx="375065" cy="7288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870139" y="7734061"/>
            <a:ext cx="9831155" cy="23450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자동으로 여러 검색엔진에 한 번에 검색을 시도하는 multiSearch, 출처 클립보드, 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디지털 알람시계, 구글 단축키 버튼을 구현했습니다. </a:t>
            </a:r>
          </a:p>
          <a:p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7715235" y="527234"/>
            <a:ext cx="840390" cy="353491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100" b="1" kern="0" spc="1000" dirty="0">
                <a:solidFill>
                  <a:srgbClr val="FD8A69"/>
                </a:solidFill>
                <a:latin typeface="Caviar Dreams" pitchFamily="34" charset="0"/>
                <a:cs typeface="Caviar Dreams" pitchFamily="34" charset="0"/>
              </a:rPr>
              <a:t>1 </a:t>
            </a:r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2 3 4</a:t>
            </a:r>
          </a:p>
          <a:p>
            <a:r>
              <a:rPr lang="en-US" sz="2100" b="1" kern="0" spc="1000" dirty="0">
                <a:solidFill>
                  <a:srgbClr val="FFFFFF"/>
                </a:solidFill>
                <a:latin typeface="Caviar Dreams" pitchFamily="34" charset="0"/>
                <a:cs typeface="Caviar Dreams" pitchFamily="34" charset="0"/>
              </a:rPr>
              <a:t>5</a:t>
            </a:r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870139" y="4270733"/>
            <a:ext cx="13780506" cy="54521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제작 인원: 1명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사용 언어: Python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개발 환경: Pycham, Python 3.10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역할: 클라이언트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프로그램 내용: 인터넷 검색시 느낀 불편함을 해소하는 도움을 기반으로 파이썬 기능들을 </a:t>
            </a: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구현해본 프로그램 </a:t>
            </a:r>
          </a:p>
          <a:p>
            <a:endParaRPr lang="en-US" sz="1800" dirty="0">
              <a:solidFill>
                <a:srgbClr val="595959"/>
              </a:solidFill>
              <a:latin typeface="Caviar Dreams" pitchFamily="34" charset="0"/>
              <a:cs typeface="Caviar Dreams" pitchFamily="34" charset="0"/>
            </a:endParaRPr>
          </a:p>
          <a:p>
            <a:r>
              <a:rPr lang="en-US" sz="1800" dirty="0">
                <a:solidFill>
                  <a:srgbClr val="595959"/>
                </a:solidFill>
                <a:latin typeface="Caviar Dreams" pitchFamily="34" charset="0"/>
                <a:cs typeface="Caviar Dreams" pitchFamily="34" charset="0"/>
              </a:rPr>
              <a:t>활동 내용: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2897459" y="2087725"/>
            <a:ext cx="24080633" cy="533320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0" kern="0" spc="-1000" dirty="0">
                <a:solidFill>
                  <a:srgbClr val="A3835F"/>
                </a:solidFill>
                <a:latin typeface="Noto Sans CJK KR Regular" pitchFamily="34" charset="0"/>
                <a:cs typeface="Noto Sans CJK KR Regular" pitchFamily="34" charset="0"/>
              </a:rPr>
              <a:t>Thank you</a:t>
            </a:r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7440156" y="7913210"/>
            <a:ext cx="3405405" cy="164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2900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최유진 </a:t>
            </a:r>
          </a:p>
          <a:p>
            <a:pPr algn="ctr"/>
            <a:r>
              <a:rPr lang="en-US" sz="2900" dirty="0">
                <a:solidFill>
                  <a:srgbClr val="000000"/>
                </a:solidFill>
                <a:latin typeface="Caviar Dreams" pitchFamily="34" charset="0"/>
                <a:cs typeface="Caviar Dreams" pitchFamily="34" charset="0"/>
              </a:rPr>
              <a:t>2023.08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780</Words>
  <Application>Microsoft Office PowerPoint</Application>
  <PresentationFormat>사용자 지정</PresentationFormat>
  <Paragraphs>133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Caviar Dreams</vt:lpstr>
      <vt:lpstr>Noto Sans CJK KR Regular</vt:lpstr>
      <vt:lpstr>돋움체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최유진(2020180041)</cp:lastModifiedBy>
  <cp:revision>2</cp:revision>
  <dcterms:created xsi:type="dcterms:W3CDTF">2023-09-05T14:54:09Z</dcterms:created>
  <dcterms:modified xsi:type="dcterms:W3CDTF">2023-09-05T06:00:48Z</dcterms:modified>
</cp:coreProperties>
</file>