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32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3749792"/>
            <a:ext cx="677687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https://youtu.be/SzKCzRCsAvk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88435" y="1378498"/>
            <a:ext cx="8103695" cy="24333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JumpKing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2021.3 ~ 2021.6 (약 3개월)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39527" y="273184"/>
            <a:ext cx="9694755" cy="9739346"/>
            <a:chOff x="7639527" y="273184"/>
            <a:chExt cx="9694755" cy="9739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9527" y="273184"/>
              <a:ext cx="9694755" cy="973934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60684" y="7485490"/>
            <a:ext cx="9457079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비트맵, 배경, 맵별 구조물 시드, 출력, 캐릭터 움직임, 점프, </a:t>
            </a:r>
          </a:p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씬 </a:t>
            </a:r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전환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등을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8600" y="4378798"/>
            <a:ext cx="9828508" cy="34470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: 2명 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Visual Studio 2019, Win32 API, FMOD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클라이언트 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 </a:t>
            </a:r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"점프킹" 게임을 2차원 윈도우 회면으로 모작하였습니다. </a:t>
            </a:r>
          </a:p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스페이스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바와 방향키 단 2개로 조작을 통해 변하는 </a:t>
            </a:r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점프를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하면서</a:t>
            </a:r>
            <a:endParaRPr lang="en-US" sz="20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목적지까지 올라가는 게임</a:t>
            </a:r>
          </a:p>
          <a:p>
            <a:endParaRPr lang="en-US" sz="20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444425"/>
            <a:ext cx="845972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Moonlighter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2021.08~ 2021.12 (약 4개월)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76271" y="823770"/>
            <a:ext cx="9409570" cy="8061145"/>
            <a:chOff x="7976271" y="823770"/>
            <a:chExt cx="9409570" cy="80611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6271" y="823770"/>
              <a:ext cx="9409570" cy="80611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00464" y="7677641"/>
            <a:ext cx="951686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Python 을 이용하여 스프라이트 애니메이션, 충돌검사, </a:t>
            </a:r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타일링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,</a:t>
            </a:r>
          </a:p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마우스 입출력, 등의 기법을 이용하여 제작하였습니다. </a:t>
            </a:r>
            <a:endParaRPr lang="en-US" sz="2000" dirty="0"/>
          </a:p>
        </p:txBody>
      </p:sp>
      <p:sp>
        <p:nvSpPr>
          <p:cNvPr id="10" name="Object 10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98350" y="3747643"/>
            <a:ext cx="6614973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https://youtu.be/5R0z09ZBz7Q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498350" y="4439042"/>
            <a:ext cx="9828508" cy="34470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1명 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Python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Pycham, Python 3.10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클라이언트 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 "Moonlight" 게임을 Python으로 모작하였습니다. </a:t>
            </a:r>
          </a:p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쫒아오는 몬스터들을 굴러 피하고 두 가지 무기로 싸워 던전의 끝에 </a:t>
            </a:r>
          </a:p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도달하는 게임</a:t>
            </a:r>
          </a:p>
          <a:p>
            <a:endParaRPr lang="en-US" sz="20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73742" y="527234"/>
            <a:ext cx="13780506" cy="7156616"/>
            <a:chOff x="6230029" y="1193925"/>
            <a:chExt cx="12064514" cy="57187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b="18793"/>
            <a:stretch/>
          </p:blipFill>
          <p:spPr>
            <a:xfrm>
              <a:off x="6230029" y="1193925"/>
              <a:ext cx="12064514" cy="571877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0267" y="3713352"/>
            <a:ext cx="10422839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https://github.com/BackOwl/Script_Project_2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89187" y="297888"/>
            <a:ext cx="856569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다기능 구현</a:t>
            </a:r>
          </a:p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 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2022.03-2022.06 (약 3개월)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139" y="6887038"/>
            <a:ext cx="9831155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자동으로 여러 검색엔진에 한 번에 검색을 시도하는 multiSearch, 출처 클립보드, </a:t>
            </a:r>
          </a:p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디지털 알람시계, 구글 단축키 버튼을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70139" y="4270733"/>
            <a:ext cx="13780506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: 1명 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Python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Pycham, Python 3.10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클라이언트 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 내용: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인터넷 검색시 느낀 불편함을 해소하는 도움을 </a:t>
            </a:r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기반으로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</a:p>
          <a:p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파이썬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기능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들을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 </a:t>
            </a:r>
            <a:r>
              <a:rPr lang="en-US" sz="20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구현해본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프로그램 </a:t>
            </a:r>
          </a:p>
          <a:p>
            <a:endParaRPr lang="en-US" sz="20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7" y="3749792"/>
            <a:ext cx="6517065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https://youtu.be/g3_3ekPcsl0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89187" y="1371241"/>
            <a:ext cx="8120637" cy="24478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Star Giant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2022.10 ~ 2023.8(약 11개월)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76812" y="2016588"/>
            <a:ext cx="11282882" cy="6214443"/>
            <a:chOff x="6776812" y="2016588"/>
            <a:chExt cx="11282882" cy="62144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6812" y="2016588"/>
              <a:ext cx="11282882" cy="62144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89187" y="7080181"/>
            <a:ext cx="5243039" cy="48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-------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89187" y="4273962"/>
            <a:ext cx="8831438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3명 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C++17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Visual Studio 2022, DirectX12, FMOD</a:t>
            </a: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</a:t>
            </a:r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클라이언트 ( Direct3D를 이용한 그래픽 효과, 게임 </a:t>
            </a:r>
          </a:p>
          <a:p>
            <a:r>
              <a:rPr lang="en-US" sz="20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시스템 구현)</a:t>
            </a:r>
          </a:p>
          <a:p>
            <a:endParaRPr lang="en-US" sz="20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20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01191" y="543554"/>
            <a:ext cx="6747239" cy="16724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그림자....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3349" y="2020906"/>
            <a:ext cx="6278511" cy="3458110"/>
            <a:chOff x="823349" y="2020906"/>
            <a:chExt cx="6278511" cy="34581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349" y="2020906"/>
              <a:ext cx="6278511" cy="345811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3349" y="5782841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그려지는 모습 사진 </a:t>
            </a:r>
          </a:p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36237" y="1435540"/>
            <a:ext cx="6278511" cy="3458110"/>
            <a:chOff x="8836237" y="1435540"/>
            <a:chExt cx="6278511" cy="34581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6237" y="1435540"/>
              <a:ext cx="6278511" cy="34581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36237" y="5782841"/>
            <a:ext cx="6278511" cy="3458110"/>
            <a:chOff x="8836237" y="5782841"/>
            <a:chExt cx="6278511" cy="34581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6237" y="5782841"/>
              <a:ext cx="6278511" cy="345811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142857" y="5048003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깊이 버퍼 데이터 화면 사진 </a:t>
            </a:r>
          </a:p>
          <a:p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823349" y="6461933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설명 </a:t>
            </a:r>
          </a:p>
          <a:p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8808362" y="9240952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맵 만들어져서 씌어지는 알고리즘 사진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1561" y="1658537"/>
            <a:ext cx="3792184" cy="2166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세부사항, </a:t>
            </a:r>
          </a:p>
          <a:p>
            <a:pPr algn="ctr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구현 작업 설명, </a:t>
            </a:r>
          </a:p>
          <a:p>
            <a:pPr algn="ctr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어려웠던 점 추가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Thank you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4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2023.08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364</Words>
  <Application>Microsoft Office PowerPoint</Application>
  <PresentationFormat>사용자 지정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Caviar Dreams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최유진(2020180041)</cp:lastModifiedBy>
  <cp:revision>6</cp:revision>
  <dcterms:created xsi:type="dcterms:W3CDTF">2023-08-21T06:59:16Z</dcterms:created>
  <dcterms:modified xsi:type="dcterms:W3CDTF">2023-08-20T22:04:55Z</dcterms:modified>
</cp:coreProperties>
</file>