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616167"/>
            <a:ext cx="8365535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https://youtu.be/g3_3ekPcsl0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https://github.com/Leesiw/StarGiant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6812" y="2016588"/>
            <a:ext cx="11282882" cy="6214443"/>
            <a:chOff x="6776812" y="2016588"/>
            <a:chExt cx="11282882" cy="6214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640352"/>
            <a:ext cx="8831438" cy="4830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3명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C++17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2022, DirectX12,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 ( Direct3D를 이용한 그래픽 효과, 게임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027" y="1576904"/>
            <a:ext cx="6936425" cy="3820479"/>
            <a:chOff x="441027" y="1576904"/>
            <a:chExt cx="6936425" cy="38204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027" y="1576904"/>
              <a:ext cx="6936425" cy="3820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2188" y="541542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1027" y="5864474"/>
            <a:ext cx="7044872" cy="3880210"/>
            <a:chOff x="441027" y="5864474"/>
            <a:chExt cx="7044872" cy="388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27" y="5864474"/>
              <a:ext cx="7044872" cy="388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2188" y="9744685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142857" y="9550857"/>
            <a:ext cx="9831155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맵에서 그림자를 그리는 쉐이더 코드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B3715-045D-CD77-B388-4D8635D04B0C}"/>
              </a:ext>
            </a:extLst>
          </p:cNvPr>
          <p:cNvSpPr txBox="1"/>
          <p:nvPr/>
        </p:nvSpPr>
        <p:spPr>
          <a:xfrm>
            <a:off x="9448800" y="1409700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렌더</a:t>
            </a:r>
            <a:r>
              <a:rPr lang="ko-KR" altLang="en-US" dirty="0"/>
              <a:t> 타겟에 그림자를 그릴 대상의 오브젝트와 조명을 </a:t>
            </a:r>
            <a:r>
              <a:rPr lang="ko-KR" altLang="en-US" dirty="0" err="1"/>
              <a:t>랜더한다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 </a:t>
            </a:r>
            <a:r>
              <a:rPr lang="ko-KR" altLang="en-US" dirty="0" err="1"/>
              <a:t>택스처에</a:t>
            </a:r>
            <a:r>
              <a:rPr lang="ko-KR" altLang="en-US" dirty="0"/>
              <a:t> 이 </a:t>
            </a:r>
            <a:r>
              <a:rPr lang="ko-KR" altLang="en-US" dirty="0" err="1"/>
              <a:t>랜더타겟에서</a:t>
            </a:r>
            <a:r>
              <a:rPr lang="ko-KR" altLang="en-US" dirty="0"/>
              <a:t> 조명의 위치로부터 </a:t>
            </a:r>
            <a:r>
              <a:rPr lang="ko-KR" altLang="en-US" dirty="0" err="1"/>
              <a:t>깊이맵을</a:t>
            </a:r>
            <a:r>
              <a:rPr lang="ko-KR" altLang="en-US" dirty="0"/>
              <a:t> 그린다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깊이맵을</a:t>
            </a:r>
            <a:r>
              <a:rPr lang="ko-KR" altLang="en-US" dirty="0"/>
              <a:t> 다음 화면 </a:t>
            </a:r>
            <a:r>
              <a:rPr lang="ko-KR" altLang="en-US" dirty="0" err="1"/>
              <a:t>랜더타겟에서</a:t>
            </a:r>
            <a:r>
              <a:rPr lang="ko-KR" altLang="en-US" dirty="0"/>
              <a:t> 받아 기반으로 그림자 </a:t>
            </a:r>
            <a:r>
              <a:rPr lang="ko-KR" altLang="en-US" dirty="0" err="1"/>
              <a:t>맵을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400" y="8120037"/>
            <a:ext cx="3792184" cy="2166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세부사항,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구현 작업 설명,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어려웠던 점 추가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8C721-555E-C81F-C5A2-54F8B3497C2E}"/>
              </a:ext>
            </a:extLst>
          </p:cNvPr>
          <p:cNvSpPr txBox="1"/>
          <p:nvPr/>
        </p:nvSpPr>
        <p:spPr>
          <a:xfrm>
            <a:off x="381000" y="0"/>
            <a:ext cx="143256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shadowLighting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vCameraPosition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normalize(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vCameraPosition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1.0f, 1.0f, 1.0f);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[unroll]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1; i++)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m_bEnable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_WITH_PCF_FILTERING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Compute3x3ShadowFactor(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gtxtDepthTextures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SampleCmpLevelZero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gssComparisonPCFShadow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].w).r;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DIRECTIONAL_LIGHT)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0.f)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그림자 영역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DirectionalLight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그림자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(0.15f, 0.15f, 0.15f, 1.0f);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SPOT_LIGHT)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0.f)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SpotLight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(0.15f, 0.15f, 0.15f, 1.0f);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 += gLights[i].m_cAmbient * gMaterial.m_cAmbient;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gcGlobalAmbientLight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gMaterial.m_cAmbient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cColor.a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gMaterial.m_cDiffuse.a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(lerp(cColor,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(0.1f,0.1f,0.1f,1.0f),0.3f));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3145" y="7182826"/>
            <a:ext cx="945707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씬전환등을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9989" y="4273962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2명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2019, Win32 API,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"점프킹" 게임을 2차원 윈도우 회면으로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 바와 방향키 단 2개로 조작을 통해 변하는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점프를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목적지까지 올라가는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02159" y="7747025"/>
            <a:ext cx="95168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타일링,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마우스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입출력, 등의 기법을 이용하여 제작하였습니다.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29036" y="3707029"/>
            <a:ext cx="9488298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https://github.com/BackOwl/MakeProject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02159" y="4852337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3.10, Pico2D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0029" y="1193924"/>
            <a:ext cx="12064514" cy="7042167"/>
            <a:chOff x="6230029" y="1193924"/>
            <a:chExt cx="12064514" cy="7042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029" y="1193924"/>
              <a:ext cx="12064514" cy="70421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7734061"/>
            <a:ext cx="9831155" cy="2345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13780506" cy="5452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인터넷 검색시 느낀 불편함을 해소하는 도움을 기반으로 파이썬 기능들을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 프로그램 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785</Words>
  <Application>Microsoft Office PowerPoint</Application>
  <PresentationFormat>사용자 지정</PresentationFormat>
  <Paragraphs>130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Caviar Dreams</vt:lpstr>
      <vt:lpstr>Noto Sans CJK KR Regular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3</cp:revision>
  <dcterms:created xsi:type="dcterms:W3CDTF">2023-09-05T14:54:09Z</dcterms:created>
  <dcterms:modified xsi:type="dcterms:W3CDTF">2023-09-05T08:52:44Z</dcterms:modified>
</cp:coreProperties>
</file>