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F834F-09B6-A230-46EB-562C876D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5CD62-4BE6-E141-22FC-4B7A4611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5A77F-C1E3-D46E-7FC2-FFE35035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4D5E9-8881-C39C-6577-81CB5FC0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07C3-9C15-7D5C-CE9F-4249F88A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D61E-6BF0-2F8E-D899-7D9E218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379E3-8E35-82EB-A7D5-397D8457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D5AF-1E2A-E77F-26D6-21D96E5F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AA294-484F-E229-21C5-DD365AB4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E07BC-7ECD-FA7E-704F-C9687786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7ACC8-5066-E68E-E133-69923D834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CE7A8-A426-2EDA-BC94-8FD3FF1C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EAC5A-9962-3909-3E22-C72A907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E9236-9B99-0E72-F063-CB0EF02F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1F17E-F6C7-3AE3-6339-BFBD6FE8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9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50F4-B68B-012D-F43E-871DAD9A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4D5E2-4497-9290-9569-32714D62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5BF86-15CC-C6E5-0A08-83541C6C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2C7B6-B697-9986-FB29-BA606411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C666B-C8A3-734F-56BD-18ABAD49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C501-F691-8F93-265E-1A1D274C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6E973-8389-965D-6444-B0CE77CB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5A816-89C4-372D-E9EB-1295146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4615-2179-7492-70B1-9C09F6F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5724C-6A9D-4329-59A3-E6B09FC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11DDC-9E09-26AB-7491-ACACA470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1178-3E67-8484-9AFD-24029474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534E3-58EF-58AB-682D-BE5767B3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6EBA3-0F68-9B78-987E-F8627D22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0984-A396-BD77-6633-D4BA998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53877-75A9-CA25-A450-FC74A5CE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75DA-9271-2447-D9D3-53474E41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07454-80F9-9F70-FAEC-E9016F72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64D02-DA9F-7F7C-552A-410B91C23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7D77D7-80E8-AA50-0F6C-EDBF5CC7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16F68-CEDC-4654-A1DD-F5BBE6D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26113-9EAB-82AF-1066-1128B787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93071E-59EC-B9BA-3865-C2E7DA45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57240-9AAE-0412-A082-F7BF0313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A24C-24D4-21E5-138D-E2A0F4A1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85ED0D-318B-4402-DCE9-04EEEF0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406CD4-31B1-DE31-CD2B-34A43C25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6961D8-44EE-5780-1C1C-1FD37CB2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FF960-F60E-42C1-3CCA-BB903BA0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0F74A-945F-27AF-B3D3-BAA9B095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ACB95-DFC9-838B-B4AC-0B3810A7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87889-214A-2FD5-555E-F0D6C345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86864-692C-F9E0-F595-492EAE2F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670BB-7C08-87C1-53E7-CE626CC1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ADF61-CBDB-46F1-BE0B-105265B7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9D101-590C-07E8-A195-0F54C63A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21C3E-4C35-F5B7-113D-B532D6E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B18D9-653D-4901-621A-67E78936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C14BB-E81E-9B7D-85AF-FEF8F11AE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3AD-7F2E-437A-586B-B8A7C586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9BC5E-C388-333A-27F1-5EDDE0A4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DD521-067B-BF1D-2D50-2DE88975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C897A-0B13-90AC-4316-EB79094E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0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4D5DD-186D-B369-D6B1-AC072C6E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A6771-8064-ADED-FB35-700DE86D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C21E-C029-1D3B-5EF6-0CE4EA62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4AFF-4ACE-4DE5-90CA-55E278EC281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3396D-5A60-96C3-76F0-26F17AE3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2409-73F0-D59A-290C-40626DBB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3A91-41EB-4D93-8724-670179258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4B24-9447-F929-8C7D-71841F10C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스타 자이언트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DE7A7-FB2B-7044-69D5-F640359AA854}"/>
              </a:ext>
            </a:extLst>
          </p:cNvPr>
          <p:cNvSpPr txBox="1"/>
          <p:nvPr/>
        </p:nvSpPr>
        <p:spPr>
          <a:xfrm>
            <a:off x="3131389" y="4390845"/>
            <a:ext cx="551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2020182033 </a:t>
            </a:r>
            <a:r>
              <a:rPr lang="ko-KR" altLang="en-US" dirty="0"/>
              <a:t>이시우</a:t>
            </a:r>
            <a:endParaRPr lang="en-US" altLang="ko-KR" dirty="0"/>
          </a:p>
          <a:p>
            <a:r>
              <a:rPr lang="en-US" altLang="ko-KR" dirty="0"/>
              <a:t>2020182038 </a:t>
            </a:r>
            <a:r>
              <a:rPr lang="ko-KR" altLang="en-US" dirty="0"/>
              <a:t>정하나</a:t>
            </a:r>
            <a:endParaRPr lang="en-US" altLang="ko-KR" dirty="0"/>
          </a:p>
          <a:p>
            <a:r>
              <a:rPr lang="en-US" altLang="ko-KR" dirty="0"/>
              <a:t>2020180041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78981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68FA-4E3E-A20F-8294-FF5023A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A01C5-3AA5-8D76-E9FE-56C285E1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블랙홀 존</a:t>
            </a:r>
            <a:endParaRPr lang="en-US" altLang="ko-KR" dirty="0"/>
          </a:p>
          <a:p>
            <a:pPr lvl="1"/>
            <a:r>
              <a:rPr lang="ko-KR" altLang="en-US" dirty="0"/>
              <a:t>플레이어가 뒤를 쳐다보는 </a:t>
            </a:r>
            <a:r>
              <a:rPr lang="ko-KR" altLang="en-US" dirty="0" err="1"/>
              <a:t>컷씬</a:t>
            </a:r>
            <a:r>
              <a:rPr lang="ko-KR" altLang="en-US" dirty="0"/>
              <a:t> 나오더니 뒤에 갑자기 블랙홀</a:t>
            </a:r>
            <a:r>
              <a:rPr lang="en-US" altLang="ko-KR" dirty="0"/>
              <a:t>!!!!</a:t>
            </a:r>
          </a:p>
          <a:p>
            <a:pPr lvl="1"/>
            <a:r>
              <a:rPr lang="ko-KR" altLang="en-US" dirty="0"/>
              <a:t>위압감 조성</a:t>
            </a:r>
            <a:endParaRPr lang="en-US" altLang="ko-KR" dirty="0"/>
          </a:p>
          <a:p>
            <a:pPr lvl="1"/>
            <a:r>
              <a:rPr lang="ko-KR" altLang="en-US" dirty="0"/>
              <a:t>몬스터는 </a:t>
            </a:r>
            <a:r>
              <a:rPr lang="ko-KR" altLang="en-US" dirty="0" err="1"/>
              <a:t>안나옴</a:t>
            </a:r>
            <a:r>
              <a:rPr lang="ko-KR" altLang="en-US" dirty="0"/>
              <a:t> 소행성이 </a:t>
            </a:r>
            <a:r>
              <a:rPr lang="ko-KR" altLang="en-US" dirty="0" err="1"/>
              <a:t>내쪽으로</a:t>
            </a:r>
            <a:r>
              <a:rPr lang="ko-KR" altLang="en-US" dirty="0"/>
              <a:t> </a:t>
            </a:r>
            <a:r>
              <a:rPr lang="ko-KR" altLang="en-US" dirty="0" err="1"/>
              <a:t>쏟아져옴</a:t>
            </a:r>
            <a:endParaRPr lang="en-US" altLang="ko-KR" dirty="0"/>
          </a:p>
          <a:p>
            <a:pPr lvl="1"/>
            <a:r>
              <a:rPr lang="ko-KR" altLang="en-US" dirty="0"/>
              <a:t>블랙홀 만들어서 타임 어택으로 </a:t>
            </a:r>
            <a:r>
              <a:rPr lang="ko-KR" altLang="en-US" dirty="0" err="1"/>
              <a:t>만드는거임</a:t>
            </a:r>
            <a:endParaRPr lang="en-US" altLang="ko-KR" dirty="0"/>
          </a:p>
          <a:p>
            <a:pPr lvl="1"/>
            <a:r>
              <a:rPr lang="ko-KR" altLang="en-US" dirty="0"/>
              <a:t>충돌하면 체력도 </a:t>
            </a:r>
            <a:r>
              <a:rPr lang="ko-KR" altLang="en-US" dirty="0" err="1"/>
              <a:t>까이고</a:t>
            </a:r>
            <a:r>
              <a:rPr lang="ko-KR" altLang="en-US" dirty="0"/>
              <a:t> 속도도 </a:t>
            </a:r>
            <a:r>
              <a:rPr lang="ko-KR" altLang="en-US" dirty="0" err="1"/>
              <a:t>까여가지고</a:t>
            </a:r>
            <a:r>
              <a:rPr lang="ko-KR" altLang="en-US" dirty="0"/>
              <a:t> 너무 많이 박으면 블랙홀에 빨려서 지지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44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3F29-EE04-7F05-36C7-372C755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2BDB9-163C-2306-F34D-7E444901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작은 용 </a:t>
            </a:r>
            <a:r>
              <a:rPr lang="ko-KR" altLang="en-US" dirty="0" err="1"/>
              <a:t>쪼매난</a:t>
            </a:r>
            <a:r>
              <a:rPr lang="ko-KR" altLang="en-US" dirty="0"/>
              <a:t> 불 뱉음 운석 던짐</a:t>
            </a:r>
            <a:endParaRPr lang="en-US" altLang="ko-KR" dirty="0"/>
          </a:p>
          <a:p>
            <a:pPr lvl="1"/>
            <a:r>
              <a:rPr lang="ko-KR" altLang="en-US" dirty="0"/>
              <a:t>앞에 </a:t>
            </a:r>
            <a:r>
              <a:rPr lang="ko-KR" altLang="en-US" dirty="0" err="1"/>
              <a:t>잡몹</a:t>
            </a:r>
            <a:r>
              <a:rPr lang="ko-KR" altLang="en-US" dirty="0"/>
              <a:t> 좀 나옴</a:t>
            </a:r>
            <a:endParaRPr lang="en-US" altLang="ko-KR" dirty="0"/>
          </a:p>
          <a:p>
            <a:pPr lvl="1"/>
            <a:r>
              <a:rPr lang="ko-KR" altLang="en-US" dirty="0"/>
              <a:t>체력 절반으로 닳으면 </a:t>
            </a:r>
            <a:r>
              <a:rPr lang="ko-KR" altLang="en-US" dirty="0" err="1"/>
              <a:t>도망감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976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9504-2879-9C9A-A876-DC0F3702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014E0-CC86-0BA1-F947-2AA8B486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드래곤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파이어볼</a:t>
            </a:r>
            <a:r>
              <a:rPr lang="ko-KR" altLang="en-US" dirty="0"/>
              <a:t> 대짜 </a:t>
            </a:r>
            <a:endParaRPr lang="en-US" altLang="ko-KR" dirty="0"/>
          </a:p>
          <a:p>
            <a:pPr lvl="1"/>
            <a:r>
              <a:rPr lang="ko-KR" altLang="en-US" dirty="0"/>
              <a:t>불을 뱉으면서 </a:t>
            </a:r>
            <a:r>
              <a:rPr lang="ko-KR" altLang="en-US" dirty="0" err="1"/>
              <a:t>날아댕김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고개를 막 도리도리 하면서 불 </a:t>
            </a:r>
            <a:r>
              <a:rPr lang="ko-KR" altLang="en-US" dirty="0" err="1"/>
              <a:t>뱉어서</a:t>
            </a:r>
            <a:r>
              <a:rPr lang="ko-KR" altLang="en-US" dirty="0"/>
              <a:t> 불바다로 </a:t>
            </a:r>
            <a:r>
              <a:rPr lang="ko-KR" altLang="en-US" dirty="0" err="1"/>
              <a:t>만들어버림</a:t>
            </a:r>
            <a:endParaRPr lang="en-US" altLang="ko-KR" dirty="0"/>
          </a:p>
          <a:p>
            <a:pPr lvl="1"/>
            <a:r>
              <a:rPr lang="ko-KR" altLang="en-US" dirty="0"/>
              <a:t>거대한 운석을 날림</a:t>
            </a:r>
            <a:endParaRPr lang="en-US" altLang="ko-KR" dirty="0"/>
          </a:p>
          <a:p>
            <a:pPr lvl="1"/>
            <a:r>
              <a:rPr lang="ko-KR" altLang="en-US" dirty="0" err="1"/>
              <a:t>브레스</a:t>
            </a:r>
            <a:r>
              <a:rPr lang="ko-KR" altLang="en-US" dirty="0"/>
              <a:t> 힘겨루기 마지막에 </a:t>
            </a:r>
          </a:p>
        </p:txBody>
      </p:sp>
    </p:spTree>
    <p:extLst>
      <p:ext uri="{BB962C8B-B14F-4D97-AF65-F5344CB8AC3E}">
        <p14:creationId xmlns:p14="http://schemas.microsoft.com/office/powerpoint/2010/main" val="250979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71671-A58F-D248-67E2-6CB1768D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6BDB-3457-EF99-4B68-42777F0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고냥이</a:t>
            </a:r>
            <a:r>
              <a:rPr lang="en-US" altLang="ko-KR" dirty="0"/>
              <a:t>~ </a:t>
            </a:r>
            <a:r>
              <a:rPr lang="ko-KR" altLang="en-US" dirty="0"/>
              <a:t>이미지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05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A30B-3A39-2D76-DF57-10EAC48E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24B2E-4347-358D-6D14-6AF239BD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시트 만들어서 뭐 좀 있는 척 하자 </a:t>
            </a:r>
            <a:r>
              <a:rPr lang="ko-KR" altLang="en-US" dirty="0" err="1"/>
              <a:t>ㅇㅇㅇㅇㅇㅇ</a:t>
            </a:r>
            <a:endParaRPr lang="en-US" altLang="ko-KR" dirty="0"/>
          </a:p>
          <a:p>
            <a:r>
              <a:rPr lang="ko-KR" altLang="en-US" dirty="0"/>
              <a:t>체력이랑 특징</a:t>
            </a:r>
            <a:r>
              <a:rPr lang="en-US" altLang="ko-KR" dirty="0"/>
              <a:t>, </a:t>
            </a:r>
            <a:r>
              <a:rPr lang="ko-KR" altLang="en-US" dirty="0"/>
              <a:t>사진 </a:t>
            </a:r>
            <a:r>
              <a:rPr lang="ko-KR" altLang="en-US" dirty="0" err="1"/>
              <a:t>이런거</a:t>
            </a:r>
            <a:r>
              <a:rPr lang="ko-KR" altLang="en-US" dirty="0"/>
              <a:t> 넣은 엑셀 시트 뭐 </a:t>
            </a:r>
            <a:r>
              <a:rPr lang="ko-KR" altLang="en-US" dirty="0" err="1"/>
              <a:t>이런거</a:t>
            </a:r>
            <a:r>
              <a:rPr lang="ko-KR" altLang="en-US" dirty="0"/>
              <a:t> 만들어서 있는 것처럼 좀 보여주기 식 </a:t>
            </a:r>
            <a:r>
              <a:rPr lang="ko-KR" altLang="en-US" dirty="0" err="1"/>
              <a:t>ㅇㅇㅇㅇ</a:t>
            </a:r>
            <a:r>
              <a:rPr lang="en-US" altLang="ko-KR" dirty="0"/>
              <a:t>!!!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3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7112-F5F6-55DD-A554-5D5C2BF4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FB61-A99A-90CF-8F09-0C452C39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 </a:t>
            </a:r>
            <a:r>
              <a:rPr lang="en-US" altLang="ko-KR" dirty="0"/>
              <a:t>-&gt; </a:t>
            </a:r>
            <a:r>
              <a:rPr lang="ko-KR" altLang="en-US" dirty="0"/>
              <a:t>적은 </a:t>
            </a:r>
            <a:r>
              <a:rPr lang="ko-KR" altLang="en-US" dirty="0" err="1"/>
              <a:t>안해도</a:t>
            </a:r>
            <a:r>
              <a:rPr lang="ko-KR" altLang="en-US" dirty="0"/>
              <a:t> </a:t>
            </a:r>
            <a:r>
              <a:rPr lang="ko-KR" altLang="en-US" dirty="0" err="1"/>
              <a:t>될것같고</a:t>
            </a:r>
            <a:r>
              <a:rPr lang="ko-KR" altLang="en-US" dirty="0"/>
              <a:t> </a:t>
            </a:r>
            <a:r>
              <a:rPr lang="ko-KR" altLang="en-US" dirty="0" err="1"/>
              <a:t>플레이어랑</a:t>
            </a:r>
            <a:r>
              <a:rPr lang="ko-KR" altLang="en-US" dirty="0"/>
              <a:t> 보스만 </a:t>
            </a:r>
            <a:r>
              <a:rPr lang="ko-KR" altLang="en-US" dirty="0" err="1"/>
              <a:t>하면적용하면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ko-KR" altLang="en-US" dirty="0" err="1"/>
              <a:t>따른건</a:t>
            </a:r>
            <a:r>
              <a:rPr lang="ko-KR" altLang="en-US" dirty="0"/>
              <a:t> </a:t>
            </a:r>
            <a:r>
              <a:rPr lang="ko-KR" altLang="en-US" dirty="0" err="1"/>
              <a:t>잡몹이라</a:t>
            </a:r>
            <a:r>
              <a:rPr lang="ko-KR" altLang="en-US" dirty="0"/>
              <a:t>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r>
              <a:rPr lang="ko-KR" altLang="en-US" dirty="0" err="1"/>
              <a:t>갓레이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다양한 이펙트 </a:t>
            </a:r>
            <a:r>
              <a:rPr lang="en-US" altLang="ko-KR" dirty="0"/>
              <a:t>(</a:t>
            </a:r>
            <a:r>
              <a:rPr lang="ko-KR" altLang="en-US" dirty="0"/>
              <a:t>맞은 부분만 </a:t>
            </a:r>
            <a:r>
              <a:rPr lang="ko-KR" altLang="en-US" dirty="0" err="1"/>
              <a:t>쪼개지는거</a:t>
            </a:r>
            <a:r>
              <a:rPr lang="en-US" altLang="ko-KR" dirty="0"/>
              <a:t>!!!!) </a:t>
            </a:r>
            <a:r>
              <a:rPr lang="ko-KR" altLang="en-US" dirty="0"/>
              <a:t>맞은 부분 </a:t>
            </a:r>
            <a:r>
              <a:rPr lang="ko-KR" altLang="en-US" dirty="0" err="1"/>
              <a:t>파티클</a:t>
            </a:r>
            <a:r>
              <a:rPr lang="ko-KR" altLang="en-US" dirty="0"/>
              <a:t> 넣고 좀 깨진 </a:t>
            </a:r>
            <a:r>
              <a:rPr lang="ko-KR" altLang="en-US" dirty="0" err="1"/>
              <a:t>텍스쳐</a:t>
            </a:r>
            <a:r>
              <a:rPr lang="ko-KR" altLang="en-US" dirty="0"/>
              <a:t> 모델에 적용하고</a:t>
            </a:r>
            <a:endParaRPr lang="en-US" altLang="ko-KR" dirty="0"/>
          </a:p>
          <a:p>
            <a:r>
              <a:rPr lang="ko-KR" altLang="en-US" dirty="0"/>
              <a:t>보스 스크립트</a:t>
            </a:r>
            <a:r>
              <a:rPr lang="en-US" altLang="ko-KR" dirty="0"/>
              <a:t>(</a:t>
            </a:r>
            <a:r>
              <a:rPr lang="ko-KR" altLang="en-US" dirty="0" err="1"/>
              <a:t>루아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 플레이 </a:t>
            </a:r>
            <a:r>
              <a:rPr lang="en-US" altLang="ko-KR" dirty="0"/>
              <a:t>3000</a:t>
            </a:r>
            <a:r>
              <a:rPr lang="ko-KR" altLang="en-US" dirty="0"/>
              <a:t>명 </a:t>
            </a:r>
            <a:r>
              <a:rPr lang="ko-KR" altLang="en-US" dirty="0" err="1"/>
              <a:t>어몽어스</a:t>
            </a:r>
            <a:r>
              <a:rPr lang="ko-KR" altLang="en-US" dirty="0"/>
              <a:t> 처럼 </a:t>
            </a:r>
            <a:r>
              <a:rPr lang="ko-KR" altLang="en-US" dirty="0" err="1"/>
              <a:t>방만들어서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2632-C4DF-0AA8-E332-730123B8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차별성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5F1B57-4D7D-0047-6304-31160E9C1F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8" y="1690688"/>
            <a:ext cx="4757423" cy="222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09F5FF-7BDF-801F-1D70-AE115FFE7570}"/>
              </a:ext>
            </a:extLst>
          </p:cNvPr>
          <p:cNvSpPr txBox="1"/>
          <p:nvPr/>
        </p:nvSpPr>
        <p:spPr>
          <a:xfrm>
            <a:off x="5641675" y="1759789"/>
            <a:ext cx="442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유사성 </a:t>
            </a:r>
            <a:r>
              <a:rPr lang="en-US" altLang="ko-KR" dirty="0"/>
              <a:t>: 1</a:t>
            </a:r>
            <a:r>
              <a:rPr lang="ko-KR" altLang="en-US" dirty="0"/>
              <a:t>인 이상의 플레이어가 접속해서 멀티 게임 </a:t>
            </a:r>
            <a:endParaRPr lang="en-US" altLang="ko-KR" dirty="0"/>
          </a:p>
          <a:p>
            <a:r>
              <a:rPr lang="ko-KR" altLang="en-US" dirty="0"/>
              <a:t>우주선 내부에서 조종실 공격실을 </a:t>
            </a:r>
            <a:r>
              <a:rPr lang="ko-KR" altLang="en-US" dirty="0" err="1"/>
              <a:t>왔다갔다</a:t>
            </a:r>
            <a:r>
              <a:rPr lang="ko-KR" altLang="en-US" dirty="0"/>
              <a:t> 돌아다니면서 조종한다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 descr="Banana Split">
            <a:extLst>
              <a:ext uri="{FF2B5EF4-FFF2-40B4-BE49-F238E27FC236}">
                <a16:creationId xmlns:a16="http://schemas.microsoft.com/office/drawing/2014/main" id="{75813EB7-036F-7D16-EDC6-A0501F94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5" y="4037923"/>
            <a:ext cx="2770877" cy="25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6D029-43DA-284B-DDAC-9A5387A0EAAC}"/>
              </a:ext>
            </a:extLst>
          </p:cNvPr>
          <p:cNvSpPr txBox="1"/>
          <p:nvPr/>
        </p:nvSpPr>
        <p:spPr>
          <a:xfrm>
            <a:off x="5641675" y="4319623"/>
            <a:ext cx="442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차별성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공격할 때 </a:t>
            </a:r>
            <a:r>
              <a:rPr lang="en-US" altLang="ko-KR" dirty="0"/>
              <a:t>1</a:t>
            </a:r>
            <a:r>
              <a:rPr lang="ko-KR" altLang="en-US" dirty="0"/>
              <a:t>인칭 모드로 바뀐다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블랙홀이 존재한다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83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ADF94-3E14-2F38-A2E0-33821F72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연구사항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B92C9-CDCB-6491-4A47-2247C1F1AF94}"/>
              </a:ext>
            </a:extLst>
          </p:cNvPr>
          <p:cNvSpPr txBox="1"/>
          <p:nvPr/>
        </p:nvSpPr>
        <p:spPr>
          <a:xfrm>
            <a:off x="586594" y="4028536"/>
            <a:ext cx="350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정하나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5A4A1-D055-AC52-DC8B-E16693B1CABE}"/>
              </a:ext>
            </a:extLst>
          </p:cNvPr>
          <p:cNvSpPr txBox="1"/>
          <p:nvPr/>
        </p:nvSpPr>
        <p:spPr>
          <a:xfrm>
            <a:off x="586594" y="5178960"/>
            <a:ext cx="350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6FE30-D218-B987-325C-D29B1981725E}"/>
              </a:ext>
            </a:extLst>
          </p:cNvPr>
          <p:cNvSpPr txBox="1"/>
          <p:nvPr/>
        </p:nvSpPr>
        <p:spPr>
          <a:xfrm>
            <a:off x="586594" y="1679040"/>
            <a:ext cx="350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이시우 </a:t>
            </a:r>
            <a:r>
              <a:rPr lang="en-US" altLang="ko-KR" dirty="0"/>
              <a:t>– 3000</a:t>
            </a:r>
            <a:r>
              <a:rPr lang="ko-KR" altLang="en-US" dirty="0"/>
              <a:t>명 </a:t>
            </a:r>
            <a:r>
              <a:rPr lang="ko-KR" altLang="en-US" dirty="0" err="1"/>
              <a:t>동접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22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D9DE-20C2-D42B-A192-44E89D7A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준비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098B1-67E0-E179-093E-1D64F9350A48}"/>
              </a:ext>
            </a:extLst>
          </p:cNvPr>
          <p:cNvSpPr txBox="1"/>
          <p:nvPr/>
        </p:nvSpPr>
        <p:spPr>
          <a:xfrm>
            <a:off x="586594" y="3177621"/>
            <a:ext cx="350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정하나 </a:t>
            </a:r>
            <a:endParaRPr lang="en-US" altLang="ko-KR" dirty="0"/>
          </a:p>
          <a:p>
            <a:r>
              <a:rPr lang="en-US" altLang="ko-KR" dirty="0"/>
              <a:t>- 3D </a:t>
            </a:r>
            <a:r>
              <a:rPr lang="ko-KR" altLang="en-US" dirty="0"/>
              <a:t>게임 프로그래밍 </a:t>
            </a:r>
            <a:r>
              <a:rPr lang="en-US" altLang="ko-KR" dirty="0"/>
              <a:t>1,2 </a:t>
            </a:r>
            <a:r>
              <a:rPr lang="ko-KR" altLang="en-US" dirty="0"/>
              <a:t>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수학 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C, C++STL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수강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1EED-984A-427D-2CD4-021B9B9AC3DD}"/>
              </a:ext>
            </a:extLst>
          </p:cNvPr>
          <p:cNvSpPr txBox="1"/>
          <p:nvPr/>
        </p:nvSpPr>
        <p:spPr>
          <a:xfrm>
            <a:off x="586594" y="5178960"/>
            <a:ext cx="350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최유진</a:t>
            </a:r>
            <a:endParaRPr lang="en-US" altLang="ko-KR" dirty="0"/>
          </a:p>
          <a:p>
            <a:r>
              <a:rPr lang="en-US" altLang="ko-KR" dirty="0"/>
              <a:t>- 3D </a:t>
            </a:r>
            <a:r>
              <a:rPr lang="ko-KR" altLang="en-US" dirty="0"/>
              <a:t>게임 프로그래밍 </a:t>
            </a:r>
            <a:r>
              <a:rPr lang="en-US" altLang="ko-KR" dirty="0"/>
              <a:t>1,2 </a:t>
            </a:r>
            <a:r>
              <a:rPr lang="ko-KR" altLang="en-US" dirty="0"/>
              <a:t>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수학 수강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C, C++STL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수강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EB26A-3055-EC7F-B297-E3ADCD88B39D}"/>
              </a:ext>
            </a:extLst>
          </p:cNvPr>
          <p:cNvSpPr txBox="1"/>
          <p:nvPr/>
        </p:nvSpPr>
        <p:spPr>
          <a:xfrm>
            <a:off x="586594" y="1679040"/>
            <a:ext cx="505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이시우 </a:t>
            </a:r>
            <a:r>
              <a:rPr lang="en-US" altLang="ko-KR" dirty="0"/>
              <a:t>– </a:t>
            </a:r>
            <a:r>
              <a:rPr lang="ko-KR" altLang="en-US" dirty="0"/>
              <a:t>네트워크 기초 수강</a:t>
            </a:r>
            <a:endParaRPr lang="en-US" altLang="ko-KR" dirty="0"/>
          </a:p>
          <a:p>
            <a:r>
              <a:rPr lang="ko-KR" altLang="en-US" dirty="0"/>
              <a:t>네트워크 게임 프로그래밍 수강</a:t>
            </a:r>
            <a:endParaRPr lang="en-US" altLang="ko-KR" dirty="0"/>
          </a:p>
          <a:p>
            <a:r>
              <a:rPr lang="ko-KR" altLang="en-US" dirty="0"/>
              <a:t>게임 서버 프로그래밍 예정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게임 프로그래밍 </a:t>
            </a:r>
            <a:r>
              <a:rPr lang="en-US" altLang="ko-KR" dirty="0"/>
              <a:t>1 </a:t>
            </a:r>
            <a:r>
              <a:rPr lang="ko-KR" altLang="en-US" dirty="0"/>
              <a:t>수강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2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D6B3-0306-4742-AB06-64144223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335815A-2F74-1570-52CB-EF6FDB28D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36726"/>
              </p:ext>
            </p:extLst>
          </p:nvPr>
        </p:nvGraphicFramePr>
        <p:xfrm>
          <a:off x="838200" y="1825625"/>
          <a:ext cx="10515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4856551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98548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477785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77760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297213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389915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33275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60602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3938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6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8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8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4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8D2E-1AD6-F1BA-0050-8009264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5D1C5-79F1-7CC7-6A8F-A3F0DCF1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70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CA5B-3F82-2387-10BD-F21B1D89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중간발표까지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E6BB6-AEB3-2255-ECAB-0BA732A2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0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64DB7-4662-8D11-EFF2-3E54DC3C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F7DC6-D329-62D2-6310-163F2B48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을 사용하여 게임제작을 위한 능력 향상</a:t>
            </a:r>
          </a:p>
          <a:p>
            <a:r>
              <a:rPr lang="ko-KR" altLang="en-US" dirty="0"/>
              <a:t>유니티 엔진을 이용해서 애니메이션 적용</a:t>
            </a:r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를 이용한 서버 구현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이용하여 협업 능력 및 유동적인 프로젝트 관리 능력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90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7D708-9815-88B1-DBCC-B014DB2D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및 </a:t>
            </a:r>
            <a:r>
              <a:rPr lang="ko-KR" altLang="en-US" sz="2200" dirty="0"/>
              <a:t>리소스 제작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6E24-0984-2364-FD38-7FBF87A0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Direct3D 12</a:t>
            </a:r>
          </a:p>
          <a:p>
            <a:r>
              <a:rPr lang="en-US" altLang="ko-KR" dirty="0"/>
              <a:t>Visual Studio 2022</a:t>
            </a:r>
          </a:p>
          <a:p>
            <a:r>
              <a:rPr lang="en-US" altLang="ko-KR" dirty="0"/>
              <a:t>Unity 3D</a:t>
            </a:r>
          </a:p>
          <a:p>
            <a:r>
              <a:rPr lang="en-US" altLang="ko-KR" dirty="0"/>
              <a:t>Git hub</a:t>
            </a:r>
          </a:p>
          <a:p>
            <a:endParaRPr lang="en-US" altLang="ko-KR" dirty="0"/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Blender, 3DsMAX, Adobe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HCI Poppy"/>
                <a:ea typeface="휴먼명조"/>
              </a:rPr>
              <a:t>PhotoShop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 2021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03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B45C-CBE9-E0F7-D77E-DA92C303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86954-F6EC-4076-5BE6-44C594B50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553994"/>
            <a:ext cx="58420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59CBC-9C1C-AB26-6DD4-A81538410BFD}"/>
              </a:ext>
            </a:extLst>
          </p:cNvPr>
          <p:cNvSpPr txBox="1"/>
          <p:nvPr/>
        </p:nvSpPr>
        <p:spPr>
          <a:xfrm>
            <a:off x="838200" y="1725194"/>
            <a:ext cx="63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몬스터와 운석을 피해 악당을 저지하라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742FE-C0AB-C6E5-A5C2-E26BF88848CF}"/>
              </a:ext>
            </a:extLst>
          </p:cNvPr>
          <p:cNvSpPr txBox="1"/>
          <p:nvPr/>
        </p:nvSpPr>
        <p:spPr>
          <a:xfrm>
            <a:off x="552091" y="2613804"/>
            <a:ext cx="1063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고양이들이 잃어버린 보석을 되찾기 위해 우주를 여행하면서 펼쳐지는 전투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en-US" altLang="ko-KR" dirty="0"/>
              <a:t>: </a:t>
            </a:r>
            <a:r>
              <a:rPr lang="ko-KR" altLang="en-US" dirty="0"/>
              <a:t>고양이</a:t>
            </a:r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: </a:t>
            </a:r>
            <a:r>
              <a:rPr lang="ko-KR" altLang="en-US" dirty="0"/>
              <a:t>강아지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F352-7831-D09E-E91C-BC596477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특징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DD58-B5EB-9EA5-72B2-657DAFDE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인칭과 </a:t>
            </a:r>
            <a:r>
              <a:rPr lang="en-US" altLang="ko-KR" dirty="0"/>
              <a:t>3</a:t>
            </a:r>
            <a:r>
              <a:rPr lang="ko-KR" altLang="en-US" dirty="0"/>
              <a:t>인칭 혼합 게임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인칭일 때</a:t>
            </a:r>
            <a:r>
              <a:rPr lang="en-US" altLang="ko-KR" dirty="0"/>
              <a:t>, </a:t>
            </a:r>
            <a:r>
              <a:rPr lang="ko-KR" altLang="en-US" dirty="0"/>
              <a:t>우주선 슈팅게임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인칭일 때</a:t>
            </a:r>
            <a:r>
              <a:rPr lang="en-US" altLang="ko-KR" dirty="0"/>
              <a:t>, </a:t>
            </a:r>
            <a:r>
              <a:rPr lang="ko-KR" altLang="en-US" dirty="0"/>
              <a:t>우주선 내부에서 상호작용</a:t>
            </a:r>
            <a:endParaRPr lang="en-US" altLang="ko-KR" dirty="0"/>
          </a:p>
          <a:p>
            <a:r>
              <a:rPr lang="ko-KR" altLang="en-US" dirty="0"/>
              <a:t>마지막 보스를 잡으면 승리</a:t>
            </a:r>
            <a:endParaRPr lang="en-US" altLang="ko-KR" dirty="0"/>
          </a:p>
          <a:p>
            <a:r>
              <a:rPr lang="ko-KR" altLang="en-US" dirty="0"/>
              <a:t>보석에 따라 여러가지 스킬을 가지고 적을 처치함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인게임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45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164EB-28C4-C2C3-16A1-78FC351F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소개</a:t>
            </a:r>
          </a:p>
        </p:txBody>
      </p:sp>
      <p:pic>
        <p:nvPicPr>
          <p:cNvPr id="4" name="Picture 2" descr="건반, 전자, 컴퓨터, 기술, 단추, 아스키, 키패드, 입력, 장치, 하드웨어">
            <a:extLst>
              <a:ext uri="{FF2B5EF4-FFF2-40B4-BE49-F238E27FC236}">
                <a16:creationId xmlns:a16="http://schemas.microsoft.com/office/drawing/2014/main" id="{C7FDA53A-49AB-4F39-A0F2-9EB512B3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22" y="1027906"/>
            <a:ext cx="6640236" cy="332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55E59-A877-10EB-8099-1A2C2E5A632A}"/>
              </a:ext>
            </a:extLst>
          </p:cNvPr>
          <p:cNvSpPr txBox="1"/>
          <p:nvPr/>
        </p:nvSpPr>
        <p:spPr>
          <a:xfrm>
            <a:off x="1397479" y="4728844"/>
            <a:ext cx="825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Wasd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</a:t>
            </a:r>
            <a:r>
              <a:rPr lang="ko-KR" altLang="en-US" dirty="0"/>
              <a:t> 공격</a:t>
            </a:r>
            <a:r>
              <a:rPr lang="en-US" altLang="ko-KR" dirty="0"/>
              <a:t>, </a:t>
            </a:r>
            <a:r>
              <a:rPr lang="ko-KR" altLang="en-US" dirty="0" err="1"/>
              <a:t>좌클</a:t>
            </a:r>
            <a:r>
              <a:rPr lang="ko-KR" altLang="en-US" dirty="0"/>
              <a:t> </a:t>
            </a:r>
            <a:r>
              <a:rPr lang="ko-KR" altLang="en-US" dirty="0" err="1"/>
              <a:t>실드</a:t>
            </a:r>
            <a:endParaRPr lang="en-US" altLang="ko-KR" dirty="0"/>
          </a:p>
          <a:p>
            <a:r>
              <a:rPr lang="ko-KR" altLang="en-US" dirty="0"/>
              <a:t>스페이스바 상호작용</a:t>
            </a:r>
          </a:p>
        </p:txBody>
      </p:sp>
    </p:spTree>
    <p:extLst>
      <p:ext uri="{BB962C8B-B14F-4D97-AF65-F5344CB8AC3E}">
        <p14:creationId xmlns:p14="http://schemas.microsoft.com/office/powerpoint/2010/main" val="218790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5A82-C37A-B28D-FE1D-C03A8226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B253E-B34C-CC65-4C61-31DCD9D7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5"/>
            <a:ext cx="10515600" cy="4351338"/>
          </a:xfrm>
        </p:spPr>
        <p:txBody>
          <a:bodyPr/>
          <a:lstStyle/>
          <a:p>
            <a:r>
              <a:rPr lang="ko-KR" altLang="en-US" dirty="0"/>
              <a:t>대충 지도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F87D65-B9DB-E2E7-4F83-E0283C1355B6}"/>
              </a:ext>
            </a:extLst>
          </p:cNvPr>
          <p:cNvSpPr/>
          <p:nvPr/>
        </p:nvSpPr>
        <p:spPr>
          <a:xfrm>
            <a:off x="4678393" y="1431985"/>
            <a:ext cx="1414732" cy="474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791626-C22C-91FD-3389-2B6DED146038}"/>
              </a:ext>
            </a:extLst>
          </p:cNvPr>
          <p:cNvCxnSpPr/>
          <p:nvPr/>
        </p:nvCxnSpPr>
        <p:spPr>
          <a:xfrm>
            <a:off x="3591465" y="3778595"/>
            <a:ext cx="358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9B1223-0130-A765-1C5E-4D137461BE20}"/>
              </a:ext>
            </a:extLst>
          </p:cNvPr>
          <p:cNvSpPr txBox="1"/>
          <p:nvPr/>
        </p:nvSpPr>
        <p:spPr>
          <a:xfrm>
            <a:off x="7344673" y="3619808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보스 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4E95B-CD86-4F9C-A27D-A2477D94FEA2}"/>
              </a:ext>
            </a:extLst>
          </p:cNvPr>
          <p:cNvSpPr txBox="1"/>
          <p:nvPr/>
        </p:nvSpPr>
        <p:spPr>
          <a:xfrm>
            <a:off x="6876690" y="1259868"/>
            <a:ext cx="13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보스 전투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EF4DCD-B8BB-7BFE-9E0F-55DD6C41D7B2}"/>
              </a:ext>
            </a:extLst>
          </p:cNvPr>
          <p:cNvCxnSpPr/>
          <p:nvPr/>
        </p:nvCxnSpPr>
        <p:spPr>
          <a:xfrm>
            <a:off x="3591465" y="5339751"/>
            <a:ext cx="35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C708A0-EC5D-361D-0B60-A146CF56A2D3}"/>
              </a:ext>
            </a:extLst>
          </p:cNvPr>
          <p:cNvSpPr txBox="1"/>
          <p:nvPr/>
        </p:nvSpPr>
        <p:spPr>
          <a:xfrm>
            <a:off x="7344673" y="5158596"/>
            <a:ext cx="15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블랙홀 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1D0D8-15F6-C20E-0AF8-80B6C4EB2C4B}"/>
              </a:ext>
            </a:extLst>
          </p:cNvPr>
          <p:cNvSpPr txBox="1"/>
          <p:nvPr/>
        </p:nvSpPr>
        <p:spPr>
          <a:xfrm>
            <a:off x="442104" y="2470582"/>
            <a:ext cx="3180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 밟으면 </a:t>
            </a:r>
            <a:r>
              <a:rPr lang="en-US" altLang="ko-KR" dirty="0"/>
              <a:t>-&gt; 7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보스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-&gt; 3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보스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-&gt; 5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/>
              <a:t>-&gt; 20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소행성존 </a:t>
            </a:r>
            <a:r>
              <a:rPr lang="en-US" altLang="ko-KR" dirty="0"/>
              <a:t>(3~4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보스 </a:t>
            </a:r>
            <a:r>
              <a:rPr lang="en-US" altLang="ko-KR" dirty="0"/>
              <a:t>(4~5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보스 조우 </a:t>
            </a:r>
            <a:r>
              <a:rPr lang="en-US" altLang="ko-KR" dirty="0"/>
              <a:t>(6~7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클리어 후 </a:t>
            </a:r>
            <a:r>
              <a:rPr lang="en-US" altLang="ko-KR" dirty="0"/>
              <a:t>(5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70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8024-16F8-4857-D032-E77BCB31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BECDF-F37B-AF60-1745-48957F77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맵 </a:t>
            </a:r>
            <a:endParaRPr lang="en-US" altLang="ko-KR" dirty="0"/>
          </a:p>
          <a:p>
            <a:pPr lvl="1"/>
            <a:r>
              <a:rPr lang="ko-KR" altLang="en-US" dirty="0"/>
              <a:t>몬스터 다양한 애들 나옴</a:t>
            </a:r>
            <a:endParaRPr lang="en-US" altLang="ko-KR" dirty="0"/>
          </a:p>
          <a:p>
            <a:pPr lvl="1"/>
            <a:r>
              <a:rPr lang="ko-KR" altLang="en-US" dirty="0"/>
              <a:t>몬스터 </a:t>
            </a:r>
            <a:r>
              <a:rPr lang="en-US" altLang="ko-KR" dirty="0"/>
              <a:t>10</a:t>
            </a:r>
            <a:r>
              <a:rPr lang="ko-KR" altLang="en-US" dirty="0"/>
              <a:t>종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4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486</Words>
  <Application>Microsoft Office PowerPoint</Application>
  <PresentationFormat>와이드스크린</PresentationFormat>
  <Paragraphs>120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HCI Poppy</vt:lpstr>
      <vt:lpstr>맑은 고딕</vt:lpstr>
      <vt:lpstr>한양신명조</vt:lpstr>
      <vt:lpstr>Arial</vt:lpstr>
      <vt:lpstr>Office 테마</vt:lpstr>
      <vt:lpstr>스타 자이언트</vt:lpstr>
      <vt:lpstr>목차</vt:lpstr>
      <vt:lpstr>연구목적</vt:lpstr>
      <vt:lpstr>개발환경 및 리소스 제작 툴</vt:lpstr>
      <vt:lpstr>게임 소개</vt:lpstr>
      <vt:lpstr>게임 플레이 특징 </vt:lpstr>
      <vt:lpstr>키 소개</vt:lpstr>
      <vt:lpstr>맵소개</vt:lpstr>
      <vt:lpstr>맵소개</vt:lpstr>
      <vt:lpstr>맵소개</vt:lpstr>
      <vt:lpstr>맵소개</vt:lpstr>
      <vt:lpstr>맵소개</vt:lpstr>
      <vt:lpstr>캐릭터 소개</vt:lpstr>
      <vt:lpstr>몬스터 소개</vt:lpstr>
      <vt:lpstr>기술적 요소</vt:lpstr>
      <vt:lpstr>타 게임과의 차별성</vt:lpstr>
      <vt:lpstr>중점 연구사항 역할 분담</vt:lpstr>
      <vt:lpstr>개인별 준비 현황</vt:lpstr>
      <vt:lpstr>개발 일정</vt:lpstr>
      <vt:lpstr>중간발표까지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 자이언트</dc:title>
  <dc:creator>정하나(2020182038)</dc:creator>
  <cp:lastModifiedBy>정하나(2020182038)</cp:lastModifiedBy>
  <cp:revision>9</cp:revision>
  <dcterms:created xsi:type="dcterms:W3CDTF">2022-11-24T14:21:05Z</dcterms:created>
  <dcterms:modified xsi:type="dcterms:W3CDTF">2022-11-24T15:35:00Z</dcterms:modified>
</cp:coreProperties>
</file>