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0" r:id="rId3"/>
    <p:sldId id="259" r:id="rId4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9">
          <p15:clr>
            <a:srgbClr val="A4A3A4"/>
          </p15:clr>
        </p15:guide>
        <p15:guide id="2" pos="113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22" autoAdjust="0"/>
    <p:restoredTop sz="94660"/>
  </p:normalViewPr>
  <p:slideViewPr>
    <p:cSldViewPr snapToGrid="0">
      <p:cViewPr varScale="1">
        <p:scale>
          <a:sx n="44" d="100"/>
          <a:sy n="44" d="100"/>
        </p:scale>
        <p:origin x="36" y="72"/>
      </p:cViewPr>
      <p:guideLst>
        <p:guide orient="horz" pos="5669"/>
        <p:guide pos="11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pPr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117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144784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14624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62">
            <a:extLst>
              <a:ext uri="{FF2B5EF4-FFF2-40B4-BE49-F238E27FC236}">
                <a16:creationId xmlns:a16="http://schemas.microsoft.com/office/drawing/2014/main" id="{3B5D488B-0853-4A0E-9A65-3DA055A8E6FE}"/>
              </a:ext>
            </a:extLst>
          </p:cNvPr>
          <p:cNvSpPr/>
          <p:nvPr/>
        </p:nvSpPr>
        <p:spPr>
          <a:xfrm>
            <a:off x="27528520" y="12134323"/>
            <a:ext cx="1180530" cy="915629"/>
          </a:xfrm>
          <a:custGeom>
            <a:avLst/>
            <a:gdLst>
              <a:gd name="connsiteX0" fmla="*/ 0 w 672530"/>
              <a:gd name="connsiteY0" fmla="*/ 0 h 277000"/>
              <a:gd name="connsiteX1" fmla="*/ 672530 w 672530"/>
              <a:gd name="connsiteY1" fmla="*/ 0 h 277000"/>
              <a:gd name="connsiteX2" fmla="*/ 672530 w 672530"/>
              <a:gd name="connsiteY2" fmla="*/ 277000 h 277000"/>
              <a:gd name="connsiteX3" fmla="*/ 0 w 672530"/>
              <a:gd name="connsiteY3" fmla="*/ 277000 h 277000"/>
              <a:gd name="connsiteX4" fmla="*/ 0 w 672530"/>
              <a:gd name="connsiteY4" fmla="*/ 0 h 277000"/>
              <a:gd name="connsiteX0" fmla="*/ 0 w 1180530"/>
              <a:gd name="connsiteY0" fmla="*/ 0 h 915629"/>
              <a:gd name="connsiteX1" fmla="*/ 672530 w 1180530"/>
              <a:gd name="connsiteY1" fmla="*/ 0 h 915629"/>
              <a:gd name="connsiteX2" fmla="*/ 1180530 w 1180530"/>
              <a:gd name="connsiteY2" fmla="*/ 915629 h 915629"/>
              <a:gd name="connsiteX3" fmla="*/ 0 w 1180530"/>
              <a:gd name="connsiteY3" fmla="*/ 277000 h 915629"/>
              <a:gd name="connsiteX4" fmla="*/ 0 w 1180530"/>
              <a:gd name="connsiteY4" fmla="*/ 0 h 91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30" h="915629">
                <a:moveTo>
                  <a:pt x="0" y="0"/>
                </a:moveTo>
                <a:lnTo>
                  <a:pt x="672530" y="0"/>
                </a:lnTo>
                <a:lnTo>
                  <a:pt x="1180530" y="915629"/>
                </a:lnTo>
                <a:lnTo>
                  <a:pt x="0" y="277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9988"/>
              </p:ext>
            </p:extLst>
          </p:nvPr>
        </p:nvGraphicFramePr>
        <p:xfrm>
          <a:off x="19083433" y="814705"/>
          <a:ext cx="7119842" cy="89306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537830"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ea"/>
                        </a:rPr>
                        <a:t>필드</a:t>
                      </a:r>
                    </a:p>
                    <a:p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+mn-ea"/>
                        </a:rPr>
                        <a:t>private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 String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n-ea"/>
                        </a:rPr>
                        <a:t>name </a:t>
                      </a:r>
                    </a:p>
                    <a:p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+mn-ea"/>
                        </a:rPr>
                        <a:t>private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n-ea"/>
                        </a:rPr>
                        <a:t> price</a:t>
                      </a:r>
                    </a:p>
                    <a:p>
                      <a:endParaRPr lang="en-US" altLang="ko-KR" sz="1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+mn-ea"/>
                        </a:rPr>
                        <a:t>생성자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1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1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+mn-ea"/>
                        </a:rPr>
                        <a:t>메소드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+mn-ea"/>
                        </a:rPr>
                        <a:t>public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 void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+mn-ea"/>
                        </a:rPr>
                        <a:t>setName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(String n){      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    name = n ;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1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+mn-ea"/>
                        </a:rPr>
                        <a:t>public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 String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+mn-ea"/>
                        </a:rPr>
                        <a:t>getName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(){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   return name;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1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+mn-ea"/>
                        </a:rPr>
                        <a:t>public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 void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+mn-ea"/>
                        </a:rPr>
                        <a:t>setPrice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 p){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   price = p;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1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+mn-ea"/>
                        </a:rPr>
                        <a:t>public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+mn-ea"/>
                        </a:rPr>
                        <a:t>getPrice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(){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   return price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1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+mn-ea"/>
                        </a:rPr>
                        <a:t>public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 void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+mn-ea"/>
                        </a:rPr>
                        <a:t>showInfo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)(){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   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+mn-ea"/>
                        </a:rPr>
                        <a:t>println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(“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ea"/>
                        </a:rPr>
                        <a:t>상품명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:”  + name );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   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+mn-ea"/>
                        </a:rPr>
                        <a:t>println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(“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ea"/>
                        </a:rPr>
                        <a:t>가격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: “ +  price);   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1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2114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Goods</a:t>
            </a:r>
            <a:endParaRPr lang="ko-KR" altLang="en-US" sz="28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78ED4EC-9EF8-450F-B735-4B6B9F2C00DA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flipH="1">
            <a:off x="2444751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2FC176B-9E0B-41AF-B577-D03EC2C9B8A7}"/>
              </a:ext>
            </a:extLst>
          </p:cNvPr>
          <p:cNvSpPr/>
          <p:nvPr/>
        </p:nvSpPr>
        <p:spPr>
          <a:xfrm>
            <a:off x="2449118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20574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1875124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Goods</a:t>
            </a:r>
            <a:r>
              <a:rPr lang="ko-KR" altLang="en-US" dirty="0"/>
              <a:t> </a:t>
            </a:r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17702499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하드디스크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메모리</a:t>
            </a:r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155194" y="4819064"/>
            <a:ext cx="3959856" cy="8247231"/>
          </a:xfrm>
          <a:prstGeom prst="roundRect">
            <a:avLst>
              <a:gd name="adj" fmla="val 5397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name 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price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(String n){   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name = n 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return name;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p){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price = p;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return price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)(){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println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상품명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:”  + name );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println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“ +  price);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9988"/>
              </p:ext>
            </p:extLst>
          </p:nvPr>
        </p:nvGraphicFramePr>
        <p:xfrm>
          <a:off x="26602014" y="8431798"/>
          <a:ext cx="7063146" cy="91402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28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7712201"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C5CD634-611E-4AE2-85A6-8EB48F6C2732}"/>
              </a:ext>
            </a:extLst>
          </p:cNvPr>
          <p:cNvSpPr txBox="1"/>
          <p:nvPr/>
        </p:nvSpPr>
        <p:spPr>
          <a:xfrm>
            <a:off x="19030476" y="462547"/>
            <a:ext cx="492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Goods.java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 err="1">
                <a:sym typeface="Wingdings" pitchFamily="2" charset="2"/>
              </a:rPr>
              <a:t>Goods.class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5CD634-611E-4AE2-85A6-8EB48F6C2732}"/>
              </a:ext>
            </a:extLst>
          </p:cNvPr>
          <p:cNvSpPr txBox="1"/>
          <p:nvPr/>
        </p:nvSpPr>
        <p:spPr>
          <a:xfrm>
            <a:off x="26501886" y="8042816"/>
            <a:ext cx="50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GoodsApp.java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 err="1">
                <a:sym typeface="Wingdings" pitchFamily="2" charset="2"/>
              </a:rPr>
              <a:t>GoodsApp.class</a:t>
            </a:r>
            <a:endParaRPr lang="ko-KR" altLang="en-US" sz="2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63830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56373" y="11319512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5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9988"/>
              </p:ext>
            </p:extLst>
          </p:nvPr>
        </p:nvGraphicFramePr>
        <p:xfrm>
          <a:off x="32521303" y="379995"/>
          <a:ext cx="3111722" cy="31699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111722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-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BC5CD634-611E-4AE2-85A6-8EB48F6C2732}"/>
              </a:ext>
            </a:extLst>
          </p:cNvPr>
          <p:cNvSpPr txBox="1"/>
          <p:nvPr/>
        </p:nvSpPr>
        <p:spPr>
          <a:xfrm>
            <a:off x="32005747" y="4310246"/>
            <a:ext cx="6141378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Goods camera = new Goods()</a:t>
            </a:r>
          </a:p>
          <a:p>
            <a:r>
              <a:rPr lang="en-US" altLang="ko-KR" sz="3600" dirty="0" err="1"/>
              <a:t>camera.setName</a:t>
            </a:r>
            <a:r>
              <a:rPr lang="en-US" altLang="ko-KR" sz="3600" dirty="0"/>
              <a:t>(“</a:t>
            </a:r>
            <a:r>
              <a:rPr lang="ko-KR" altLang="en-US" sz="3600" dirty="0"/>
              <a:t>니콘</a:t>
            </a:r>
            <a:r>
              <a:rPr lang="en-US" altLang="ko-KR" sz="3600" dirty="0"/>
              <a:t>”)</a:t>
            </a:r>
          </a:p>
          <a:p>
            <a:r>
              <a:rPr lang="en-US" altLang="ko-KR" sz="3600" dirty="0" err="1"/>
              <a:t>println</a:t>
            </a:r>
            <a:r>
              <a:rPr lang="en-US" altLang="ko-KR" sz="3600" dirty="0"/>
              <a:t>(</a:t>
            </a:r>
            <a:r>
              <a:rPr lang="en-US" altLang="ko-KR" sz="3600" dirty="0" err="1"/>
              <a:t>camera.getName</a:t>
            </a:r>
            <a:r>
              <a:rPr lang="en-US" altLang="ko-KR" sz="3600" dirty="0"/>
              <a:t>())</a:t>
            </a:r>
            <a:endParaRPr lang="ko-KR" altLang="en-US" sz="3600" dirty="0"/>
          </a:p>
        </p:txBody>
      </p:sp>
      <p:sp>
        <p:nvSpPr>
          <p:cNvPr id="49" name="직사각형 48"/>
          <p:cNvSpPr/>
          <p:nvPr/>
        </p:nvSpPr>
        <p:spPr>
          <a:xfrm>
            <a:off x="4616296" y="516561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니콘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5CD634-611E-4AE2-85A6-8EB48F6C2732}"/>
              </a:ext>
            </a:extLst>
          </p:cNvPr>
          <p:cNvSpPr txBox="1"/>
          <p:nvPr/>
        </p:nvSpPr>
        <p:spPr>
          <a:xfrm>
            <a:off x="25640799" y="12836224"/>
            <a:ext cx="6716629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시나리오</a:t>
            </a:r>
            <a:endParaRPr lang="en-US" altLang="ko-KR" sz="3600" dirty="0"/>
          </a:p>
          <a:p>
            <a:r>
              <a:rPr lang="ko-KR" altLang="en-US" sz="3600" dirty="0" err="1"/>
              <a:t>메인메소드의</a:t>
            </a:r>
            <a:r>
              <a:rPr lang="ko-KR" altLang="en-US" sz="3600" dirty="0"/>
              <a:t> 내용대로 </a:t>
            </a:r>
            <a:endParaRPr lang="en-US" altLang="ko-KR" sz="3600" dirty="0"/>
          </a:p>
          <a:p>
            <a:r>
              <a:rPr lang="ko-KR" altLang="en-US" sz="3600" dirty="0"/>
              <a:t>메모리가 움직인다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5CD634-611E-4AE2-85A6-8EB48F6C2732}"/>
              </a:ext>
            </a:extLst>
          </p:cNvPr>
          <p:cNvSpPr txBox="1"/>
          <p:nvPr/>
        </p:nvSpPr>
        <p:spPr>
          <a:xfrm>
            <a:off x="16909123" y="973087"/>
            <a:ext cx="206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틀</a:t>
            </a:r>
            <a:r>
              <a:rPr lang="en-US" altLang="ko-KR" sz="3600" dirty="0"/>
              <a:t>(</a:t>
            </a:r>
            <a:r>
              <a:rPr lang="ko-KR" altLang="en-US" sz="3600" dirty="0"/>
              <a:t>소품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64" name="직사각형 63"/>
          <p:cNvSpPr/>
          <p:nvPr/>
        </p:nvSpPr>
        <p:spPr>
          <a:xfrm>
            <a:off x="4616296" y="5622816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400000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784062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Goods</a:t>
            </a:r>
            <a:endParaRPr lang="ko-KR" altLang="en-US" sz="28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78ED4EC-9EF8-450F-B735-4B6B9F2C00D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7073901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2FC176B-9E0B-41AF-B577-D03EC2C9B8A7}"/>
              </a:ext>
            </a:extLst>
          </p:cNvPr>
          <p:cNvSpPr/>
          <p:nvPr/>
        </p:nvSpPr>
        <p:spPr>
          <a:xfrm>
            <a:off x="7078268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0x333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668655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0x333</a:t>
            </a:r>
            <a:endParaRPr lang="ko-KR" alt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6504274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Goods</a:t>
            </a:r>
            <a:r>
              <a:rPr lang="ko-KR" altLang="en-US" dirty="0"/>
              <a:t> </a:t>
            </a:r>
            <a:r>
              <a:rPr lang="en-US" altLang="ko-KR" dirty="0"/>
              <a:t>computer</a:t>
            </a:r>
            <a:endParaRPr lang="ko-KR" altLang="en-US" dirty="0"/>
          </a:p>
        </p:txBody>
      </p:sp>
      <p:sp>
        <p:nvSpPr>
          <p:cNvPr id="84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6784344" y="4819064"/>
            <a:ext cx="3959856" cy="8247231"/>
          </a:xfrm>
          <a:prstGeom prst="roundRect">
            <a:avLst>
              <a:gd name="adj" fmla="val 5397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name 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price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(String n){   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name = n 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return name;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p){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price = p;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return price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)(){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println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상품명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:”  + name );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println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“ +  price);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245446" y="5165616"/>
            <a:ext cx="10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“LG</a:t>
            </a:r>
            <a:r>
              <a:rPr lang="ko-KR" altLang="en-US" dirty="0"/>
              <a:t>그램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9245446" y="5622816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900000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2292312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Goods</a:t>
            </a:r>
            <a:endParaRPr lang="ko-KR" altLang="en-US" sz="2800" b="1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78ED4EC-9EF8-450F-B735-4B6B9F2C00DA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flipH="1">
            <a:off x="11525585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2FC176B-9E0B-41AF-B577-D03EC2C9B8A7}"/>
              </a:ext>
            </a:extLst>
          </p:cNvPr>
          <p:cNvSpPr/>
          <p:nvPr/>
        </p:nvSpPr>
        <p:spPr>
          <a:xfrm>
            <a:off x="11529952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0x337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11138235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0x337</a:t>
            </a:r>
            <a:endParaRPr lang="ko-KR" altLang="en-US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10955958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Goods</a:t>
            </a:r>
            <a:r>
              <a:rPr lang="ko-KR" altLang="en-US" dirty="0"/>
              <a:t> </a:t>
            </a:r>
            <a:r>
              <a:rPr lang="en-US" altLang="ko-KR" dirty="0"/>
              <a:t>cup</a:t>
            </a:r>
            <a:endParaRPr lang="ko-KR" altLang="en-US" dirty="0"/>
          </a:p>
        </p:txBody>
      </p:sp>
      <p:sp>
        <p:nvSpPr>
          <p:cNvPr id="10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1236028" y="4819064"/>
            <a:ext cx="3959856" cy="8247231"/>
          </a:xfrm>
          <a:prstGeom prst="roundRect">
            <a:avLst>
              <a:gd name="adj" fmla="val 5397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name 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price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(String n){   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name = n 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return name;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p){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price = p;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return price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)(){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println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상품명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:”  + name );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println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“ +  price);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3697130" y="516561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머그컵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13697130" y="562281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73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4807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48093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62">
            <a:extLst>
              <a:ext uri="{FF2B5EF4-FFF2-40B4-BE49-F238E27FC236}">
                <a16:creationId xmlns:a16="http://schemas.microsoft.com/office/drawing/2014/main" id="{3B5D488B-0853-4A0E-9A65-3DA055A8E6FE}"/>
              </a:ext>
            </a:extLst>
          </p:cNvPr>
          <p:cNvSpPr/>
          <p:nvPr/>
        </p:nvSpPr>
        <p:spPr>
          <a:xfrm>
            <a:off x="18923635" y="9676236"/>
            <a:ext cx="1180530" cy="915629"/>
          </a:xfrm>
          <a:custGeom>
            <a:avLst/>
            <a:gdLst>
              <a:gd name="connsiteX0" fmla="*/ 0 w 672530"/>
              <a:gd name="connsiteY0" fmla="*/ 0 h 277000"/>
              <a:gd name="connsiteX1" fmla="*/ 672530 w 672530"/>
              <a:gd name="connsiteY1" fmla="*/ 0 h 277000"/>
              <a:gd name="connsiteX2" fmla="*/ 672530 w 672530"/>
              <a:gd name="connsiteY2" fmla="*/ 277000 h 277000"/>
              <a:gd name="connsiteX3" fmla="*/ 0 w 672530"/>
              <a:gd name="connsiteY3" fmla="*/ 277000 h 277000"/>
              <a:gd name="connsiteX4" fmla="*/ 0 w 672530"/>
              <a:gd name="connsiteY4" fmla="*/ 0 h 277000"/>
              <a:gd name="connsiteX0" fmla="*/ 0 w 1180530"/>
              <a:gd name="connsiteY0" fmla="*/ 0 h 915629"/>
              <a:gd name="connsiteX1" fmla="*/ 672530 w 1180530"/>
              <a:gd name="connsiteY1" fmla="*/ 0 h 915629"/>
              <a:gd name="connsiteX2" fmla="*/ 1180530 w 1180530"/>
              <a:gd name="connsiteY2" fmla="*/ 915629 h 915629"/>
              <a:gd name="connsiteX3" fmla="*/ 0 w 1180530"/>
              <a:gd name="connsiteY3" fmla="*/ 277000 h 915629"/>
              <a:gd name="connsiteX4" fmla="*/ 0 w 1180530"/>
              <a:gd name="connsiteY4" fmla="*/ 0 h 91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30" h="915629">
                <a:moveTo>
                  <a:pt x="0" y="0"/>
                </a:moveTo>
                <a:lnTo>
                  <a:pt x="672530" y="0"/>
                </a:lnTo>
                <a:lnTo>
                  <a:pt x="1180530" y="915629"/>
                </a:lnTo>
                <a:lnTo>
                  <a:pt x="0" y="277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9988"/>
              </p:ext>
            </p:extLst>
          </p:nvPr>
        </p:nvGraphicFramePr>
        <p:xfrm>
          <a:off x="17911858" y="1071880"/>
          <a:ext cx="7119842" cy="30559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537830"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String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name</a:t>
                      </a:r>
                    </a:p>
                    <a:p>
                      <a:r>
                        <a:rPr lang="en-US" altLang="ko-KR" sz="1800" b="1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</a:t>
                      </a:r>
                    </a:p>
                    <a:p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2114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Goods</a:t>
            </a:r>
            <a:endParaRPr lang="ko-KR" altLang="en-US" sz="28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78ED4EC-9EF8-450F-B735-4B6B9F2C00DA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flipH="1">
            <a:off x="2444751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2FC176B-9E0B-41AF-B577-D03EC2C9B8A7}"/>
              </a:ext>
            </a:extLst>
          </p:cNvPr>
          <p:cNvSpPr/>
          <p:nvPr/>
        </p:nvSpPr>
        <p:spPr>
          <a:xfrm>
            <a:off x="2449118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20574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1875124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Goods</a:t>
            </a:r>
            <a:r>
              <a:rPr lang="ko-KR" altLang="en-US" dirty="0"/>
              <a:t> </a:t>
            </a:r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17702499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하드디스크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메모리</a:t>
            </a:r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155195" y="4819064"/>
            <a:ext cx="3505376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private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String name = 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니콘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price = 400000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9988"/>
              </p:ext>
            </p:extLst>
          </p:nvPr>
        </p:nvGraphicFramePr>
        <p:xfrm>
          <a:off x="17997129" y="5973711"/>
          <a:ext cx="7063146" cy="982826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28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C5CD634-611E-4AE2-85A6-8EB48F6C2732}"/>
              </a:ext>
            </a:extLst>
          </p:cNvPr>
          <p:cNvSpPr txBox="1"/>
          <p:nvPr/>
        </p:nvSpPr>
        <p:spPr>
          <a:xfrm>
            <a:off x="17858901" y="719722"/>
            <a:ext cx="492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Goods.java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 err="1">
                <a:sym typeface="Wingdings" pitchFamily="2" charset="2"/>
              </a:rPr>
              <a:t>Goods.class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5CD634-611E-4AE2-85A6-8EB48F6C2732}"/>
              </a:ext>
            </a:extLst>
          </p:cNvPr>
          <p:cNvSpPr txBox="1"/>
          <p:nvPr/>
        </p:nvSpPr>
        <p:spPr>
          <a:xfrm>
            <a:off x="17897001" y="5584729"/>
            <a:ext cx="50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GoodsApp.java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 err="1">
                <a:sym typeface="Wingdings" pitchFamily="2" charset="2"/>
              </a:rPr>
              <a:t>GoodsApp.class</a:t>
            </a:r>
            <a:endParaRPr lang="ko-KR" altLang="en-US" sz="2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63830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6896787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Goods</a:t>
            </a:r>
            <a:endParaRPr lang="ko-KR" altLang="en-US" sz="28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78ED4EC-9EF8-450F-B735-4B6B9F2C00DA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flipH="1">
            <a:off x="6130060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FC176B-9E0B-41AF-B577-D03EC2C9B8A7}"/>
              </a:ext>
            </a:extLst>
          </p:cNvPr>
          <p:cNvSpPr/>
          <p:nvPr/>
        </p:nvSpPr>
        <p:spPr>
          <a:xfrm>
            <a:off x="6134427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0x777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5742710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0x777</a:t>
            </a:r>
            <a:endParaRPr lang="ko-KR" alt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5560433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Goods</a:t>
            </a:r>
            <a:r>
              <a:rPr lang="ko-KR" altLang="en-US" dirty="0"/>
              <a:t> </a:t>
            </a:r>
            <a:r>
              <a:rPr lang="en-US" altLang="ko-KR" dirty="0"/>
              <a:t>computer</a:t>
            </a:r>
            <a:endParaRPr lang="ko-KR" altLang="en-US" dirty="0"/>
          </a:p>
        </p:txBody>
      </p:sp>
      <p:sp>
        <p:nvSpPr>
          <p:cNvPr id="7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5840504" y="4819064"/>
            <a:ext cx="3709896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String name = “LG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그램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price = 900000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3829050" y="54483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3695700" y="573405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8058150" y="52197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7658100" y="57150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0744887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Goods</a:t>
            </a:r>
            <a:endParaRPr lang="ko-KR" altLang="en-US" sz="28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78ED4EC-9EF8-450F-B735-4B6B9F2C00DA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flipH="1">
            <a:off x="9978160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2FC176B-9E0B-41AF-B577-D03EC2C9B8A7}"/>
              </a:ext>
            </a:extLst>
          </p:cNvPr>
          <p:cNvSpPr/>
          <p:nvPr/>
        </p:nvSpPr>
        <p:spPr>
          <a:xfrm>
            <a:off x="9982527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0x777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9590810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0x777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9408533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Goods</a:t>
            </a:r>
            <a:r>
              <a:rPr lang="ko-KR" altLang="en-US" dirty="0"/>
              <a:t> </a:t>
            </a:r>
            <a:r>
              <a:rPr lang="en-US" altLang="ko-KR" dirty="0"/>
              <a:t>cup</a:t>
            </a:r>
            <a:endParaRPr lang="ko-KR" altLang="en-US" dirty="0"/>
          </a:p>
        </p:txBody>
      </p:sp>
      <p:sp>
        <p:nvSpPr>
          <p:cNvPr id="9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9688603" y="4819064"/>
            <a:ext cx="3562939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String name = “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머그컵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price = 2000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메모드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1488" y="8861425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16292" y="0"/>
            <a:ext cx="3411796" cy="446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9" name="직선 화살표 연결선 98"/>
          <p:cNvCxnSpPr/>
          <p:nvPr/>
        </p:nvCxnSpPr>
        <p:spPr>
          <a:xfrm>
            <a:off x="12115800" y="531495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11696700" y="56769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9988"/>
              </p:ext>
            </p:extLst>
          </p:nvPr>
        </p:nvGraphicFramePr>
        <p:xfrm>
          <a:off x="27817858" y="1185810"/>
          <a:ext cx="7119842" cy="31699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-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BC5CD634-611E-4AE2-85A6-8EB48F6C2732}"/>
              </a:ext>
            </a:extLst>
          </p:cNvPr>
          <p:cNvSpPr txBox="1"/>
          <p:nvPr/>
        </p:nvSpPr>
        <p:spPr>
          <a:xfrm>
            <a:off x="2314101" y="12479922"/>
            <a:ext cx="49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camera.setName</a:t>
            </a:r>
            <a:r>
              <a:rPr lang="en-US" altLang="ko-KR" sz="3600" dirty="0"/>
              <a:t>(“</a:t>
            </a:r>
            <a:r>
              <a:rPr lang="ko-KR" altLang="en-US" sz="3600" dirty="0"/>
              <a:t>니콘</a:t>
            </a:r>
            <a:r>
              <a:rPr lang="en-US" altLang="ko-KR" sz="3600" dirty="0"/>
              <a:t>”) </a:t>
            </a:r>
            <a:endParaRPr lang="ko-KR" altLang="en-US" sz="3600" dirty="0"/>
          </a:p>
        </p:txBody>
      </p:sp>
      <p:sp>
        <p:nvSpPr>
          <p:cNvPr id="48" name="직사각형 47"/>
          <p:cNvSpPr/>
          <p:nvPr/>
        </p:nvSpPr>
        <p:spPr>
          <a:xfrm>
            <a:off x="6169483" y="6826578"/>
            <a:ext cx="1842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dirty="0" err="1">
                <a:solidFill>
                  <a:prstClr val="black"/>
                </a:solidFill>
                <a:latin typeface="맑은 고딕"/>
              </a:rPr>
              <a:t>setName</a:t>
            </a:r>
            <a:r>
              <a:rPr lang="en-US" altLang="ko-KR" sz="2800" dirty="0">
                <a:solidFill>
                  <a:prstClr val="black"/>
                </a:solidFill>
                <a:latin typeface="맑은 고딕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87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4807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48093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62">
            <a:extLst>
              <a:ext uri="{FF2B5EF4-FFF2-40B4-BE49-F238E27FC236}">
                <a16:creationId xmlns:a16="http://schemas.microsoft.com/office/drawing/2014/main" id="{3B5D488B-0853-4A0E-9A65-3DA055A8E6FE}"/>
              </a:ext>
            </a:extLst>
          </p:cNvPr>
          <p:cNvSpPr/>
          <p:nvPr/>
        </p:nvSpPr>
        <p:spPr>
          <a:xfrm>
            <a:off x="18923635" y="9676236"/>
            <a:ext cx="1180530" cy="915629"/>
          </a:xfrm>
          <a:custGeom>
            <a:avLst/>
            <a:gdLst>
              <a:gd name="connsiteX0" fmla="*/ 0 w 672530"/>
              <a:gd name="connsiteY0" fmla="*/ 0 h 277000"/>
              <a:gd name="connsiteX1" fmla="*/ 672530 w 672530"/>
              <a:gd name="connsiteY1" fmla="*/ 0 h 277000"/>
              <a:gd name="connsiteX2" fmla="*/ 672530 w 672530"/>
              <a:gd name="connsiteY2" fmla="*/ 277000 h 277000"/>
              <a:gd name="connsiteX3" fmla="*/ 0 w 672530"/>
              <a:gd name="connsiteY3" fmla="*/ 277000 h 277000"/>
              <a:gd name="connsiteX4" fmla="*/ 0 w 672530"/>
              <a:gd name="connsiteY4" fmla="*/ 0 h 277000"/>
              <a:gd name="connsiteX0" fmla="*/ 0 w 1180530"/>
              <a:gd name="connsiteY0" fmla="*/ 0 h 915629"/>
              <a:gd name="connsiteX1" fmla="*/ 672530 w 1180530"/>
              <a:gd name="connsiteY1" fmla="*/ 0 h 915629"/>
              <a:gd name="connsiteX2" fmla="*/ 1180530 w 1180530"/>
              <a:gd name="connsiteY2" fmla="*/ 915629 h 915629"/>
              <a:gd name="connsiteX3" fmla="*/ 0 w 1180530"/>
              <a:gd name="connsiteY3" fmla="*/ 277000 h 915629"/>
              <a:gd name="connsiteX4" fmla="*/ 0 w 1180530"/>
              <a:gd name="connsiteY4" fmla="*/ 0 h 91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30" h="915629">
                <a:moveTo>
                  <a:pt x="0" y="0"/>
                </a:moveTo>
                <a:lnTo>
                  <a:pt x="672530" y="0"/>
                </a:lnTo>
                <a:lnTo>
                  <a:pt x="1180530" y="915629"/>
                </a:lnTo>
                <a:lnTo>
                  <a:pt x="0" y="277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9988"/>
              </p:ext>
            </p:extLst>
          </p:nvPr>
        </p:nvGraphicFramePr>
        <p:xfrm>
          <a:off x="17911858" y="1185810"/>
          <a:ext cx="7119842" cy="31699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name</a:t>
                      </a:r>
                    </a:p>
                    <a:p>
                      <a:r>
                        <a:rPr lang="en-US" altLang="ko-KR" sz="1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</a:t>
                      </a:r>
                    </a:p>
                    <a:p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endParaRPr lang="en-US" altLang="ko-KR" sz="1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2114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Goods</a:t>
            </a:r>
            <a:endParaRPr lang="ko-KR" altLang="en-US" sz="28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78ED4EC-9EF8-450F-B735-4B6B9F2C00DA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flipH="1">
            <a:off x="2444751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2FC176B-9E0B-41AF-B577-D03EC2C9B8A7}"/>
              </a:ext>
            </a:extLst>
          </p:cNvPr>
          <p:cNvSpPr/>
          <p:nvPr/>
        </p:nvSpPr>
        <p:spPr>
          <a:xfrm>
            <a:off x="2449118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20574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1875124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Goods</a:t>
            </a:r>
            <a:r>
              <a:rPr lang="ko-KR" altLang="en-US" dirty="0"/>
              <a:t> </a:t>
            </a:r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17702499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하드디스크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메모리</a:t>
            </a:r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155195" y="4819064"/>
            <a:ext cx="2720658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String name = 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니콘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price = 400000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9988"/>
              </p:ext>
            </p:extLst>
          </p:nvPr>
        </p:nvGraphicFramePr>
        <p:xfrm>
          <a:off x="17997129" y="5973711"/>
          <a:ext cx="7063146" cy="982826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28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C5CD634-611E-4AE2-85A6-8EB48F6C2732}"/>
              </a:ext>
            </a:extLst>
          </p:cNvPr>
          <p:cNvSpPr txBox="1"/>
          <p:nvPr/>
        </p:nvSpPr>
        <p:spPr>
          <a:xfrm>
            <a:off x="17858901" y="719722"/>
            <a:ext cx="492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Goods.java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 err="1">
                <a:sym typeface="Wingdings" pitchFamily="2" charset="2"/>
              </a:rPr>
              <a:t>Goods.class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5CD634-611E-4AE2-85A6-8EB48F6C2732}"/>
              </a:ext>
            </a:extLst>
          </p:cNvPr>
          <p:cNvSpPr txBox="1"/>
          <p:nvPr/>
        </p:nvSpPr>
        <p:spPr>
          <a:xfrm>
            <a:off x="17897001" y="5584729"/>
            <a:ext cx="50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GoodsApp.java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 err="1">
                <a:sym typeface="Wingdings" pitchFamily="2" charset="2"/>
              </a:rPr>
              <a:t>GoodsApp.class</a:t>
            </a:r>
            <a:endParaRPr lang="ko-KR" altLang="en-US" sz="2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63830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6896787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Goods</a:t>
            </a:r>
            <a:endParaRPr lang="ko-KR" altLang="en-US" sz="28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78ED4EC-9EF8-450F-B735-4B6B9F2C00DA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flipH="1">
            <a:off x="6130060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FC176B-9E0B-41AF-B577-D03EC2C9B8A7}"/>
              </a:ext>
            </a:extLst>
          </p:cNvPr>
          <p:cNvSpPr/>
          <p:nvPr/>
        </p:nvSpPr>
        <p:spPr>
          <a:xfrm>
            <a:off x="6134427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0x777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5742710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0x777</a:t>
            </a:r>
            <a:endParaRPr lang="ko-KR" alt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5560433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Goods</a:t>
            </a:r>
            <a:r>
              <a:rPr lang="ko-KR" altLang="en-US" dirty="0"/>
              <a:t> </a:t>
            </a:r>
            <a:r>
              <a:rPr lang="en-US" altLang="ko-KR" dirty="0"/>
              <a:t>computer</a:t>
            </a:r>
            <a:endParaRPr lang="ko-KR" altLang="en-US" dirty="0"/>
          </a:p>
        </p:txBody>
      </p:sp>
      <p:sp>
        <p:nvSpPr>
          <p:cNvPr id="7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5840504" y="4819064"/>
            <a:ext cx="2720658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String name = “LG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그램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price = 900000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3829050" y="54483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3695700" y="573405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8058150" y="52197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7658100" y="57150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0744887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Goods</a:t>
            </a:r>
            <a:endParaRPr lang="ko-KR" altLang="en-US" sz="28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78ED4EC-9EF8-450F-B735-4B6B9F2C00DA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flipH="1">
            <a:off x="9978160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2FC176B-9E0B-41AF-B577-D03EC2C9B8A7}"/>
              </a:ext>
            </a:extLst>
          </p:cNvPr>
          <p:cNvSpPr/>
          <p:nvPr/>
        </p:nvSpPr>
        <p:spPr>
          <a:xfrm>
            <a:off x="9982527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0x777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9590810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0x777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9408533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Goods</a:t>
            </a:r>
            <a:r>
              <a:rPr lang="ko-KR" altLang="en-US" dirty="0"/>
              <a:t> </a:t>
            </a:r>
            <a:r>
              <a:rPr lang="en-US" altLang="ko-KR" dirty="0"/>
              <a:t>cup</a:t>
            </a:r>
            <a:endParaRPr lang="ko-KR" altLang="en-US" dirty="0"/>
          </a:p>
        </p:txBody>
      </p:sp>
      <p:sp>
        <p:nvSpPr>
          <p:cNvPr id="9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9688604" y="4819064"/>
            <a:ext cx="2720658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String name = “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머그컵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price = 2000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1488" y="8861425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1566" y="0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9" name="직선 화살표 연결선 98"/>
          <p:cNvCxnSpPr/>
          <p:nvPr/>
        </p:nvCxnSpPr>
        <p:spPr>
          <a:xfrm>
            <a:off x="12115800" y="531495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11696700" y="56769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3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3354</TotalTime>
  <Words>611</Words>
  <Application>Microsoft Office PowerPoint</Application>
  <PresentationFormat>사용자 지정</PresentationFormat>
  <Paragraphs>277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Administrator</cp:lastModifiedBy>
  <cp:revision>186</cp:revision>
  <dcterms:created xsi:type="dcterms:W3CDTF">2020-11-23T02:29:11Z</dcterms:created>
  <dcterms:modified xsi:type="dcterms:W3CDTF">2021-11-27T08:21:50Z</dcterms:modified>
</cp:coreProperties>
</file>