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C87D74-7413-43ED-92EA-39EBFA216C2C}" type="datetimeFigureOut">
              <a:rPr lang="en-US" smtClean="0"/>
              <a:t>12-01-04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B035C2-019B-48F6-A62F-B6D9F7A26F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to expect in 1020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(Highlights)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Review of COMP 1010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err="1" smtClean="0"/>
              <a:t>Inheritence</a:t>
            </a:r>
            <a:endParaRPr lang="en-US" dirty="0" smtClean="0"/>
          </a:p>
          <a:p>
            <a:pPr lvl="1"/>
            <a:r>
              <a:rPr lang="en-US" dirty="0" smtClean="0"/>
              <a:t>Information hiding</a:t>
            </a:r>
          </a:p>
          <a:p>
            <a:r>
              <a:rPr lang="en-US" dirty="0" smtClean="0"/>
              <a:t>Sorting (more interesting than it sounds)</a:t>
            </a:r>
          </a:p>
          <a:p>
            <a:r>
              <a:rPr lang="en-US" dirty="0" smtClean="0"/>
              <a:t>Recursion</a:t>
            </a:r>
          </a:p>
          <a:p>
            <a:endParaRPr lang="en-US" dirty="0" smtClean="0"/>
          </a:p>
          <a:p>
            <a:r>
              <a:rPr lang="en-US" dirty="0" smtClean="0"/>
              <a:t>Pointers!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you need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Topics from COMP </a:t>
            </a:r>
            <a:r>
              <a:rPr lang="en-US" dirty="0" smtClean="0"/>
              <a:t>1010/1012</a:t>
            </a:r>
            <a:endParaRPr lang="en-US" dirty="0" smtClean="0"/>
          </a:p>
          <a:p>
            <a:pPr lvl="1"/>
            <a:r>
              <a:rPr lang="en-US" dirty="0" smtClean="0"/>
              <a:t>Loops</a:t>
            </a:r>
          </a:p>
          <a:p>
            <a:pPr lvl="2"/>
            <a:r>
              <a:rPr lang="en-US" dirty="0" smtClean="0"/>
              <a:t>For</a:t>
            </a:r>
          </a:p>
          <a:p>
            <a:pPr lvl="2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If, else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Make it compile!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through 1020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up</a:t>
            </a:r>
          </a:p>
          <a:p>
            <a:pPr lvl="1"/>
            <a:r>
              <a:rPr lang="en-US" dirty="0" smtClean="0"/>
              <a:t>Topics build on one another – more than most courses</a:t>
            </a:r>
          </a:p>
          <a:p>
            <a:r>
              <a:rPr lang="en-US" dirty="0" smtClean="0"/>
              <a:t>Ask questions</a:t>
            </a:r>
          </a:p>
          <a:p>
            <a:r>
              <a:rPr lang="en-US" dirty="0" smtClean="0"/>
              <a:t>Come to class</a:t>
            </a:r>
          </a:p>
          <a:p>
            <a:r>
              <a:rPr lang="en-US" dirty="0" smtClean="0"/>
              <a:t>Do the assignments</a:t>
            </a:r>
          </a:p>
          <a:p>
            <a:pPr lvl="1"/>
            <a:r>
              <a:rPr lang="en-US" dirty="0" smtClean="0"/>
              <a:t>If you can do the assignments and understand them, you’re in good stead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 from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lame joke a day</a:t>
            </a:r>
          </a:p>
          <a:p>
            <a:r>
              <a:rPr lang="en-US" dirty="0" err="1" smtClean="0"/>
              <a:t>Speeeling</a:t>
            </a:r>
            <a:r>
              <a:rPr lang="en-US" dirty="0" smtClean="0"/>
              <a:t> </a:t>
            </a:r>
            <a:r>
              <a:rPr lang="en-US" dirty="0" err="1" smtClean="0"/>
              <a:t>misstakes</a:t>
            </a:r>
            <a:endParaRPr lang="en-US" dirty="0" smtClean="0"/>
          </a:p>
          <a:p>
            <a:pPr lvl="1"/>
            <a:r>
              <a:rPr lang="en-US" dirty="0" smtClean="0"/>
              <a:t>“Necessary” is a classic</a:t>
            </a:r>
          </a:p>
          <a:p>
            <a:r>
              <a:rPr lang="en-US" dirty="0" smtClean="0"/>
              <a:t>Nerd culture </a:t>
            </a:r>
            <a:r>
              <a:rPr lang="en-US" dirty="0" smtClean="0"/>
              <a:t>lessons</a:t>
            </a:r>
          </a:p>
          <a:p>
            <a:endParaRPr lang="en-US" dirty="0"/>
          </a:p>
          <a:p>
            <a:r>
              <a:rPr lang="en-US" smtClean="0"/>
              <a:t>Fast talk!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find Entertaining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Putting the word ‘the’ in front of things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netflix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smtClean="0"/>
              <a:t>Pluralizing things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googles</a:t>
            </a:r>
            <a:endParaRPr lang="en-US" dirty="0" smtClean="0"/>
          </a:p>
          <a:p>
            <a:pPr lvl="1"/>
            <a:r>
              <a:rPr lang="en-US" dirty="0" smtClean="0"/>
              <a:t>The internets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6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lastly…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Have fun!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course material is really great!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</TotalTime>
  <Words>153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What to expect in 1020</vt:lpstr>
      <vt:lpstr>Topics (Highlights)</vt:lpstr>
      <vt:lpstr>What to you need to know?</vt:lpstr>
      <vt:lpstr>How to get through 1020</vt:lpstr>
      <vt:lpstr>What to expect from me</vt:lpstr>
      <vt:lpstr>Things I find Entertaining</vt:lpstr>
      <vt:lpstr>And lastly…</vt:lpstr>
    </vt:vector>
  </TitlesOfParts>
  <Company>University of Manitoba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expect in 1020</dc:title>
  <dc:creator>robg</dc:creator>
  <cp:lastModifiedBy>Robert Guderian</cp:lastModifiedBy>
  <cp:revision>15</cp:revision>
  <dcterms:created xsi:type="dcterms:W3CDTF">2011-01-05T03:19:04Z</dcterms:created>
  <dcterms:modified xsi:type="dcterms:W3CDTF">2012-01-04T20:17:52Z</dcterms:modified>
</cp:coreProperties>
</file>