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7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A885-E4D2-42EA-9375-43751F394703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813751" y="2884328"/>
            <a:ext cx="1586196" cy="2528907"/>
            <a:chOff x="912238" y="2760760"/>
            <a:chExt cx="1586196" cy="2528907"/>
          </a:xfrm>
        </p:grpSpPr>
        <p:sp>
          <p:nvSpPr>
            <p:cNvPr id="5" name="직사각형 4"/>
            <p:cNvSpPr/>
            <p:nvPr/>
          </p:nvSpPr>
          <p:spPr>
            <a:xfrm>
              <a:off x="912238" y="2760760"/>
              <a:ext cx="1586196" cy="5580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Malm1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12238" y="3417727"/>
              <a:ext cx="1586196" cy="5580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Malm2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12238" y="4074694"/>
              <a:ext cx="1586196" cy="5580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Malm3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2238" y="4731662"/>
              <a:ext cx="1586196" cy="5580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Malm4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410950" y="3703992"/>
            <a:ext cx="1919298" cy="988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ThingsManager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9" idx="1"/>
          </p:cNvCxnSpPr>
          <p:nvPr/>
        </p:nvCxnSpPr>
        <p:spPr>
          <a:xfrm>
            <a:off x="7399947" y="3163331"/>
            <a:ext cx="1011003" cy="1034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9" idx="1"/>
          </p:cNvCxnSpPr>
          <p:nvPr/>
        </p:nvCxnSpPr>
        <p:spPr>
          <a:xfrm>
            <a:off x="7399947" y="3820297"/>
            <a:ext cx="1011003" cy="377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9" idx="1"/>
          </p:cNvCxnSpPr>
          <p:nvPr/>
        </p:nvCxnSpPr>
        <p:spPr>
          <a:xfrm flipV="1">
            <a:off x="7399947" y="4198262"/>
            <a:ext cx="1011003" cy="279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 flipV="1">
            <a:off x="7399947" y="4198262"/>
            <a:ext cx="1011003" cy="935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274234" y="1062681"/>
            <a:ext cx="1247057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9274234" y="1609276"/>
            <a:ext cx="1247057" cy="395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11473" y="2884327"/>
            <a:ext cx="2111228" cy="224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73989" y="3541295"/>
            <a:ext cx="1586196" cy="55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773989" y="4198262"/>
            <a:ext cx="1586196" cy="55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socket2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0" idx="3"/>
            <a:endCxn id="5" idx="1"/>
          </p:cNvCxnSpPr>
          <p:nvPr/>
        </p:nvCxnSpPr>
        <p:spPr>
          <a:xfrm flipV="1">
            <a:off x="4360185" y="3163331"/>
            <a:ext cx="1453566" cy="65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3"/>
            <a:endCxn id="6" idx="1"/>
          </p:cNvCxnSpPr>
          <p:nvPr/>
        </p:nvCxnSpPr>
        <p:spPr>
          <a:xfrm flipV="1">
            <a:off x="4360185" y="3820297"/>
            <a:ext cx="1453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3"/>
            <a:endCxn id="7" idx="1"/>
          </p:cNvCxnSpPr>
          <p:nvPr/>
        </p:nvCxnSpPr>
        <p:spPr>
          <a:xfrm>
            <a:off x="4360185" y="3820298"/>
            <a:ext cx="1453566" cy="65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  <a:endCxn id="8" idx="1"/>
          </p:cNvCxnSpPr>
          <p:nvPr/>
        </p:nvCxnSpPr>
        <p:spPr>
          <a:xfrm>
            <a:off x="4360185" y="3820298"/>
            <a:ext cx="1453566" cy="131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3"/>
            <a:endCxn id="7" idx="1"/>
          </p:cNvCxnSpPr>
          <p:nvPr/>
        </p:nvCxnSpPr>
        <p:spPr>
          <a:xfrm>
            <a:off x="4360185" y="4477265"/>
            <a:ext cx="1453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5" idx="1"/>
          </p:cNvCxnSpPr>
          <p:nvPr/>
        </p:nvCxnSpPr>
        <p:spPr>
          <a:xfrm flipV="1">
            <a:off x="4360185" y="3163331"/>
            <a:ext cx="1453566" cy="133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3"/>
            <a:endCxn id="6" idx="1"/>
          </p:cNvCxnSpPr>
          <p:nvPr/>
        </p:nvCxnSpPr>
        <p:spPr>
          <a:xfrm flipV="1">
            <a:off x="4360185" y="3820297"/>
            <a:ext cx="1453566" cy="65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3"/>
            <a:endCxn id="8" idx="1"/>
          </p:cNvCxnSpPr>
          <p:nvPr/>
        </p:nvCxnSpPr>
        <p:spPr>
          <a:xfrm>
            <a:off x="4360185" y="4477265"/>
            <a:ext cx="1453566" cy="65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512852" y="3488697"/>
            <a:ext cx="914400" cy="656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3" idx="6"/>
            <a:endCxn id="20" idx="1"/>
          </p:cNvCxnSpPr>
          <p:nvPr/>
        </p:nvCxnSpPr>
        <p:spPr>
          <a:xfrm>
            <a:off x="1427252" y="3817181"/>
            <a:ext cx="1346737" cy="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BaseMalm</a:t>
            </a:r>
            <a:r>
              <a:rPr lang="en-US" altLang="ko-KR" dirty="0" smtClean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61337" y="2191265"/>
            <a:ext cx="5902577" cy="2734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BaseMalmServer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8209" y="3352801"/>
            <a:ext cx="1415425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86008" y="2840642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responselist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0487" y="3352801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545912" y="3624648"/>
            <a:ext cx="169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545913" y="3797646"/>
            <a:ext cx="16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3148" y="3311611"/>
            <a:ext cx="12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13148" y="3755084"/>
            <a:ext cx="12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86008" y="3844246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requestlist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133807" y="2840642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announce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133807" y="3844246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synthesize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endCxn id="6" idx="1"/>
          </p:cNvCxnSpPr>
          <p:nvPr/>
        </p:nvCxnSpPr>
        <p:spPr>
          <a:xfrm flipV="1">
            <a:off x="4651277" y="3194869"/>
            <a:ext cx="534731" cy="32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1"/>
          </p:cNvCxnSpPr>
          <p:nvPr/>
        </p:nvCxnSpPr>
        <p:spPr>
          <a:xfrm flipH="1" flipV="1">
            <a:off x="4651277" y="3903323"/>
            <a:ext cx="534731" cy="29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1"/>
          </p:cNvCxnSpPr>
          <p:nvPr/>
        </p:nvCxnSpPr>
        <p:spPr>
          <a:xfrm>
            <a:off x="6599076" y="3194869"/>
            <a:ext cx="53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5" idx="1"/>
            <a:endCxn id="23" idx="3"/>
          </p:cNvCxnSpPr>
          <p:nvPr/>
        </p:nvCxnSpPr>
        <p:spPr>
          <a:xfrm flipH="1">
            <a:off x="6601433" y="4198473"/>
            <a:ext cx="53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34582" y="2817985"/>
            <a:ext cx="5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48921" y="3830457"/>
            <a:ext cx="5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ThingsManager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Server Architecture</vt:lpstr>
      <vt:lpstr>BaseMalm Architecture</vt:lpstr>
      <vt:lpstr>ThingsManager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24</cp:revision>
  <dcterms:created xsi:type="dcterms:W3CDTF">2015-12-06T21:26:06Z</dcterms:created>
  <dcterms:modified xsi:type="dcterms:W3CDTF">2015-12-08T09:31:35Z</dcterms:modified>
</cp:coreProperties>
</file>