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6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6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9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6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0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4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7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A885-E4D2-42EA-9375-43751F39470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58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MALM architecture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5093" y="2032089"/>
            <a:ext cx="2240486" cy="3508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Thread Queue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912238" y="2760760"/>
            <a:ext cx="1586196" cy="2528907"/>
            <a:chOff x="912238" y="2760760"/>
            <a:chExt cx="1586196" cy="2528907"/>
          </a:xfrm>
        </p:grpSpPr>
        <p:sp>
          <p:nvSpPr>
            <p:cNvPr id="5" name="직사각형 4"/>
            <p:cNvSpPr/>
            <p:nvPr/>
          </p:nvSpPr>
          <p:spPr>
            <a:xfrm>
              <a:off x="912238" y="2760760"/>
              <a:ext cx="1586196" cy="5580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MalmServer1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12238" y="3417727"/>
              <a:ext cx="1586196" cy="5580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MalmServer2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12238" y="4074694"/>
              <a:ext cx="1586196" cy="5580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MalmServer3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12238" y="4731662"/>
              <a:ext cx="1586196" cy="5580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MalmServer4</a:t>
              </a:r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509437" y="3580424"/>
            <a:ext cx="1919298" cy="988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ThingsManager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3"/>
            <a:endCxn id="9" idx="1"/>
          </p:cNvCxnSpPr>
          <p:nvPr/>
        </p:nvCxnSpPr>
        <p:spPr>
          <a:xfrm>
            <a:off x="2498434" y="3039763"/>
            <a:ext cx="1011003" cy="1034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  <a:endCxn id="9" idx="1"/>
          </p:cNvCxnSpPr>
          <p:nvPr/>
        </p:nvCxnSpPr>
        <p:spPr>
          <a:xfrm>
            <a:off x="2498434" y="3696729"/>
            <a:ext cx="1011003" cy="377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3"/>
            <a:endCxn id="9" idx="1"/>
          </p:cNvCxnSpPr>
          <p:nvPr/>
        </p:nvCxnSpPr>
        <p:spPr>
          <a:xfrm flipV="1">
            <a:off x="2498434" y="4074694"/>
            <a:ext cx="1011003" cy="279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3"/>
            <a:endCxn id="9" idx="1"/>
          </p:cNvCxnSpPr>
          <p:nvPr/>
        </p:nvCxnSpPr>
        <p:spPr>
          <a:xfrm flipV="1">
            <a:off x="2498434" y="4074694"/>
            <a:ext cx="1011003" cy="9359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274234" y="1062681"/>
            <a:ext cx="1247057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9274234" y="1609276"/>
            <a:ext cx="1247057" cy="395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6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BaseMalmServer</a:t>
            </a:r>
            <a:r>
              <a:rPr lang="en-US" altLang="ko-KR" dirty="0" smtClean="0"/>
              <a:t> architecture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61337" y="2191265"/>
            <a:ext cx="5902577" cy="27349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/>
              <a:t>BaseMalmServer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8209" y="3352801"/>
            <a:ext cx="1415425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socket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86008" y="2840642"/>
            <a:ext cx="1415425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responselist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0487" y="3352801"/>
            <a:ext cx="1415425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545912" y="3624648"/>
            <a:ext cx="1692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1545913" y="3797646"/>
            <a:ext cx="169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13148" y="3311611"/>
            <a:ext cx="12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13148" y="3755084"/>
            <a:ext cx="125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186008" y="3844246"/>
            <a:ext cx="1415425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requestlist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133807" y="2840642"/>
            <a:ext cx="1415425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announce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133807" y="3844246"/>
            <a:ext cx="1415425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synthesize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endCxn id="6" idx="1"/>
          </p:cNvCxnSpPr>
          <p:nvPr/>
        </p:nvCxnSpPr>
        <p:spPr>
          <a:xfrm flipV="1">
            <a:off x="4651277" y="3194869"/>
            <a:ext cx="534731" cy="32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3" idx="1"/>
          </p:cNvCxnSpPr>
          <p:nvPr/>
        </p:nvCxnSpPr>
        <p:spPr>
          <a:xfrm flipH="1" flipV="1">
            <a:off x="4651277" y="3903323"/>
            <a:ext cx="534731" cy="29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1"/>
          </p:cNvCxnSpPr>
          <p:nvPr/>
        </p:nvCxnSpPr>
        <p:spPr>
          <a:xfrm>
            <a:off x="6599076" y="3194869"/>
            <a:ext cx="53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5" idx="1"/>
            <a:endCxn id="23" idx="3"/>
          </p:cNvCxnSpPr>
          <p:nvPr/>
        </p:nvCxnSpPr>
        <p:spPr>
          <a:xfrm flipH="1">
            <a:off x="6601433" y="4198473"/>
            <a:ext cx="53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534582" y="2817985"/>
            <a:ext cx="58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548921" y="3830457"/>
            <a:ext cx="58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dict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24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MALM architecture</vt:lpstr>
      <vt:lpstr>BaseMalmServer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lk</dc:creator>
  <cp:lastModifiedBy>lk</cp:lastModifiedBy>
  <cp:revision>20</cp:revision>
  <dcterms:created xsi:type="dcterms:W3CDTF">2015-12-06T21:26:06Z</dcterms:created>
  <dcterms:modified xsi:type="dcterms:W3CDTF">2015-12-07T14:32:53Z</dcterms:modified>
</cp:coreProperties>
</file>