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9C91"/>
    <a:srgbClr val="434B56"/>
    <a:srgbClr val="E0E0D8"/>
    <a:srgbClr val="6C5848"/>
    <a:srgbClr val="AFEA93"/>
    <a:srgbClr val="E1EA29"/>
    <a:srgbClr val="00E4EC"/>
    <a:srgbClr val="C8C2B6"/>
    <a:srgbClr val="606F82"/>
    <a:srgbClr val="F8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2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CFE1D-8142-4BB5-91AF-5D572F86E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76F292-5C5E-47DB-9E43-703993C5C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88D87-8190-421D-93FB-0145C1EE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2546-C7BD-4DAE-A6B2-C6091DCD6629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0C6E2-2E3D-4B89-98AC-FE14BED7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AC3BB-524C-488E-9BF4-AEEFC612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006-78F4-4E9D-BECE-CC191F20D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6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B925A-4369-4254-90BF-9BCABCBC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5AC23D-9352-4384-9534-D63737DA0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5A7FD-0455-43FA-B75E-DA19C5BC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2546-C7BD-4DAE-A6B2-C6091DCD6629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FC99F-2DDA-4D11-8970-C34FF118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F772D-AF0E-49D8-B62B-B7566F18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006-78F4-4E9D-BECE-CC191F20D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94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8D5878-C730-492E-803D-51320F4BE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C3134E-CF41-4408-B3B9-61C0A477E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3F470-3C80-43E1-B6E8-CDEA0395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2546-C7BD-4DAE-A6B2-C6091DCD6629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7B665-2C05-417E-91DA-F0A7EBBB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C8E2B-AA08-415C-BBBE-18313651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006-78F4-4E9D-BECE-CC191F20D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4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AB7B9-D714-45B0-BA9F-49626CC4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02034-42F8-487E-8FEB-16760530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EF1DE-77ED-472C-B7C3-4A4F0E32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2546-C7BD-4DAE-A6B2-C6091DCD6629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9089F-8721-4040-A50E-DAD42D66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EE1D6-F33E-4144-A446-53CDD2D1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006-78F4-4E9D-BECE-CC191F20D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66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4B5DE-8CC9-4B1F-AAF1-F91EB890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7C1933-A8ED-4F93-89F8-ACF2773A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7836E-A78F-404C-987C-E41EA40D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2546-C7BD-4DAE-A6B2-C6091DCD6629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AE648-57AF-46C9-AF76-0AFD3AF8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A4576-19C2-40D2-84BB-937C8CA6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006-78F4-4E9D-BECE-CC191F20D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7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760A2-4455-4076-B571-C79903EF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BF122-5B98-483B-A215-737934030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FC74A-30A1-43B9-90CC-C9D933C1C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FAFD7A-08A0-41B8-90BE-A9E3D3CB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2546-C7BD-4DAE-A6B2-C6091DCD6629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47986F-36F0-4E40-B82D-D083E08B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13AF7D-C48C-4D07-9B30-4550B209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006-78F4-4E9D-BECE-CC191F20D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8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2642F-0148-4722-A25F-2ADFF8C9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E96BD-FB4B-412A-8F1D-68B415B23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C5735D-63AE-4EC2-AA31-24F771271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5EF781-4905-4D08-AEC1-E9150031A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BCB23F-8A9F-49FF-B5AB-43B0DB94D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237198-DAEF-49EF-BABE-608EA22F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2546-C7BD-4DAE-A6B2-C6091DCD6629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038E3B-CB19-4E9E-AC95-05979E35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F5634-8D45-4894-BD4A-51EACBF0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006-78F4-4E9D-BECE-CC191F20D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77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32FB9-D2C9-46EC-9560-208EE069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B473B7-E33F-465E-BE02-D76478E3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2546-C7BD-4DAE-A6B2-C6091DCD6629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7B1176-1AEE-4EB3-825F-1DA96A2E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2099E-190B-4C20-91EB-0EF5320D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006-78F4-4E9D-BECE-CC191F20D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8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6D50B2-F2E4-4AF6-83F3-D3C5B4F6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2546-C7BD-4DAE-A6B2-C6091DCD6629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A2BA87-CA7D-4B11-84A8-88BA8250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227961-E578-4D2C-8303-14894EC9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006-78F4-4E9D-BECE-CC191F20D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48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57058-E898-4ACD-A115-0BD169C0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2D4C5-9C42-4103-B0CE-1359426BF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37A7FF-8011-4270-A4C7-91717855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CF4CC1-6F9A-4C53-BD69-DDCAC0A4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2546-C7BD-4DAE-A6B2-C6091DCD6629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B9126E-07E1-41D8-AFF0-FEAD5B23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90489A-4341-4F74-97A2-491DA406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006-78F4-4E9D-BECE-CC191F20D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43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C1D19-0307-42DB-9088-12168BF3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A8B24C-B696-463E-82BA-3825C13DF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EE7D6-2A65-40F9-B0F2-93109F737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6ADF14-F4F7-482F-9F94-242472A1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2546-C7BD-4DAE-A6B2-C6091DCD6629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70776-71D3-41DA-8367-3FB675F9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C1651E-211E-44CF-BB18-D639328C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006-78F4-4E9D-BECE-CC191F20D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47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932993-0AEF-47DB-8378-18175B2F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CD8FD-1AC3-4B57-8182-EF0CBA22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B8550-6A1E-498D-A07B-2B3A03D07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2546-C7BD-4DAE-A6B2-C6091DCD6629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F5B91-3DAB-4D56-AA64-7FF0B77AD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7981F-6CC5-4BE1-9EAF-432526D41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65006-78F4-4E9D-BECE-CC191F20D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49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CD26F3D-8453-4FC6-B30F-6FBB38C1F41C}"/>
              </a:ext>
            </a:extLst>
          </p:cNvPr>
          <p:cNvGrpSpPr/>
          <p:nvPr/>
        </p:nvGrpSpPr>
        <p:grpSpPr>
          <a:xfrm>
            <a:off x="4741721" y="3264124"/>
            <a:ext cx="2708558" cy="460661"/>
            <a:chOff x="4823209" y="3341571"/>
            <a:chExt cx="2708558" cy="460661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9F0F146F-E85F-4E64-93D0-CD01C055F7C1}"/>
                </a:ext>
              </a:extLst>
            </p:cNvPr>
            <p:cNvSpPr/>
            <p:nvPr/>
          </p:nvSpPr>
          <p:spPr>
            <a:xfrm>
              <a:off x="4823209" y="3386734"/>
              <a:ext cx="2708558" cy="415498"/>
            </a:xfrm>
            <a:custGeom>
              <a:avLst/>
              <a:gdLst>
                <a:gd name="connsiteX0" fmla="*/ 156410 w 783666"/>
                <a:gd name="connsiteY0" fmla="*/ 0 h 264695"/>
                <a:gd name="connsiteX1" fmla="*/ 156410 w 783666"/>
                <a:gd name="connsiteY1" fmla="*/ 0 h 264695"/>
                <a:gd name="connsiteX2" fmla="*/ 48126 w 783666"/>
                <a:gd name="connsiteY2" fmla="*/ 12032 h 264695"/>
                <a:gd name="connsiteX3" fmla="*/ 24063 w 783666"/>
                <a:gd name="connsiteY3" fmla="*/ 48126 h 264695"/>
                <a:gd name="connsiteX4" fmla="*/ 0 w 783666"/>
                <a:gd name="connsiteY4" fmla="*/ 72190 h 264695"/>
                <a:gd name="connsiteX5" fmla="*/ 12031 w 783666"/>
                <a:gd name="connsiteY5" fmla="*/ 156411 h 264695"/>
                <a:gd name="connsiteX6" fmla="*/ 24063 w 783666"/>
                <a:gd name="connsiteY6" fmla="*/ 192505 h 264695"/>
                <a:gd name="connsiteX7" fmla="*/ 60158 w 783666"/>
                <a:gd name="connsiteY7" fmla="*/ 204537 h 264695"/>
                <a:gd name="connsiteX8" fmla="*/ 216568 w 783666"/>
                <a:gd name="connsiteY8" fmla="*/ 216569 h 264695"/>
                <a:gd name="connsiteX9" fmla="*/ 252663 w 783666"/>
                <a:gd name="connsiteY9" fmla="*/ 228600 h 264695"/>
                <a:gd name="connsiteX10" fmla="*/ 360947 w 783666"/>
                <a:gd name="connsiteY10" fmla="*/ 252663 h 264695"/>
                <a:gd name="connsiteX11" fmla="*/ 409073 w 783666"/>
                <a:gd name="connsiteY11" fmla="*/ 264695 h 264695"/>
                <a:gd name="connsiteX12" fmla="*/ 589547 w 783666"/>
                <a:gd name="connsiteY12" fmla="*/ 252663 h 264695"/>
                <a:gd name="connsiteX13" fmla="*/ 661736 w 783666"/>
                <a:gd name="connsiteY13" fmla="*/ 228600 h 264695"/>
                <a:gd name="connsiteX14" fmla="*/ 685800 w 783666"/>
                <a:gd name="connsiteY14" fmla="*/ 204537 h 264695"/>
                <a:gd name="connsiteX15" fmla="*/ 757989 w 783666"/>
                <a:gd name="connsiteY15" fmla="*/ 180474 h 264695"/>
                <a:gd name="connsiteX16" fmla="*/ 782052 w 783666"/>
                <a:gd name="connsiteY16" fmla="*/ 108284 h 264695"/>
                <a:gd name="connsiteX17" fmla="*/ 770021 w 783666"/>
                <a:gd name="connsiteY17" fmla="*/ 72190 h 264695"/>
                <a:gd name="connsiteX18" fmla="*/ 733926 w 783666"/>
                <a:gd name="connsiteY18" fmla="*/ 60158 h 264695"/>
                <a:gd name="connsiteX19" fmla="*/ 529389 w 783666"/>
                <a:gd name="connsiteY19" fmla="*/ 48126 h 264695"/>
                <a:gd name="connsiteX20" fmla="*/ 433136 w 783666"/>
                <a:gd name="connsiteY20" fmla="*/ 36095 h 264695"/>
                <a:gd name="connsiteX21" fmla="*/ 312821 w 783666"/>
                <a:gd name="connsiteY21" fmla="*/ 12032 h 264695"/>
                <a:gd name="connsiteX22" fmla="*/ 156410 w 783666"/>
                <a:gd name="connsiteY22" fmla="*/ 0 h 26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83666" h="264695">
                  <a:moveTo>
                    <a:pt x="156410" y="0"/>
                  </a:moveTo>
                  <a:lnTo>
                    <a:pt x="156410" y="0"/>
                  </a:lnTo>
                  <a:cubicBezTo>
                    <a:pt x="120315" y="4011"/>
                    <a:pt x="82256" y="-379"/>
                    <a:pt x="48126" y="12032"/>
                  </a:cubicBezTo>
                  <a:cubicBezTo>
                    <a:pt x="34537" y="16974"/>
                    <a:pt x="33096" y="36835"/>
                    <a:pt x="24063" y="48126"/>
                  </a:cubicBezTo>
                  <a:cubicBezTo>
                    <a:pt x="16977" y="56984"/>
                    <a:pt x="8021" y="64169"/>
                    <a:pt x="0" y="72190"/>
                  </a:cubicBezTo>
                  <a:cubicBezTo>
                    <a:pt x="4010" y="100264"/>
                    <a:pt x="6469" y="128603"/>
                    <a:pt x="12031" y="156411"/>
                  </a:cubicBezTo>
                  <a:cubicBezTo>
                    <a:pt x="14518" y="168847"/>
                    <a:pt x="15095" y="183537"/>
                    <a:pt x="24063" y="192505"/>
                  </a:cubicBezTo>
                  <a:cubicBezTo>
                    <a:pt x="33031" y="201473"/>
                    <a:pt x="47573" y="202964"/>
                    <a:pt x="60158" y="204537"/>
                  </a:cubicBezTo>
                  <a:cubicBezTo>
                    <a:pt x="112045" y="211023"/>
                    <a:pt x="164431" y="212558"/>
                    <a:pt x="216568" y="216569"/>
                  </a:cubicBezTo>
                  <a:cubicBezTo>
                    <a:pt x="228600" y="220579"/>
                    <a:pt x="240469" y="225116"/>
                    <a:pt x="252663" y="228600"/>
                  </a:cubicBezTo>
                  <a:cubicBezTo>
                    <a:pt x="304034" y="243277"/>
                    <a:pt x="305097" y="240252"/>
                    <a:pt x="360947" y="252663"/>
                  </a:cubicBezTo>
                  <a:cubicBezTo>
                    <a:pt x="377089" y="256250"/>
                    <a:pt x="393031" y="260684"/>
                    <a:pt x="409073" y="264695"/>
                  </a:cubicBezTo>
                  <a:cubicBezTo>
                    <a:pt x="469231" y="260684"/>
                    <a:pt x="529861" y="261190"/>
                    <a:pt x="589547" y="252663"/>
                  </a:cubicBezTo>
                  <a:cubicBezTo>
                    <a:pt x="614657" y="249076"/>
                    <a:pt x="661736" y="228600"/>
                    <a:pt x="661736" y="228600"/>
                  </a:cubicBezTo>
                  <a:cubicBezTo>
                    <a:pt x="669757" y="220579"/>
                    <a:pt x="675654" y="209610"/>
                    <a:pt x="685800" y="204537"/>
                  </a:cubicBezTo>
                  <a:cubicBezTo>
                    <a:pt x="708487" y="193194"/>
                    <a:pt x="757989" y="180474"/>
                    <a:pt x="757989" y="180474"/>
                  </a:cubicBezTo>
                  <a:cubicBezTo>
                    <a:pt x="766010" y="156411"/>
                    <a:pt x="790073" y="132347"/>
                    <a:pt x="782052" y="108284"/>
                  </a:cubicBezTo>
                  <a:cubicBezTo>
                    <a:pt x="778042" y="96253"/>
                    <a:pt x="778989" y="81158"/>
                    <a:pt x="770021" y="72190"/>
                  </a:cubicBezTo>
                  <a:cubicBezTo>
                    <a:pt x="761053" y="63222"/>
                    <a:pt x="746546" y="61420"/>
                    <a:pt x="733926" y="60158"/>
                  </a:cubicBezTo>
                  <a:cubicBezTo>
                    <a:pt x="665968" y="53362"/>
                    <a:pt x="597568" y="52137"/>
                    <a:pt x="529389" y="48126"/>
                  </a:cubicBezTo>
                  <a:cubicBezTo>
                    <a:pt x="497305" y="44116"/>
                    <a:pt x="465030" y="41411"/>
                    <a:pt x="433136" y="36095"/>
                  </a:cubicBezTo>
                  <a:cubicBezTo>
                    <a:pt x="370042" y="25579"/>
                    <a:pt x="388488" y="15815"/>
                    <a:pt x="312821" y="12032"/>
                  </a:cubicBezTo>
                  <a:cubicBezTo>
                    <a:pt x="256744" y="9228"/>
                    <a:pt x="182478" y="2005"/>
                    <a:pt x="156410" y="0"/>
                  </a:cubicBezTo>
                  <a:close/>
                </a:path>
              </a:pathLst>
            </a:custGeom>
            <a:solidFill>
              <a:srgbClr val="606F8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C8B28A-74BE-4A02-9FBB-B4F01B2F294F}"/>
                </a:ext>
              </a:extLst>
            </p:cNvPr>
            <p:cNvSpPr txBox="1"/>
            <p:nvPr/>
          </p:nvSpPr>
          <p:spPr>
            <a:xfrm>
              <a:off x="4869781" y="3341571"/>
              <a:ext cx="245243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100" b="1" dirty="0">
                  <a:solidFill>
                    <a:srgbClr val="434B56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Image Processing</a:t>
              </a:r>
              <a:endParaRPr lang="ko-KR" altLang="en-US" sz="2100" b="1" dirty="0">
                <a:solidFill>
                  <a:srgbClr val="434B5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9F165FC-785B-4D21-A2BD-B25DD97F3D79}"/>
              </a:ext>
            </a:extLst>
          </p:cNvPr>
          <p:cNvSpPr txBox="1"/>
          <p:nvPr/>
        </p:nvSpPr>
        <p:spPr>
          <a:xfrm>
            <a:off x="10068425" y="6467107"/>
            <a:ext cx="2123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434B5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김온유</a:t>
            </a:r>
            <a:r>
              <a:rPr lang="ko-KR" altLang="en-US" sz="1200" dirty="0">
                <a:solidFill>
                  <a:srgbClr val="434B5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윤동근  이소영  정다은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5DFB0A-8ED4-45D1-A0D2-A0EEBC3DEF87}"/>
              </a:ext>
            </a:extLst>
          </p:cNvPr>
          <p:cNvSpPr txBox="1"/>
          <p:nvPr/>
        </p:nvSpPr>
        <p:spPr>
          <a:xfrm>
            <a:off x="6663528" y="3872608"/>
            <a:ext cx="102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34B5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</a:t>
            </a:r>
            <a:r>
              <a:rPr lang="ko-KR" altLang="en-US" sz="1400" dirty="0">
                <a:solidFill>
                  <a:srgbClr val="434B5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주차 과제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5312E9-23C5-412D-AB09-17B880D39268}"/>
              </a:ext>
            </a:extLst>
          </p:cNvPr>
          <p:cNvSpPr txBox="1"/>
          <p:nvPr/>
        </p:nvSpPr>
        <p:spPr>
          <a:xfrm>
            <a:off x="0" y="6451719"/>
            <a:ext cx="1548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2020-01-15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B1DCB3-96AB-442D-8160-AA89A7CC2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85" y="2281817"/>
            <a:ext cx="863429" cy="8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6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3B2B6E-654C-40B0-B88F-2DDB8D25446C}"/>
              </a:ext>
            </a:extLst>
          </p:cNvPr>
          <p:cNvSpPr/>
          <p:nvPr/>
        </p:nvSpPr>
        <p:spPr>
          <a:xfrm>
            <a:off x="0" y="0"/>
            <a:ext cx="240632" cy="6858000"/>
          </a:xfrm>
          <a:prstGeom prst="rect">
            <a:avLst/>
          </a:prstGeom>
          <a:solidFill>
            <a:srgbClr val="4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43E19FE-7A42-466A-9F13-74E26D09578E}"/>
              </a:ext>
            </a:extLst>
          </p:cNvPr>
          <p:cNvCxnSpPr>
            <a:cxnSpLocks/>
          </p:cNvCxnSpPr>
          <p:nvPr/>
        </p:nvCxnSpPr>
        <p:spPr>
          <a:xfrm>
            <a:off x="240632" y="637671"/>
            <a:ext cx="160626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C42DCEE-86B2-483B-8DA2-4977FA0F6146}"/>
              </a:ext>
            </a:extLst>
          </p:cNvPr>
          <p:cNvSpPr txBox="1"/>
          <p:nvPr/>
        </p:nvSpPr>
        <p:spPr>
          <a:xfrm>
            <a:off x="281009" y="109308"/>
            <a:ext cx="147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badi" panose="020B0604020104020204" pitchFamily="34" charset="0"/>
              </a:rPr>
              <a:t>CONTENT</a:t>
            </a:r>
            <a:endParaRPr lang="ko-KR" altLang="en-US" sz="2400" dirty="0">
              <a:latin typeface="Abadi" panose="020B0604020104020204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840D261-AA58-48DC-8296-935A07D50F5E}"/>
              </a:ext>
            </a:extLst>
          </p:cNvPr>
          <p:cNvGrpSpPr/>
          <p:nvPr/>
        </p:nvGrpSpPr>
        <p:grpSpPr>
          <a:xfrm>
            <a:off x="846769" y="2037486"/>
            <a:ext cx="2512765" cy="2603312"/>
            <a:chOff x="911119" y="1712633"/>
            <a:chExt cx="2572293" cy="260331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6DF572F-A1C4-4891-9ACF-32E4D0ABA388}"/>
                </a:ext>
              </a:extLst>
            </p:cNvPr>
            <p:cNvGrpSpPr/>
            <p:nvPr/>
          </p:nvGrpSpPr>
          <p:grpSpPr>
            <a:xfrm>
              <a:off x="911119" y="1712633"/>
              <a:ext cx="935780" cy="1042598"/>
              <a:chOff x="2430379" y="1688569"/>
              <a:chExt cx="935780" cy="1042598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C3DC3662-D2BE-4A86-A1B6-0E94546E8E99}"/>
                  </a:ext>
                </a:extLst>
              </p:cNvPr>
              <p:cNvGrpSpPr/>
              <p:nvPr/>
            </p:nvGrpSpPr>
            <p:grpSpPr>
              <a:xfrm>
                <a:off x="2430379" y="2418349"/>
                <a:ext cx="873094" cy="312818"/>
                <a:chOff x="1467853" y="1600202"/>
                <a:chExt cx="873094" cy="312818"/>
              </a:xfrm>
            </p:grpSpPr>
            <p:sp>
              <p:nvSpPr>
                <p:cNvPr id="7" name="자유형: 도형 6">
                  <a:extLst>
                    <a:ext uri="{FF2B5EF4-FFF2-40B4-BE49-F238E27FC236}">
                      <a16:creationId xmlns:a16="http://schemas.microsoft.com/office/drawing/2014/main" id="{BA33C7FA-F81E-49D6-9997-E0A293E9F075}"/>
                    </a:ext>
                  </a:extLst>
                </p:cNvPr>
                <p:cNvSpPr/>
                <p:nvPr/>
              </p:nvSpPr>
              <p:spPr>
                <a:xfrm rot="21193953">
                  <a:off x="1467853" y="1600202"/>
                  <a:ext cx="783666" cy="264695"/>
                </a:xfrm>
                <a:custGeom>
                  <a:avLst/>
                  <a:gdLst>
                    <a:gd name="connsiteX0" fmla="*/ 156410 w 783666"/>
                    <a:gd name="connsiteY0" fmla="*/ 0 h 264695"/>
                    <a:gd name="connsiteX1" fmla="*/ 156410 w 783666"/>
                    <a:gd name="connsiteY1" fmla="*/ 0 h 264695"/>
                    <a:gd name="connsiteX2" fmla="*/ 48126 w 783666"/>
                    <a:gd name="connsiteY2" fmla="*/ 12032 h 264695"/>
                    <a:gd name="connsiteX3" fmla="*/ 24063 w 783666"/>
                    <a:gd name="connsiteY3" fmla="*/ 48126 h 264695"/>
                    <a:gd name="connsiteX4" fmla="*/ 0 w 783666"/>
                    <a:gd name="connsiteY4" fmla="*/ 72190 h 264695"/>
                    <a:gd name="connsiteX5" fmla="*/ 12031 w 783666"/>
                    <a:gd name="connsiteY5" fmla="*/ 156411 h 264695"/>
                    <a:gd name="connsiteX6" fmla="*/ 24063 w 783666"/>
                    <a:gd name="connsiteY6" fmla="*/ 192505 h 264695"/>
                    <a:gd name="connsiteX7" fmla="*/ 60158 w 783666"/>
                    <a:gd name="connsiteY7" fmla="*/ 204537 h 264695"/>
                    <a:gd name="connsiteX8" fmla="*/ 216568 w 783666"/>
                    <a:gd name="connsiteY8" fmla="*/ 216569 h 264695"/>
                    <a:gd name="connsiteX9" fmla="*/ 252663 w 783666"/>
                    <a:gd name="connsiteY9" fmla="*/ 228600 h 264695"/>
                    <a:gd name="connsiteX10" fmla="*/ 360947 w 783666"/>
                    <a:gd name="connsiteY10" fmla="*/ 252663 h 264695"/>
                    <a:gd name="connsiteX11" fmla="*/ 409073 w 783666"/>
                    <a:gd name="connsiteY11" fmla="*/ 264695 h 264695"/>
                    <a:gd name="connsiteX12" fmla="*/ 589547 w 783666"/>
                    <a:gd name="connsiteY12" fmla="*/ 252663 h 264695"/>
                    <a:gd name="connsiteX13" fmla="*/ 661736 w 783666"/>
                    <a:gd name="connsiteY13" fmla="*/ 228600 h 264695"/>
                    <a:gd name="connsiteX14" fmla="*/ 685800 w 783666"/>
                    <a:gd name="connsiteY14" fmla="*/ 204537 h 264695"/>
                    <a:gd name="connsiteX15" fmla="*/ 757989 w 783666"/>
                    <a:gd name="connsiteY15" fmla="*/ 180474 h 264695"/>
                    <a:gd name="connsiteX16" fmla="*/ 782052 w 783666"/>
                    <a:gd name="connsiteY16" fmla="*/ 108284 h 264695"/>
                    <a:gd name="connsiteX17" fmla="*/ 770021 w 783666"/>
                    <a:gd name="connsiteY17" fmla="*/ 72190 h 264695"/>
                    <a:gd name="connsiteX18" fmla="*/ 733926 w 783666"/>
                    <a:gd name="connsiteY18" fmla="*/ 60158 h 264695"/>
                    <a:gd name="connsiteX19" fmla="*/ 529389 w 783666"/>
                    <a:gd name="connsiteY19" fmla="*/ 48126 h 264695"/>
                    <a:gd name="connsiteX20" fmla="*/ 433136 w 783666"/>
                    <a:gd name="connsiteY20" fmla="*/ 36095 h 264695"/>
                    <a:gd name="connsiteX21" fmla="*/ 312821 w 783666"/>
                    <a:gd name="connsiteY21" fmla="*/ 12032 h 264695"/>
                    <a:gd name="connsiteX22" fmla="*/ 156410 w 783666"/>
                    <a:gd name="connsiteY22" fmla="*/ 0 h 264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783666" h="264695">
                      <a:moveTo>
                        <a:pt x="156410" y="0"/>
                      </a:moveTo>
                      <a:lnTo>
                        <a:pt x="156410" y="0"/>
                      </a:lnTo>
                      <a:cubicBezTo>
                        <a:pt x="120315" y="4011"/>
                        <a:pt x="82256" y="-379"/>
                        <a:pt x="48126" y="12032"/>
                      </a:cubicBezTo>
                      <a:cubicBezTo>
                        <a:pt x="34537" y="16974"/>
                        <a:pt x="33096" y="36835"/>
                        <a:pt x="24063" y="48126"/>
                      </a:cubicBezTo>
                      <a:cubicBezTo>
                        <a:pt x="16977" y="56984"/>
                        <a:pt x="8021" y="64169"/>
                        <a:pt x="0" y="72190"/>
                      </a:cubicBezTo>
                      <a:cubicBezTo>
                        <a:pt x="4010" y="100264"/>
                        <a:pt x="6469" y="128603"/>
                        <a:pt x="12031" y="156411"/>
                      </a:cubicBezTo>
                      <a:cubicBezTo>
                        <a:pt x="14518" y="168847"/>
                        <a:pt x="15095" y="183537"/>
                        <a:pt x="24063" y="192505"/>
                      </a:cubicBezTo>
                      <a:cubicBezTo>
                        <a:pt x="33031" y="201473"/>
                        <a:pt x="47573" y="202964"/>
                        <a:pt x="60158" y="204537"/>
                      </a:cubicBezTo>
                      <a:cubicBezTo>
                        <a:pt x="112045" y="211023"/>
                        <a:pt x="164431" y="212558"/>
                        <a:pt x="216568" y="216569"/>
                      </a:cubicBezTo>
                      <a:cubicBezTo>
                        <a:pt x="228600" y="220579"/>
                        <a:pt x="240469" y="225116"/>
                        <a:pt x="252663" y="228600"/>
                      </a:cubicBezTo>
                      <a:cubicBezTo>
                        <a:pt x="304034" y="243277"/>
                        <a:pt x="305097" y="240252"/>
                        <a:pt x="360947" y="252663"/>
                      </a:cubicBezTo>
                      <a:cubicBezTo>
                        <a:pt x="377089" y="256250"/>
                        <a:pt x="393031" y="260684"/>
                        <a:pt x="409073" y="264695"/>
                      </a:cubicBezTo>
                      <a:cubicBezTo>
                        <a:pt x="469231" y="260684"/>
                        <a:pt x="529861" y="261190"/>
                        <a:pt x="589547" y="252663"/>
                      </a:cubicBezTo>
                      <a:cubicBezTo>
                        <a:pt x="614657" y="249076"/>
                        <a:pt x="661736" y="228600"/>
                        <a:pt x="661736" y="228600"/>
                      </a:cubicBezTo>
                      <a:cubicBezTo>
                        <a:pt x="669757" y="220579"/>
                        <a:pt x="675654" y="209610"/>
                        <a:pt x="685800" y="204537"/>
                      </a:cubicBezTo>
                      <a:cubicBezTo>
                        <a:pt x="708487" y="193194"/>
                        <a:pt x="757989" y="180474"/>
                        <a:pt x="757989" y="180474"/>
                      </a:cubicBezTo>
                      <a:cubicBezTo>
                        <a:pt x="766010" y="156411"/>
                        <a:pt x="790073" y="132347"/>
                        <a:pt x="782052" y="108284"/>
                      </a:cubicBezTo>
                      <a:cubicBezTo>
                        <a:pt x="778042" y="96253"/>
                        <a:pt x="778989" y="81158"/>
                        <a:pt x="770021" y="72190"/>
                      </a:cubicBezTo>
                      <a:cubicBezTo>
                        <a:pt x="761053" y="63222"/>
                        <a:pt x="746546" y="61420"/>
                        <a:pt x="733926" y="60158"/>
                      </a:cubicBezTo>
                      <a:cubicBezTo>
                        <a:pt x="665968" y="53362"/>
                        <a:pt x="597568" y="52137"/>
                        <a:pt x="529389" y="48126"/>
                      </a:cubicBezTo>
                      <a:cubicBezTo>
                        <a:pt x="497305" y="44116"/>
                        <a:pt x="465030" y="41411"/>
                        <a:pt x="433136" y="36095"/>
                      </a:cubicBezTo>
                      <a:cubicBezTo>
                        <a:pt x="370042" y="25579"/>
                        <a:pt x="388488" y="15815"/>
                        <a:pt x="312821" y="12032"/>
                      </a:cubicBezTo>
                      <a:cubicBezTo>
                        <a:pt x="256744" y="9228"/>
                        <a:pt x="182478" y="2005"/>
                        <a:pt x="156410" y="0"/>
                      </a:cubicBezTo>
                      <a:close/>
                    </a:path>
                  </a:pathLst>
                </a:custGeom>
                <a:solidFill>
                  <a:srgbClr val="606F82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자유형: 도형 8">
                  <a:extLst>
                    <a:ext uri="{FF2B5EF4-FFF2-40B4-BE49-F238E27FC236}">
                      <a16:creationId xmlns:a16="http://schemas.microsoft.com/office/drawing/2014/main" id="{0D212CD3-D056-4A58-B8D4-6E930BFC678B}"/>
                    </a:ext>
                  </a:extLst>
                </p:cNvPr>
                <p:cNvSpPr/>
                <p:nvPr/>
              </p:nvSpPr>
              <p:spPr>
                <a:xfrm rot="384535">
                  <a:off x="1617438" y="1672389"/>
                  <a:ext cx="723509" cy="240631"/>
                </a:xfrm>
                <a:custGeom>
                  <a:avLst/>
                  <a:gdLst>
                    <a:gd name="connsiteX0" fmla="*/ 314435 w 723509"/>
                    <a:gd name="connsiteY0" fmla="*/ 12031 h 240631"/>
                    <a:gd name="connsiteX1" fmla="*/ 314435 w 723509"/>
                    <a:gd name="connsiteY1" fmla="*/ 12031 h 240631"/>
                    <a:gd name="connsiteX2" fmla="*/ 133961 w 723509"/>
                    <a:gd name="connsiteY2" fmla="*/ 48126 h 240631"/>
                    <a:gd name="connsiteX3" fmla="*/ 61772 w 723509"/>
                    <a:gd name="connsiteY3" fmla="*/ 72189 h 240631"/>
                    <a:gd name="connsiteX4" fmla="*/ 25677 w 723509"/>
                    <a:gd name="connsiteY4" fmla="*/ 84221 h 240631"/>
                    <a:gd name="connsiteX5" fmla="*/ 1614 w 723509"/>
                    <a:gd name="connsiteY5" fmla="*/ 156410 h 240631"/>
                    <a:gd name="connsiteX6" fmla="*/ 13645 w 723509"/>
                    <a:gd name="connsiteY6" fmla="*/ 192505 h 240631"/>
                    <a:gd name="connsiteX7" fmla="*/ 37709 w 723509"/>
                    <a:gd name="connsiteY7" fmla="*/ 216568 h 240631"/>
                    <a:gd name="connsiteX8" fmla="*/ 194119 w 723509"/>
                    <a:gd name="connsiteY8" fmla="*/ 240631 h 240631"/>
                    <a:gd name="connsiteX9" fmla="*/ 494909 w 723509"/>
                    <a:gd name="connsiteY9" fmla="*/ 228600 h 240631"/>
                    <a:gd name="connsiteX10" fmla="*/ 567098 w 723509"/>
                    <a:gd name="connsiteY10" fmla="*/ 216568 h 240631"/>
                    <a:gd name="connsiteX11" fmla="*/ 675382 w 723509"/>
                    <a:gd name="connsiteY11" fmla="*/ 204537 h 240631"/>
                    <a:gd name="connsiteX12" fmla="*/ 699445 w 723509"/>
                    <a:gd name="connsiteY12" fmla="*/ 180473 h 240631"/>
                    <a:gd name="connsiteX13" fmla="*/ 723509 w 723509"/>
                    <a:gd name="connsiteY13" fmla="*/ 108284 h 240631"/>
                    <a:gd name="connsiteX14" fmla="*/ 711477 w 723509"/>
                    <a:gd name="connsiteY14" fmla="*/ 48126 h 240631"/>
                    <a:gd name="connsiteX15" fmla="*/ 639288 w 723509"/>
                    <a:gd name="connsiteY15" fmla="*/ 24063 h 240631"/>
                    <a:gd name="connsiteX16" fmla="*/ 458814 w 723509"/>
                    <a:gd name="connsiteY16" fmla="*/ 0 h 240631"/>
                    <a:gd name="connsiteX17" fmla="*/ 314435 w 723509"/>
                    <a:gd name="connsiteY17" fmla="*/ 12031 h 240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3509" h="240631">
                      <a:moveTo>
                        <a:pt x="314435" y="12031"/>
                      </a:moveTo>
                      <a:lnTo>
                        <a:pt x="314435" y="12031"/>
                      </a:lnTo>
                      <a:cubicBezTo>
                        <a:pt x="180944" y="26864"/>
                        <a:pt x="240602" y="12579"/>
                        <a:pt x="133961" y="48126"/>
                      </a:cubicBezTo>
                      <a:lnTo>
                        <a:pt x="61772" y="72189"/>
                      </a:lnTo>
                      <a:lnTo>
                        <a:pt x="25677" y="84221"/>
                      </a:lnTo>
                      <a:cubicBezTo>
                        <a:pt x="17656" y="108284"/>
                        <a:pt x="-6407" y="132347"/>
                        <a:pt x="1614" y="156410"/>
                      </a:cubicBezTo>
                      <a:cubicBezTo>
                        <a:pt x="5624" y="168442"/>
                        <a:pt x="7120" y="181630"/>
                        <a:pt x="13645" y="192505"/>
                      </a:cubicBezTo>
                      <a:cubicBezTo>
                        <a:pt x="19481" y="202232"/>
                        <a:pt x="27982" y="210732"/>
                        <a:pt x="37709" y="216568"/>
                      </a:cubicBezTo>
                      <a:cubicBezTo>
                        <a:pt x="72400" y="237382"/>
                        <a:pt x="187164" y="239936"/>
                        <a:pt x="194119" y="240631"/>
                      </a:cubicBezTo>
                      <a:cubicBezTo>
                        <a:pt x="294382" y="236621"/>
                        <a:pt x="394774" y="235060"/>
                        <a:pt x="494909" y="228600"/>
                      </a:cubicBezTo>
                      <a:cubicBezTo>
                        <a:pt x="519253" y="227029"/>
                        <a:pt x="542917" y="219792"/>
                        <a:pt x="567098" y="216568"/>
                      </a:cubicBezTo>
                      <a:cubicBezTo>
                        <a:pt x="603096" y="211768"/>
                        <a:pt x="639287" y="208547"/>
                        <a:pt x="675382" y="204537"/>
                      </a:cubicBezTo>
                      <a:cubicBezTo>
                        <a:pt x="683403" y="196516"/>
                        <a:pt x="694372" y="190619"/>
                        <a:pt x="699445" y="180473"/>
                      </a:cubicBezTo>
                      <a:cubicBezTo>
                        <a:pt x="710789" y="157786"/>
                        <a:pt x="723509" y="108284"/>
                        <a:pt x="723509" y="108284"/>
                      </a:cubicBezTo>
                      <a:cubicBezTo>
                        <a:pt x="719498" y="88231"/>
                        <a:pt x="725937" y="62586"/>
                        <a:pt x="711477" y="48126"/>
                      </a:cubicBezTo>
                      <a:cubicBezTo>
                        <a:pt x="693541" y="30190"/>
                        <a:pt x="663351" y="32084"/>
                        <a:pt x="639288" y="24063"/>
                      </a:cubicBezTo>
                      <a:cubicBezTo>
                        <a:pt x="557376" y="-3241"/>
                        <a:pt x="615839" y="13085"/>
                        <a:pt x="458814" y="0"/>
                      </a:cubicBezTo>
                      <a:cubicBezTo>
                        <a:pt x="330517" y="12829"/>
                        <a:pt x="338498" y="10026"/>
                        <a:pt x="314435" y="12031"/>
                      </a:cubicBezTo>
                      <a:close/>
                    </a:path>
                  </a:pathLst>
                </a:custGeom>
                <a:solidFill>
                  <a:srgbClr val="434B56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978FB7-4D2D-4B85-8C07-100771F13E32}"/>
                  </a:ext>
                </a:extLst>
              </p:cNvPr>
              <p:cNvSpPr txBox="1"/>
              <p:nvPr/>
            </p:nvSpPr>
            <p:spPr>
              <a:xfrm>
                <a:off x="2556762" y="1688569"/>
                <a:ext cx="80939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0" b="1" dirty="0">
                    <a:solidFill>
                      <a:schemeClr val="tx1">
                        <a:alpha val="67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1</a:t>
                </a:r>
                <a:endParaRPr lang="ko-KR" altLang="en-US" sz="6000" b="1" dirty="0">
                  <a:solidFill>
                    <a:schemeClr val="tx1">
                      <a:alpha val="67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EB2B5A-4B10-4ABE-8CD0-883303E2A5A1}"/>
                </a:ext>
              </a:extLst>
            </p:cNvPr>
            <p:cNvSpPr txBox="1"/>
            <p:nvPr/>
          </p:nvSpPr>
          <p:spPr>
            <a:xfrm>
              <a:off x="1824275" y="2113095"/>
              <a:ext cx="1659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Abadi" panose="020B0604020104020204" pitchFamily="34" charset="0"/>
                </a:rPr>
                <a:t>ROI</a:t>
              </a:r>
              <a:endParaRPr lang="ko-KR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FD64CD-DE23-4C94-9B5B-EC5386289320}"/>
                </a:ext>
              </a:extLst>
            </p:cNvPr>
            <p:cNvSpPr txBox="1"/>
            <p:nvPr/>
          </p:nvSpPr>
          <p:spPr>
            <a:xfrm>
              <a:off x="1869068" y="2793925"/>
              <a:ext cx="1594092" cy="15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- </a:t>
              </a:r>
              <a:r>
                <a:rPr lang="ko-KR" altLang="en-US" sz="1600" kern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과제 설명</a:t>
              </a:r>
              <a:endParaRPr lang="en-US" altLang="ko-KR" sz="1600" kern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- </a:t>
              </a:r>
              <a:r>
                <a:rPr lang="ko-KR" altLang="en-US" sz="1600" kern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해결 방법</a:t>
              </a:r>
              <a:endParaRPr lang="en-US" altLang="ko-KR" sz="1600" kern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- </a:t>
              </a:r>
              <a:r>
                <a:rPr lang="ko-KR" altLang="en-US" sz="1600" kern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코드 설명</a:t>
              </a:r>
              <a:endParaRPr lang="en-US" altLang="ko-KR" sz="1600" kern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- </a:t>
              </a:r>
              <a:r>
                <a:rPr lang="ko-KR" altLang="en-US" sz="1600" kern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실행 결과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93DABB1-070F-452A-A9B8-6D3D7906392D}"/>
              </a:ext>
            </a:extLst>
          </p:cNvPr>
          <p:cNvGrpSpPr/>
          <p:nvPr/>
        </p:nvGrpSpPr>
        <p:grpSpPr>
          <a:xfrm>
            <a:off x="4532079" y="2037486"/>
            <a:ext cx="3127841" cy="2603312"/>
            <a:chOff x="911119" y="1712633"/>
            <a:chExt cx="3201940" cy="260331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459C234-D7F3-4A10-971F-FDC472F3CCFE}"/>
                </a:ext>
              </a:extLst>
            </p:cNvPr>
            <p:cNvGrpSpPr/>
            <p:nvPr/>
          </p:nvGrpSpPr>
          <p:grpSpPr>
            <a:xfrm>
              <a:off x="911119" y="1712633"/>
              <a:ext cx="935780" cy="1042598"/>
              <a:chOff x="2430379" y="1688569"/>
              <a:chExt cx="935780" cy="1042598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BB5E375F-B816-49A5-AABE-6F31FE4701C3}"/>
                  </a:ext>
                </a:extLst>
              </p:cNvPr>
              <p:cNvGrpSpPr/>
              <p:nvPr/>
            </p:nvGrpSpPr>
            <p:grpSpPr>
              <a:xfrm>
                <a:off x="2430379" y="2418349"/>
                <a:ext cx="873094" cy="312818"/>
                <a:chOff x="1467853" y="1600202"/>
                <a:chExt cx="873094" cy="312818"/>
              </a:xfrm>
            </p:grpSpPr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BB57ED4D-044B-4775-BC44-E9D31B789664}"/>
                    </a:ext>
                  </a:extLst>
                </p:cNvPr>
                <p:cNvSpPr/>
                <p:nvPr/>
              </p:nvSpPr>
              <p:spPr>
                <a:xfrm rot="21193953">
                  <a:off x="1467853" y="1600202"/>
                  <a:ext cx="783666" cy="264695"/>
                </a:xfrm>
                <a:custGeom>
                  <a:avLst/>
                  <a:gdLst>
                    <a:gd name="connsiteX0" fmla="*/ 156410 w 783666"/>
                    <a:gd name="connsiteY0" fmla="*/ 0 h 264695"/>
                    <a:gd name="connsiteX1" fmla="*/ 156410 w 783666"/>
                    <a:gd name="connsiteY1" fmla="*/ 0 h 264695"/>
                    <a:gd name="connsiteX2" fmla="*/ 48126 w 783666"/>
                    <a:gd name="connsiteY2" fmla="*/ 12032 h 264695"/>
                    <a:gd name="connsiteX3" fmla="*/ 24063 w 783666"/>
                    <a:gd name="connsiteY3" fmla="*/ 48126 h 264695"/>
                    <a:gd name="connsiteX4" fmla="*/ 0 w 783666"/>
                    <a:gd name="connsiteY4" fmla="*/ 72190 h 264695"/>
                    <a:gd name="connsiteX5" fmla="*/ 12031 w 783666"/>
                    <a:gd name="connsiteY5" fmla="*/ 156411 h 264695"/>
                    <a:gd name="connsiteX6" fmla="*/ 24063 w 783666"/>
                    <a:gd name="connsiteY6" fmla="*/ 192505 h 264695"/>
                    <a:gd name="connsiteX7" fmla="*/ 60158 w 783666"/>
                    <a:gd name="connsiteY7" fmla="*/ 204537 h 264695"/>
                    <a:gd name="connsiteX8" fmla="*/ 216568 w 783666"/>
                    <a:gd name="connsiteY8" fmla="*/ 216569 h 264695"/>
                    <a:gd name="connsiteX9" fmla="*/ 252663 w 783666"/>
                    <a:gd name="connsiteY9" fmla="*/ 228600 h 264695"/>
                    <a:gd name="connsiteX10" fmla="*/ 360947 w 783666"/>
                    <a:gd name="connsiteY10" fmla="*/ 252663 h 264695"/>
                    <a:gd name="connsiteX11" fmla="*/ 409073 w 783666"/>
                    <a:gd name="connsiteY11" fmla="*/ 264695 h 264695"/>
                    <a:gd name="connsiteX12" fmla="*/ 589547 w 783666"/>
                    <a:gd name="connsiteY12" fmla="*/ 252663 h 264695"/>
                    <a:gd name="connsiteX13" fmla="*/ 661736 w 783666"/>
                    <a:gd name="connsiteY13" fmla="*/ 228600 h 264695"/>
                    <a:gd name="connsiteX14" fmla="*/ 685800 w 783666"/>
                    <a:gd name="connsiteY14" fmla="*/ 204537 h 264695"/>
                    <a:gd name="connsiteX15" fmla="*/ 757989 w 783666"/>
                    <a:gd name="connsiteY15" fmla="*/ 180474 h 264695"/>
                    <a:gd name="connsiteX16" fmla="*/ 782052 w 783666"/>
                    <a:gd name="connsiteY16" fmla="*/ 108284 h 264695"/>
                    <a:gd name="connsiteX17" fmla="*/ 770021 w 783666"/>
                    <a:gd name="connsiteY17" fmla="*/ 72190 h 264695"/>
                    <a:gd name="connsiteX18" fmla="*/ 733926 w 783666"/>
                    <a:gd name="connsiteY18" fmla="*/ 60158 h 264695"/>
                    <a:gd name="connsiteX19" fmla="*/ 529389 w 783666"/>
                    <a:gd name="connsiteY19" fmla="*/ 48126 h 264695"/>
                    <a:gd name="connsiteX20" fmla="*/ 433136 w 783666"/>
                    <a:gd name="connsiteY20" fmla="*/ 36095 h 264695"/>
                    <a:gd name="connsiteX21" fmla="*/ 312821 w 783666"/>
                    <a:gd name="connsiteY21" fmla="*/ 12032 h 264695"/>
                    <a:gd name="connsiteX22" fmla="*/ 156410 w 783666"/>
                    <a:gd name="connsiteY22" fmla="*/ 0 h 264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783666" h="264695">
                      <a:moveTo>
                        <a:pt x="156410" y="0"/>
                      </a:moveTo>
                      <a:lnTo>
                        <a:pt x="156410" y="0"/>
                      </a:lnTo>
                      <a:cubicBezTo>
                        <a:pt x="120315" y="4011"/>
                        <a:pt x="82256" y="-379"/>
                        <a:pt x="48126" y="12032"/>
                      </a:cubicBezTo>
                      <a:cubicBezTo>
                        <a:pt x="34537" y="16974"/>
                        <a:pt x="33096" y="36835"/>
                        <a:pt x="24063" y="48126"/>
                      </a:cubicBezTo>
                      <a:cubicBezTo>
                        <a:pt x="16977" y="56984"/>
                        <a:pt x="8021" y="64169"/>
                        <a:pt x="0" y="72190"/>
                      </a:cubicBezTo>
                      <a:cubicBezTo>
                        <a:pt x="4010" y="100264"/>
                        <a:pt x="6469" y="128603"/>
                        <a:pt x="12031" y="156411"/>
                      </a:cubicBezTo>
                      <a:cubicBezTo>
                        <a:pt x="14518" y="168847"/>
                        <a:pt x="15095" y="183537"/>
                        <a:pt x="24063" y="192505"/>
                      </a:cubicBezTo>
                      <a:cubicBezTo>
                        <a:pt x="33031" y="201473"/>
                        <a:pt x="47573" y="202964"/>
                        <a:pt x="60158" y="204537"/>
                      </a:cubicBezTo>
                      <a:cubicBezTo>
                        <a:pt x="112045" y="211023"/>
                        <a:pt x="164431" y="212558"/>
                        <a:pt x="216568" y="216569"/>
                      </a:cubicBezTo>
                      <a:cubicBezTo>
                        <a:pt x="228600" y="220579"/>
                        <a:pt x="240469" y="225116"/>
                        <a:pt x="252663" y="228600"/>
                      </a:cubicBezTo>
                      <a:cubicBezTo>
                        <a:pt x="304034" y="243277"/>
                        <a:pt x="305097" y="240252"/>
                        <a:pt x="360947" y="252663"/>
                      </a:cubicBezTo>
                      <a:cubicBezTo>
                        <a:pt x="377089" y="256250"/>
                        <a:pt x="393031" y="260684"/>
                        <a:pt x="409073" y="264695"/>
                      </a:cubicBezTo>
                      <a:cubicBezTo>
                        <a:pt x="469231" y="260684"/>
                        <a:pt x="529861" y="261190"/>
                        <a:pt x="589547" y="252663"/>
                      </a:cubicBezTo>
                      <a:cubicBezTo>
                        <a:pt x="614657" y="249076"/>
                        <a:pt x="661736" y="228600"/>
                        <a:pt x="661736" y="228600"/>
                      </a:cubicBezTo>
                      <a:cubicBezTo>
                        <a:pt x="669757" y="220579"/>
                        <a:pt x="675654" y="209610"/>
                        <a:pt x="685800" y="204537"/>
                      </a:cubicBezTo>
                      <a:cubicBezTo>
                        <a:pt x="708487" y="193194"/>
                        <a:pt x="757989" y="180474"/>
                        <a:pt x="757989" y="180474"/>
                      </a:cubicBezTo>
                      <a:cubicBezTo>
                        <a:pt x="766010" y="156411"/>
                        <a:pt x="790073" y="132347"/>
                        <a:pt x="782052" y="108284"/>
                      </a:cubicBezTo>
                      <a:cubicBezTo>
                        <a:pt x="778042" y="96253"/>
                        <a:pt x="778989" y="81158"/>
                        <a:pt x="770021" y="72190"/>
                      </a:cubicBezTo>
                      <a:cubicBezTo>
                        <a:pt x="761053" y="63222"/>
                        <a:pt x="746546" y="61420"/>
                        <a:pt x="733926" y="60158"/>
                      </a:cubicBezTo>
                      <a:cubicBezTo>
                        <a:pt x="665968" y="53362"/>
                        <a:pt x="597568" y="52137"/>
                        <a:pt x="529389" y="48126"/>
                      </a:cubicBezTo>
                      <a:cubicBezTo>
                        <a:pt x="497305" y="44116"/>
                        <a:pt x="465030" y="41411"/>
                        <a:pt x="433136" y="36095"/>
                      </a:cubicBezTo>
                      <a:cubicBezTo>
                        <a:pt x="370042" y="25579"/>
                        <a:pt x="388488" y="15815"/>
                        <a:pt x="312821" y="12032"/>
                      </a:cubicBezTo>
                      <a:cubicBezTo>
                        <a:pt x="256744" y="9228"/>
                        <a:pt x="182478" y="2005"/>
                        <a:pt x="156410" y="0"/>
                      </a:cubicBezTo>
                      <a:close/>
                    </a:path>
                  </a:pathLst>
                </a:custGeom>
                <a:solidFill>
                  <a:srgbClr val="606F82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4EB930-B30D-4C15-A1C3-7B4839F33C69}"/>
                    </a:ext>
                  </a:extLst>
                </p:cNvPr>
                <p:cNvSpPr/>
                <p:nvPr/>
              </p:nvSpPr>
              <p:spPr>
                <a:xfrm rot="384535">
                  <a:off x="1617438" y="1672389"/>
                  <a:ext cx="723509" cy="240631"/>
                </a:xfrm>
                <a:custGeom>
                  <a:avLst/>
                  <a:gdLst>
                    <a:gd name="connsiteX0" fmla="*/ 314435 w 723509"/>
                    <a:gd name="connsiteY0" fmla="*/ 12031 h 240631"/>
                    <a:gd name="connsiteX1" fmla="*/ 314435 w 723509"/>
                    <a:gd name="connsiteY1" fmla="*/ 12031 h 240631"/>
                    <a:gd name="connsiteX2" fmla="*/ 133961 w 723509"/>
                    <a:gd name="connsiteY2" fmla="*/ 48126 h 240631"/>
                    <a:gd name="connsiteX3" fmla="*/ 61772 w 723509"/>
                    <a:gd name="connsiteY3" fmla="*/ 72189 h 240631"/>
                    <a:gd name="connsiteX4" fmla="*/ 25677 w 723509"/>
                    <a:gd name="connsiteY4" fmla="*/ 84221 h 240631"/>
                    <a:gd name="connsiteX5" fmla="*/ 1614 w 723509"/>
                    <a:gd name="connsiteY5" fmla="*/ 156410 h 240631"/>
                    <a:gd name="connsiteX6" fmla="*/ 13645 w 723509"/>
                    <a:gd name="connsiteY6" fmla="*/ 192505 h 240631"/>
                    <a:gd name="connsiteX7" fmla="*/ 37709 w 723509"/>
                    <a:gd name="connsiteY7" fmla="*/ 216568 h 240631"/>
                    <a:gd name="connsiteX8" fmla="*/ 194119 w 723509"/>
                    <a:gd name="connsiteY8" fmla="*/ 240631 h 240631"/>
                    <a:gd name="connsiteX9" fmla="*/ 494909 w 723509"/>
                    <a:gd name="connsiteY9" fmla="*/ 228600 h 240631"/>
                    <a:gd name="connsiteX10" fmla="*/ 567098 w 723509"/>
                    <a:gd name="connsiteY10" fmla="*/ 216568 h 240631"/>
                    <a:gd name="connsiteX11" fmla="*/ 675382 w 723509"/>
                    <a:gd name="connsiteY11" fmla="*/ 204537 h 240631"/>
                    <a:gd name="connsiteX12" fmla="*/ 699445 w 723509"/>
                    <a:gd name="connsiteY12" fmla="*/ 180473 h 240631"/>
                    <a:gd name="connsiteX13" fmla="*/ 723509 w 723509"/>
                    <a:gd name="connsiteY13" fmla="*/ 108284 h 240631"/>
                    <a:gd name="connsiteX14" fmla="*/ 711477 w 723509"/>
                    <a:gd name="connsiteY14" fmla="*/ 48126 h 240631"/>
                    <a:gd name="connsiteX15" fmla="*/ 639288 w 723509"/>
                    <a:gd name="connsiteY15" fmla="*/ 24063 h 240631"/>
                    <a:gd name="connsiteX16" fmla="*/ 458814 w 723509"/>
                    <a:gd name="connsiteY16" fmla="*/ 0 h 240631"/>
                    <a:gd name="connsiteX17" fmla="*/ 314435 w 723509"/>
                    <a:gd name="connsiteY17" fmla="*/ 12031 h 240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3509" h="240631">
                      <a:moveTo>
                        <a:pt x="314435" y="12031"/>
                      </a:moveTo>
                      <a:lnTo>
                        <a:pt x="314435" y="12031"/>
                      </a:lnTo>
                      <a:cubicBezTo>
                        <a:pt x="180944" y="26864"/>
                        <a:pt x="240602" y="12579"/>
                        <a:pt x="133961" y="48126"/>
                      </a:cubicBezTo>
                      <a:lnTo>
                        <a:pt x="61772" y="72189"/>
                      </a:lnTo>
                      <a:lnTo>
                        <a:pt x="25677" y="84221"/>
                      </a:lnTo>
                      <a:cubicBezTo>
                        <a:pt x="17656" y="108284"/>
                        <a:pt x="-6407" y="132347"/>
                        <a:pt x="1614" y="156410"/>
                      </a:cubicBezTo>
                      <a:cubicBezTo>
                        <a:pt x="5624" y="168442"/>
                        <a:pt x="7120" y="181630"/>
                        <a:pt x="13645" y="192505"/>
                      </a:cubicBezTo>
                      <a:cubicBezTo>
                        <a:pt x="19481" y="202232"/>
                        <a:pt x="27982" y="210732"/>
                        <a:pt x="37709" y="216568"/>
                      </a:cubicBezTo>
                      <a:cubicBezTo>
                        <a:pt x="72400" y="237382"/>
                        <a:pt x="187164" y="239936"/>
                        <a:pt x="194119" y="240631"/>
                      </a:cubicBezTo>
                      <a:cubicBezTo>
                        <a:pt x="294382" y="236621"/>
                        <a:pt x="394774" y="235060"/>
                        <a:pt x="494909" y="228600"/>
                      </a:cubicBezTo>
                      <a:cubicBezTo>
                        <a:pt x="519253" y="227029"/>
                        <a:pt x="542917" y="219792"/>
                        <a:pt x="567098" y="216568"/>
                      </a:cubicBezTo>
                      <a:cubicBezTo>
                        <a:pt x="603096" y="211768"/>
                        <a:pt x="639287" y="208547"/>
                        <a:pt x="675382" y="204537"/>
                      </a:cubicBezTo>
                      <a:cubicBezTo>
                        <a:pt x="683403" y="196516"/>
                        <a:pt x="694372" y="190619"/>
                        <a:pt x="699445" y="180473"/>
                      </a:cubicBezTo>
                      <a:cubicBezTo>
                        <a:pt x="710789" y="157786"/>
                        <a:pt x="723509" y="108284"/>
                        <a:pt x="723509" y="108284"/>
                      </a:cubicBezTo>
                      <a:cubicBezTo>
                        <a:pt x="719498" y="88231"/>
                        <a:pt x="725937" y="62586"/>
                        <a:pt x="711477" y="48126"/>
                      </a:cubicBezTo>
                      <a:cubicBezTo>
                        <a:pt x="693541" y="30190"/>
                        <a:pt x="663351" y="32084"/>
                        <a:pt x="639288" y="24063"/>
                      </a:cubicBezTo>
                      <a:cubicBezTo>
                        <a:pt x="557376" y="-3241"/>
                        <a:pt x="615839" y="13085"/>
                        <a:pt x="458814" y="0"/>
                      </a:cubicBezTo>
                      <a:cubicBezTo>
                        <a:pt x="330517" y="12829"/>
                        <a:pt x="338498" y="10026"/>
                        <a:pt x="314435" y="12031"/>
                      </a:cubicBezTo>
                      <a:close/>
                    </a:path>
                  </a:pathLst>
                </a:custGeom>
                <a:solidFill>
                  <a:srgbClr val="434B56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40C0D51-AB11-4D92-AB18-4ED94E0006AE}"/>
                  </a:ext>
                </a:extLst>
              </p:cNvPr>
              <p:cNvSpPr txBox="1"/>
              <p:nvPr/>
            </p:nvSpPr>
            <p:spPr>
              <a:xfrm>
                <a:off x="2556762" y="1688569"/>
                <a:ext cx="80939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0" b="1" dirty="0">
                    <a:solidFill>
                      <a:schemeClr val="tx1">
                        <a:alpha val="67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2</a:t>
                </a:r>
                <a:endParaRPr lang="ko-KR" altLang="en-US" sz="6000" b="1" dirty="0">
                  <a:solidFill>
                    <a:schemeClr val="tx1">
                      <a:alpha val="67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24D69F-E580-49F0-8B1B-5D137563C942}"/>
                </a:ext>
              </a:extLst>
            </p:cNvPr>
            <p:cNvSpPr txBox="1"/>
            <p:nvPr/>
          </p:nvSpPr>
          <p:spPr>
            <a:xfrm>
              <a:off x="1684529" y="2113095"/>
              <a:ext cx="24285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Abadi" panose="020B0604020104020204" pitchFamily="34" charset="0"/>
                </a:rPr>
                <a:t>Object Detection</a:t>
              </a:r>
              <a:endParaRPr lang="ko-KR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C6D9C9-3E25-4D4A-B22C-E35DD3FEF184}"/>
                </a:ext>
              </a:extLst>
            </p:cNvPr>
            <p:cNvSpPr txBox="1"/>
            <p:nvPr/>
          </p:nvSpPr>
          <p:spPr>
            <a:xfrm>
              <a:off x="1869068" y="2793925"/>
              <a:ext cx="1594092" cy="15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- </a:t>
              </a:r>
              <a:r>
                <a:rPr lang="ko-KR" altLang="en-US" sz="1600" kern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과제 설명</a:t>
              </a:r>
              <a:endParaRPr lang="en-US" altLang="ko-KR" sz="1600" kern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- </a:t>
              </a:r>
              <a:r>
                <a:rPr lang="ko-KR" altLang="en-US" sz="1600" kern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해결 방법</a:t>
              </a:r>
              <a:endParaRPr lang="en-US" altLang="ko-KR" sz="1600" kern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- </a:t>
              </a:r>
              <a:r>
                <a:rPr lang="ko-KR" altLang="en-US" sz="1600" kern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코드 설명</a:t>
              </a:r>
              <a:endParaRPr lang="en-US" altLang="ko-KR" sz="1600" kern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- </a:t>
              </a:r>
              <a:r>
                <a:rPr lang="ko-KR" altLang="en-US" sz="1600" kern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실행 결과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F084A59-D8F3-42A6-84B0-75EF70B09900}"/>
              </a:ext>
            </a:extLst>
          </p:cNvPr>
          <p:cNvGrpSpPr/>
          <p:nvPr/>
        </p:nvGrpSpPr>
        <p:grpSpPr>
          <a:xfrm>
            <a:off x="8352290" y="2037486"/>
            <a:ext cx="2938982" cy="1042598"/>
            <a:chOff x="911119" y="1712633"/>
            <a:chExt cx="3008607" cy="1042598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CDDFF1E-03C2-400C-AEA8-0FC15C38ABB5}"/>
                </a:ext>
              </a:extLst>
            </p:cNvPr>
            <p:cNvGrpSpPr/>
            <p:nvPr/>
          </p:nvGrpSpPr>
          <p:grpSpPr>
            <a:xfrm>
              <a:off x="911119" y="1712633"/>
              <a:ext cx="935780" cy="1042598"/>
              <a:chOff x="2430379" y="1688569"/>
              <a:chExt cx="935780" cy="1042598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0C753D45-1789-438C-B115-AFED71A036C2}"/>
                  </a:ext>
                </a:extLst>
              </p:cNvPr>
              <p:cNvGrpSpPr/>
              <p:nvPr/>
            </p:nvGrpSpPr>
            <p:grpSpPr>
              <a:xfrm>
                <a:off x="2430379" y="2418349"/>
                <a:ext cx="873094" cy="312818"/>
                <a:chOff x="1467853" y="1600202"/>
                <a:chExt cx="873094" cy="312818"/>
              </a:xfrm>
            </p:grpSpPr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F23DE015-9C86-4213-836B-CE21829809AD}"/>
                    </a:ext>
                  </a:extLst>
                </p:cNvPr>
                <p:cNvSpPr/>
                <p:nvPr/>
              </p:nvSpPr>
              <p:spPr>
                <a:xfrm rot="21193953">
                  <a:off x="1467853" y="1600202"/>
                  <a:ext cx="783666" cy="264695"/>
                </a:xfrm>
                <a:custGeom>
                  <a:avLst/>
                  <a:gdLst>
                    <a:gd name="connsiteX0" fmla="*/ 156410 w 783666"/>
                    <a:gd name="connsiteY0" fmla="*/ 0 h 264695"/>
                    <a:gd name="connsiteX1" fmla="*/ 156410 w 783666"/>
                    <a:gd name="connsiteY1" fmla="*/ 0 h 264695"/>
                    <a:gd name="connsiteX2" fmla="*/ 48126 w 783666"/>
                    <a:gd name="connsiteY2" fmla="*/ 12032 h 264695"/>
                    <a:gd name="connsiteX3" fmla="*/ 24063 w 783666"/>
                    <a:gd name="connsiteY3" fmla="*/ 48126 h 264695"/>
                    <a:gd name="connsiteX4" fmla="*/ 0 w 783666"/>
                    <a:gd name="connsiteY4" fmla="*/ 72190 h 264695"/>
                    <a:gd name="connsiteX5" fmla="*/ 12031 w 783666"/>
                    <a:gd name="connsiteY5" fmla="*/ 156411 h 264695"/>
                    <a:gd name="connsiteX6" fmla="*/ 24063 w 783666"/>
                    <a:gd name="connsiteY6" fmla="*/ 192505 h 264695"/>
                    <a:gd name="connsiteX7" fmla="*/ 60158 w 783666"/>
                    <a:gd name="connsiteY7" fmla="*/ 204537 h 264695"/>
                    <a:gd name="connsiteX8" fmla="*/ 216568 w 783666"/>
                    <a:gd name="connsiteY8" fmla="*/ 216569 h 264695"/>
                    <a:gd name="connsiteX9" fmla="*/ 252663 w 783666"/>
                    <a:gd name="connsiteY9" fmla="*/ 228600 h 264695"/>
                    <a:gd name="connsiteX10" fmla="*/ 360947 w 783666"/>
                    <a:gd name="connsiteY10" fmla="*/ 252663 h 264695"/>
                    <a:gd name="connsiteX11" fmla="*/ 409073 w 783666"/>
                    <a:gd name="connsiteY11" fmla="*/ 264695 h 264695"/>
                    <a:gd name="connsiteX12" fmla="*/ 589547 w 783666"/>
                    <a:gd name="connsiteY12" fmla="*/ 252663 h 264695"/>
                    <a:gd name="connsiteX13" fmla="*/ 661736 w 783666"/>
                    <a:gd name="connsiteY13" fmla="*/ 228600 h 264695"/>
                    <a:gd name="connsiteX14" fmla="*/ 685800 w 783666"/>
                    <a:gd name="connsiteY14" fmla="*/ 204537 h 264695"/>
                    <a:gd name="connsiteX15" fmla="*/ 757989 w 783666"/>
                    <a:gd name="connsiteY15" fmla="*/ 180474 h 264695"/>
                    <a:gd name="connsiteX16" fmla="*/ 782052 w 783666"/>
                    <a:gd name="connsiteY16" fmla="*/ 108284 h 264695"/>
                    <a:gd name="connsiteX17" fmla="*/ 770021 w 783666"/>
                    <a:gd name="connsiteY17" fmla="*/ 72190 h 264695"/>
                    <a:gd name="connsiteX18" fmla="*/ 733926 w 783666"/>
                    <a:gd name="connsiteY18" fmla="*/ 60158 h 264695"/>
                    <a:gd name="connsiteX19" fmla="*/ 529389 w 783666"/>
                    <a:gd name="connsiteY19" fmla="*/ 48126 h 264695"/>
                    <a:gd name="connsiteX20" fmla="*/ 433136 w 783666"/>
                    <a:gd name="connsiteY20" fmla="*/ 36095 h 264695"/>
                    <a:gd name="connsiteX21" fmla="*/ 312821 w 783666"/>
                    <a:gd name="connsiteY21" fmla="*/ 12032 h 264695"/>
                    <a:gd name="connsiteX22" fmla="*/ 156410 w 783666"/>
                    <a:gd name="connsiteY22" fmla="*/ 0 h 264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783666" h="264695">
                      <a:moveTo>
                        <a:pt x="156410" y="0"/>
                      </a:moveTo>
                      <a:lnTo>
                        <a:pt x="156410" y="0"/>
                      </a:lnTo>
                      <a:cubicBezTo>
                        <a:pt x="120315" y="4011"/>
                        <a:pt x="82256" y="-379"/>
                        <a:pt x="48126" y="12032"/>
                      </a:cubicBezTo>
                      <a:cubicBezTo>
                        <a:pt x="34537" y="16974"/>
                        <a:pt x="33096" y="36835"/>
                        <a:pt x="24063" y="48126"/>
                      </a:cubicBezTo>
                      <a:cubicBezTo>
                        <a:pt x="16977" y="56984"/>
                        <a:pt x="8021" y="64169"/>
                        <a:pt x="0" y="72190"/>
                      </a:cubicBezTo>
                      <a:cubicBezTo>
                        <a:pt x="4010" y="100264"/>
                        <a:pt x="6469" y="128603"/>
                        <a:pt x="12031" y="156411"/>
                      </a:cubicBezTo>
                      <a:cubicBezTo>
                        <a:pt x="14518" y="168847"/>
                        <a:pt x="15095" y="183537"/>
                        <a:pt x="24063" y="192505"/>
                      </a:cubicBezTo>
                      <a:cubicBezTo>
                        <a:pt x="33031" y="201473"/>
                        <a:pt x="47573" y="202964"/>
                        <a:pt x="60158" y="204537"/>
                      </a:cubicBezTo>
                      <a:cubicBezTo>
                        <a:pt x="112045" y="211023"/>
                        <a:pt x="164431" y="212558"/>
                        <a:pt x="216568" y="216569"/>
                      </a:cubicBezTo>
                      <a:cubicBezTo>
                        <a:pt x="228600" y="220579"/>
                        <a:pt x="240469" y="225116"/>
                        <a:pt x="252663" y="228600"/>
                      </a:cubicBezTo>
                      <a:cubicBezTo>
                        <a:pt x="304034" y="243277"/>
                        <a:pt x="305097" y="240252"/>
                        <a:pt x="360947" y="252663"/>
                      </a:cubicBezTo>
                      <a:cubicBezTo>
                        <a:pt x="377089" y="256250"/>
                        <a:pt x="393031" y="260684"/>
                        <a:pt x="409073" y="264695"/>
                      </a:cubicBezTo>
                      <a:cubicBezTo>
                        <a:pt x="469231" y="260684"/>
                        <a:pt x="529861" y="261190"/>
                        <a:pt x="589547" y="252663"/>
                      </a:cubicBezTo>
                      <a:cubicBezTo>
                        <a:pt x="614657" y="249076"/>
                        <a:pt x="661736" y="228600"/>
                        <a:pt x="661736" y="228600"/>
                      </a:cubicBezTo>
                      <a:cubicBezTo>
                        <a:pt x="669757" y="220579"/>
                        <a:pt x="675654" y="209610"/>
                        <a:pt x="685800" y="204537"/>
                      </a:cubicBezTo>
                      <a:cubicBezTo>
                        <a:pt x="708487" y="193194"/>
                        <a:pt x="757989" y="180474"/>
                        <a:pt x="757989" y="180474"/>
                      </a:cubicBezTo>
                      <a:cubicBezTo>
                        <a:pt x="766010" y="156411"/>
                        <a:pt x="790073" y="132347"/>
                        <a:pt x="782052" y="108284"/>
                      </a:cubicBezTo>
                      <a:cubicBezTo>
                        <a:pt x="778042" y="96253"/>
                        <a:pt x="778989" y="81158"/>
                        <a:pt x="770021" y="72190"/>
                      </a:cubicBezTo>
                      <a:cubicBezTo>
                        <a:pt x="761053" y="63222"/>
                        <a:pt x="746546" y="61420"/>
                        <a:pt x="733926" y="60158"/>
                      </a:cubicBezTo>
                      <a:cubicBezTo>
                        <a:pt x="665968" y="53362"/>
                        <a:pt x="597568" y="52137"/>
                        <a:pt x="529389" y="48126"/>
                      </a:cubicBezTo>
                      <a:cubicBezTo>
                        <a:pt x="497305" y="44116"/>
                        <a:pt x="465030" y="41411"/>
                        <a:pt x="433136" y="36095"/>
                      </a:cubicBezTo>
                      <a:cubicBezTo>
                        <a:pt x="370042" y="25579"/>
                        <a:pt x="388488" y="15815"/>
                        <a:pt x="312821" y="12032"/>
                      </a:cubicBezTo>
                      <a:cubicBezTo>
                        <a:pt x="256744" y="9228"/>
                        <a:pt x="182478" y="2005"/>
                        <a:pt x="156410" y="0"/>
                      </a:cubicBezTo>
                      <a:close/>
                    </a:path>
                  </a:pathLst>
                </a:custGeom>
                <a:solidFill>
                  <a:srgbClr val="606F82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560DE2CF-384A-4878-9627-BD682B11964D}"/>
                    </a:ext>
                  </a:extLst>
                </p:cNvPr>
                <p:cNvSpPr/>
                <p:nvPr/>
              </p:nvSpPr>
              <p:spPr>
                <a:xfrm rot="384535">
                  <a:off x="1617438" y="1672389"/>
                  <a:ext cx="723509" cy="240631"/>
                </a:xfrm>
                <a:custGeom>
                  <a:avLst/>
                  <a:gdLst>
                    <a:gd name="connsiteX0" fmla="*/ 314435 w 723509"/>
                    <a:gd name="connsiteY0" fmla="*/ 12031 h 240631"/>
                    <a:gd name="connsiteX1" fmla="*/ 314435 w 723509"/>
                    <a:gd name="connsiteY1" fmla="*/ 12031 h 240631"/>
                    <a:gd name="connsiteX2" fmla="*/ 133961 w 723509"/>
                    <a:gd name="connsiteY2" fmla="*/ 48126 h 240631"/>
                    <a:gd name="connsiteX3" fmla="*/ 61772 w 723509"/>
                    <a:gd name="connsiteY3" fmla="*/ 72189 h 240631"/>
                    <a:gd name="connsiteX4" fmla="*/ 25677 w 723509"/>
                    <a:gd name="connsiteY4" fmla="*/ 84221 h 240631"/>
                    <a:gd name="connsiteX5" fmla="*/ 1614 w 723509"/>
                    <a:gd name="connsiteY5" fmla="*/ 156410 h 240631"/>
                    <a:gd name="connsiteX6" fmla="*/ 13645 w 723509"/>
                    <a:gd name="connsiteY6" fmla="*/ 192505 h 240631"/>
                    <a:gd name="connsiteX7" fmla="*/ 37709 w 723509"/>
                    <a:gd name="connsiteY7" fmla="*/ 216568 h 240631"/>
                    <a:gd name="connsiteX8" fmla="*/ 194119 w 723509"/>
                    <a:gd name="connsiteY8" fmla="*/ 240631 h 240631"/>
                    <a:gd name="connsiteX9" fmla="*/ 494909 w 723509"/>
                    <a:gd name="connsiteY9" fmla="*/ 228600 h 240631"/>
                    <a:gd name="connsiteX10" fmla="*/ 567098 w 723509"/>
                    <a:gd name="connsiteY10" fmla="*/ 216568 h 240631"/>
                    <a:gd name="connsiteX11" fmla="*/ 675382 w 723509"/>
                    <a:gd name="connsiteY11" fmla="*/ 204537 h 240631"/>
                    <a:gd name="connsiteX12" fmla="*/ 699445 w 723509"/>
                    <a:gd name="connsiteY12" fmla="*/ 180473 h 240631"/>
                    <a:gd name="connsiteX13" fmla="*/ 723509 w 723509"/>
                    <a:gd name="connsiteY13" fmla="*/ 108284 h 240631"/>
                    <a:gd name="connsiteX14" fmla="*/ 711477 w 723509"/>
                    <a:gd name="connsiteY14" fmla="*/ 48126 h 240631"/>
                    <a:gd name="connsiteX15" fmla="*/ 639288 w 723509"/>
                    <a:gd name="connsiteY15" fmla="*/ 24063 h 240631"/>
                    <a:gd name="connsiteX16" fmla="*/ 458814 w 723509"/>
                    <a:gd name="connsiteY16" fmla="*/ 0 h 240631"/>
                    <a:gd name="connsiteX17" fmla="*/ 314435 w 723509"/>
                    <a:gd name="connsiteY17" fmla="*/ 12031 h 240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3509" h="240631">
                      <a:moveTo>
                        <a:pt x="314435" y="12031"/>
                      </a:moveTo>
                      <a:lnTo>
                        <a:pt x="314435" y="12031"/>
                      </a:lnTo>
                      <a:cubicBezTo>
                        <a:pt x="180944" y="26864"/>
                        <a:pt x="240602" y="12579"/>
                        <a:pt x="133961" y="48126"/>
                      </a:cubicBezTo>
                      <a:lnTo>
                        <a:pt x="61772" y="72189"/>
                      </a:lnTo>
                      <a:lnTo>
                        <a:pt x="25677" y="84221"/>
                      </a:lnTo>
                      <a:cubicBezTo>
                        <a:pt x="17656" y="108284"/>
                        <a:pt x="-6407" y="132347"/>
                        <a:pt x="1614" y="156410"/>
                      </a:cubicBezTo>
                      <a:cubicBezTo>
                        <a:pt x="5624" y="168442"/>
                        <a:pt x="7120" y="181630"/>
                        <a:pt x="13645" y="192505"/>
                      </a:cubicBezTo>
                      <a:cubicBezTo>
                        <a:pt x="19481" y="202232"/>
                        <a:pt x="27982" y="210732"/>
                        <a:pt x="37709" y="216568"/>
                      </a:cubicBezTo>
                      <a:cubicBezTo>
                        <a:pt x="72400" y="237382"/>
                        <a:pt x="187164" y="239936"/>
                        <a:pt x="194119" y="240631"/>
                      </a:cubicBezTo>
                      <a:cubicBezTo>
                        <a:pt x="294382" y="236621"/>
                        <a:pt x="394774" y="235060"/>
                        <a:pt x="494909" y="228600"/>
                      </a:cubicBezTo>
                      <a:cubicBezTo>
                        <a:pt x="519253" y="227029"/>
                        <a:pt x="542917" y="219792"/>
                        <a:pt x="567098" y="216568"/>
                      </a:cubicBezTo>
                      <a:cubicBezTo>
                        <a:pt x="603096" y="211768"/>
                        <a:pt x="639287" y="208547"/>
                        <a:pt x="675382" y="204537"/>
                      </a:cubicBezTo>
                      <a:cubicBezTo>
                        <a:pt x="683403" y="196516"/>
                        <a:pt x="694372" y="190619"/>
                        <a:pt x="699445" y="180473"/>
                      </a:cubicBezTo>
                      <a:cubicBezTo>
                        <a:pt x="710789" y="157786"/>
                        <a:pt x="723509" y="108284"/>
                        <a:pt x="723509" y="108284"/>
                      </a:cubicBezTo>
                      <a:cubicBezTo>
                        <a:pt x="719498" y="88231"/>
                        <a:pt x="725937" y="62586"/>
                        <a:pt x="711477" y="48126"/>
                      </a:cubicBezTo>
                      <a:cubicBezTo>
                        <a:pt x="693541" y="30190"/>
                        <a:pt x="663351" y="32084"/>
                        <a:pt x="639288" y="24063"/>
                      </a:cubicBezTo>
                      <a:cubicBezTo>
                        <a:pt x="557376" y="-3241"/>
                        <a:pt x="615839" y="13085"/>
                        <a:pt x="458814" y="0"/>
                      </a:cubicBezTo>
                      <a:cubicBezTo>
                        <a:pt x="330517" y="12829"/>
                        <a:pt x="338498" y="10026"/>
                        <a:pt x="314435" y="12031"/>
                      </a:cubicBezTo>
                      <a:close/>
                    </a:path>
                  </a:pathLst>
                </a:custGeom>
                <a:solidFill>
                  <a:srgbClr val="434B56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812CCED-E96E-4503-AD5D-20E869B63589}"/>
                  </a:ext>
                </a:extLst>
              </p:cNvPr>
              <p:cNvSpPr txBox="1"/>
              <p:nvPr/>
            </p:nvSpPr>
            <p:spPr>
              <a:xfrm>
                <a:off x="2556762" y="1688569"/>
                <a:ext cx="80939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0" b="1" dirty="0">
                    <a:solidFill>
                      <a:schemeClr val="tx1">
                        <a:alpha val="67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3</a:t>
                </a:r>
                <a:endParaRPr lang="ko-KR" altLang="en-US" sz="6000" b="1" dirty="0">
                  <a:solidFill>
                    <a:schemeClr val="tx1">
                      <a:alpha val="67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6BE3C4C-267D-43BB-9B55-D675C9D53C26}"/>
                </a:ext>
              </a:extLst>
            </p:cNvPr>
            <p:cNvSpPr txBox="1"/>
            <p:nvPr/>
          </p:nvSpPr>
          <p:spPr>
            <a:xfrm>
              <a:off x="1684530" y="2113095"/>
              <a:ext cx="22351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과제 수행 노력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25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3B2B6E-654C-40B0-B88F-2DDB8D25446C}"/>
              </a:ext>
            </a:extLst>
          </p:cNvPr>
          <p:cNvSpPr/>
          <p:nvPr/>
        </p:nvSpPr>
        <p:spPr>
          <a:xfrm>
            <a:off x="0" y="0"/>
            <a:ext cx="240632" cy="6858000"/>
          </a:xfrm>
          <a:prstGeom prst="rect">
            <a:avLst/>
          </a:prstGeom>
          <a:solidFill>
            <a:srgbClr val="4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44764B-66B6-4BCB-992D-D10423C929EF}"/>
              </a:ext>
            </a:extLst>
          </p:cNvPr>
          <p:cNvGrpSpPr/>
          <p:nvPr/>
        </p:nvGrpSpPr>
        <p:grpSpPr>
          <a:xfrm>
            <a:off x="240632" y="-239110"/>
            <a:ext cx="2613613" cy="1472590"/>
            <a:chOff x="240632" y="-239110"/>
            <a:chExt cx="2613613" cy="147259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43E19FE-7A42-466A-9F13-74E26D09578E}"/>
                </a:ext>
              </a:extLst>
            </p:cNvPr>
            <p:cNvCxnSpPr>
              <a:cxnSpLocks/>
            </p:cNvCxnSpPr>
            <p:nvPr/>
          </p:nvCxnSpPr>
          <p:spPr>
            <a:xfrm>
              <a:off x="240632" y="637671"/>
              <a:ext cx="2093494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B5E375F-B816-49A5-AABE-6F31FE4701C3}"/>
                </a:ext>
              </a:extLst>
            </p:cNvPr>
            <p:cNvGrpSpPr/>
            <p:nvPr/>
          </p:nvGrpSpPr>
          <p:grpSpPr>
            <a:xfrm>
              <a:off x="368176" y="701123"/>
              <a:ext cx="1490534" cy="532357"/>
              <a:chOff x="1467853" y="1600202"/>
              <a:chExt cx="873094" cy="312818"/>
            </a:xfrm>
          </p:grpSpPr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BB57ED4D-044B-4775-BC44-E9D31B789664}"/>
                  </a:ext>
                </a:extLst>
              </p:cNvPr>
              <p:cNvSpPr/>
              <p:nvPr/>
            </p:nvSpPr>
            <p:spPr>
              <a:xfrm rot="21193953">
                <a:off x="1467853" y="1600202"/>
                <a:ext cx="783666" cy="264695"/>
              </a:xfrm>
              <a:custGeom>
                <a:avLst/>
                <a:gdLst>
                  <a:gd name="connsiteX0" fmla="*/ 156410 w 783666"/>
                  <a:gd name="connsiteY0" fmla="*/ 0 h 264695"/>
                  <a:gd name="connsiteX1" fmla="*/ 156410 w 783666"/>
                  <a:gd name="connsiteY1" fmla="*/ 0 h 264695"/>
                  <a:gd name="connsiteX2" fmla="*/ 48126 w 783666"/>
                  <a:gd name="connsiteY2" fmla="*/ 12032 h 264695"/>
                  <a:gd name="connsiteX3" fmla="*/ 24063 w 783666"/>
                  <a:gd name="connsiteY3" fmla="*/ 48126 h 264695"/>
                  <a:gd name="connsiteX4" fmla="*/ 0 w 783666"/>
                  <a:gd name="connsiteY4" fmla="*/ 72190 h 264695"/>
                  <a:gd name="connsiteX5" fmla="*/ 12031 w 783666"/>
                  <a:gd name="connsiteY5" fmla="*/ 156411 h 264695"/>
                  <a:gd name="connsiteX6" fmla="*/ 24063 w 783666"/>
                  <a:gd name="connsiteY6" fmla="*/ 192505 h 264695"/>
                  <a:gd name="connsiteX7" fmla="*/ 60158 w 783666"/>
                  <a:gd name="connsiteY7" fmla="*/ 204537 h 264695"/>
                  <a:gd name="connsiteX8" fmla="*/ 216568 w 783666"/>
                  <a:gd name="connsiteY8" fmla="*/ 216569 h 264695"/>
                  <a:gd name="connsiteX9" fmla="*/ 252663 w 783666"/>
                  <a:gd name="connsiteY9" fmla="*/ 228600 h 264695"/>
                  <a:gd name="connsiteX10" fmla="*/ 360947 w 783666"/>
                  <a:gd name="connsiteY10" fmla="*/ 252663 h 264695"/>
                  <a:gd name="connsiteX11" fmla="*/ 409073 w 783666"/>
                  <a:gd name="connsiteY11" fmla="*/ 264695 h 264695"/>
                  <a:gd name="connsiteX12" fmla="*/ 589547 w 783666"/>
                  <a:gd name="connsiteY12" fmla="*/ 252663 h 264695"/>
                  <a:gd name="connsiteX13" fmla="*/ 661736 w 783666"/>
                  <a:gd name="connsiteY13" fmla="*/ 228600 h 264695"/>
                  <a:gd name="connsiteX14" fmla="*/ 685800 w 783666"/>
                  <a:gd name="connsiteY14" fmla="*/ 204537 h 264695"/>
                  <a:gd name="connsiteX15" fmla="*/ 757989 w 783666"/>
                  <a:gd name="connsiteY15" fmla="*/ 180474 h 264695"/>
                  <a:gd name="connsiteX16" fmla="*/ 782052 w 783666"/>
                  <a:gd name="connsiteY16" fmla="*/ 108284 h 264695"/>
                  <a:gd name="connsiteX17" fmla="*/ 770021 w 783666"/>
                  <a:gd name="connsiteY17" fmla="*/ 72190 h 264695"/>
                  <a:gd name="connsiteX18" fmla="*/ 733926 w 783666"/>
                  <a:gd name="connsiteY18" fmla="*/ 60158 h 264695"/>
                  <a:gd name="connsiteX19" fmla="*/ 529389 w 783666"/>
                  <a:gd name="connsiteY19" fmla="*/ 48126 h 264695"/>
                  <a:gd name="connsiteX20" fmla="*/ 433136 w 783666"/>
                  <a:gd name="connsiteY20" fmla="*/ 36095 h 264695"/>
                  <a:gd name="connsiteX21" fmla="*/ 312821 w 783666"/>
                  <a:gd name="connsiteY21" fmla="*/ 12032 h 264695"/>
                  <a:gd name="connsiteX22" fmla="*/ 156410 w 783666"/>
                  <a:gd name="connsiteY22" fmla="*/ 0 h 264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83666" h="264695">
                    <a:moveTo>
                      <a:pt x="156410" y="0"/>
                    </a:moveTo>
                    <a:lnTo>
                      <a:pt x="156410" y="0"/>
                    </a:lnTo>
                    <a:cubicBezTo>
                      <a:pt x="120315" y="4011"/>
                      <a:pt x="82256" y="-379"/>
                      <a:pt x="48126" y="12032"/>
                    </a:cubicBezTo>
                    <a:cubicBezTo>
                      <a:pt x="34537" y="16974"/>
                      <a:pt x="33096" y="36835"/>
                      <a:pt x="24063" y="48126"/>
                    </a:cubicBezTo>
                    <a:cubicBezTo>
                      <a:pt x="16977" y="56984"/>
                      <a:pt x="8021" y="64169"/>
                      <a:pt x="0" y="72190"/>
                    </a:cubicBezTo>
                    <a:cubicBezTo>
                      <a:pt x="4010" y="100264"/>
                      <a:pt x="6469" y="128603"/>
                      <a:pt x="12031" y="156411"/>
                    </a:cubicBezTo>
                    <a:cubicBezTo>
                      <a:pt x="14518" y="168847"/>
                      <a:pt x="15095" y="183537"/>
                      <a:pt x="24063" y="192505"/>
                    </a:cubicBezTo>
                    <a:cubicBezTo>
                      <a:pt x="33031" y="201473"/>
                      <a:pt x="47573" y="202964"/>
                      <a:pt x="60158" y="204537"/>
                    </a:cubicBezTo>
                    <a:cubicBezTo>
                      <a:pt x="112045" y="211023"/>
                      <a:pt x="164431" y="212558"/>
                      <a:pt x="216568" y="216569"/>
                    </a:cubicBezTo>
                    <a:cubicBezTo>
                      <a:pt x="228600" y="220579"/>
                      <a:pt x="240469" y="225116"/>
                      <a:pt x="252663" y="228600"/>
                    </a:cubicBezTo>
                    <a:cubicBezTo>
                      <a:pt x="304034" y="243277"/>
                      <a:pt x="305097" y="240252"/>
                      <a:pt x="360947" y="252663"/>
                    </a:cubicBezTo>
                    <a:cubicBezTo>
                      <a:pt x="377089" y="256250"/>
                      <a:pt x="393031" y="260684"/>
                      <a:pt x="409073" y="264695"/>
                    </a:cubicBezTo>
                    <a:cubicBezTo>
                      <a:pt x="469231" y="260684"/>
                      <a:pt x="529861" y="261190"/>
                      <a:pt x="589547" y="252663"/>
                    </a:cubicBezTo>
                    <a:cubicBezTo>
                      <a:pt x="614657" y="249076"/>
                      <a:pt x="661736" y="228600"/>
                      <a:pt x="661736" y="228600"/>
                    </a:cubicBezTo>
                    <a:cubicBezTo>
                      <a:pt x="669757" y="220579"/>
                      <a:pt x="675654" y="209610"/>
                      <a:pt x="685800" y="204537"/>
                    </a:cubicBezTo>
                    <a:cubicBezTo>
                      <a:pt x="708487" y="193194"/>
                      <a:pt x="757989" y="180474"/>
                      <a:pt x="757989" y="180474"/>
                    </a:cubicBezTo>
                    <a:cubicBezTo>
                      <a:pt x="766010" y="156411"/>
                      <a:pt x="790073" y="132347"/>
                      <a:pt x="782052" y="108284"/>
                    </a:cubicBezTo>
                    <a:cubicBezTo>
                      <a:pt x="778042" y="96253"/>
                      <a:pt x="778989" y="81158"/>
                      <a:pt x="770021" y="72190"/>
                    </a:cubicBezTo>
                    <a:cubicBezTo>
                      <a:pt x="761053" y="63222"/>
                      <a:pt x="746546" y="61420"/>
                      <a:pt x="733926" y="60158"/>
                    </a:cubicBezTo>
                    <a:cubicBezTo>
                      <a:pt x="665968" y="53362"/>
                      <a:pt x="597568" y="52137"/>
                      <a:pt x="529389" y="48126"/>
                    </a:cubicBezTo>
                    <a:cubicBezTo>
                      <a:pt x="497305" y="44116"/>
                      <a:pt x="465030" y="41411"/>
                      <a:pt x="433136" y="36095"/>
                    </a:cubicBezTo>
                    <a:cubicBezTo>
                      <a:pt x="370042" y="25579"/>
                      <a:pt x="388488" y="15815"/>
                      <a:pt x="312821" y="12032"/>
                    </a:cubicBezTo>
                    <a:cubicBezTo>
                      <a:pt x="256744" y="9228"/>
                      <a:pt x="182478" y="2005"/>
                      <a:pt x="156410" y="0"/>
                    </a:cubicBezTo>
                    <a:close/>
                  </a:path>
                </a:pathLst>
              </a:custGeom>
              <a:solidFill>
                <a:srgbClr val="E0E0D8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D74EB930-B30D-4C15-A1C3-7B4839F33C69}"/>
                  </a:ext>
                </a:extLst>
              </p:cNvPr>
              <p:cNvSpPr/>
              <p:nvPr/>
            </p:nvSpPr>
            <p:spPr>
              <a:xfrm rot="384535">
                <a:off x="1617438" y="1672389"/>
                <a:ext cx="723509" cy="240631"/>
              </a:xfrm>
              <a:custGeom>
                <a:avLst/>
                <a:gdLst>
                  <a:gd name="connsiteX0" fmla="*/ 314435 w 723509"/>
                  <a:gd name="connsiteY0" fmla="*/ 12031 h 240631"/>
                  <a:gd name="connsiteX1" fmla="*/ 314435 w 723509"/>
                  <a:gd name="connsiteY1" fmla="*/ 12031 h 240631"/>
                  <a:gd name="connsiteX2" fmla="*/ 133961 w 723509"/>
                  <a:gd name="connsiteY2" fmla="*/ 48126 h 240631"/>
                  <a:gd name="connsiteX3" fmla="*/ 61772 w 723509"/>
                  <a:gd name="connsiteY3" fmla="*/ 72189 h 240631"/>
                  <a:gd name="connsiteX4" fmla="*/ 25677 w 723509"/>
                  <a:gd name="connsiteY4" fmla="*/ 84221 h 240631"/>
                  <a:gd name="connsiteX5" fmla="*/ 1614 w 723509"/>
                  <a:gd name="connsiteY5" fmla="*/ 156410 h 240631"/>
                  <a:gd name="connsiteX6" fmla="*/ 13645 w 723509"/>
                  <a:gd name="connsiteY6" fmla="*/ 192505 h 240631"/>
                  <a:gd name="connsiteX7" fmla="*/ 37709 w 723509"/>
                  <a:gd name="connsiteY7" fmla="*/ 216568 h 240631"/>
                  <a:gd name="connsiteX8" fmla="*/ 194119 w 723509"/>
                  <a:gd name="connsiteY8" fmla="*/ 240631 h 240631"/>
                  <a:gd name="connsiteX9" fmla="*/ 494909 w 723509"/>
                  <a:gd name="connsiteY9" fmla="*/ 228600 h 240631"/>
                  <a:gd name="connsiteX10" fmla="*/ 567098 w 723509"/>
                  <a:gd name="connsiteY10" fmla="*/ 216568 h 240631"/>
                  <a:gd name="connsiteX11" fmla="*/ 675382 w 723509"/>
                  <a:gd name="connsiteY11" fmla="*/ 204537 h 240631"/>
                  <a:gd name="connsiteX12" fmla="*/ 699445 w 723509"/>
                  <a:gd name="connsiteY12" fmla="*/ 180473 h 240631"/>
                  <a:gd name="connsiteX13" fmla="*/ 723509 w 723509"/>
                  <a:gd name="connsiteY13" fmla="*/ 108284 h 240631"/>
                  <a:gd name="connsiteX14" fmla="*/ 711477 w 723509"/>
                  <a:gd name="connsiteY14" fmla="*/ 48126 h 240631"/>
                  <a:gd name="connsiteX15" fmla="*/ 639288 w 723509"/>
                  <a:gd name="connsiteY15" fmla="*/ 24063 h 240631"/>
                  <a:gd name="connsiteX16" fmla="*/ 458814 w 723509"/>
                  <a:gd name="connsiteY16" fmla="*/ 0 h 240631"/>
                  <a:gd name="connsiteX17" fmla="*/ 314435 w 723509"/>
                  <a:gd name="connsiteY17" fmla="*/ 12031 h 240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3509" h="240631">
                    <a:moveTo>
                      <a:pt x="314435" y="12031"/>
                    </a:moveTo>
                    <a:lnTo>
                      <a:pt x="314435" y="12031"/>
                    </a:lnTo>
                    <a:cubicBezTo>
                      <a:pt x="180944" y="26864"/>
                      <a:pt x="240602" y="12579"/>
                      <a:pt x="133961" y="48126"/>
                    </a:cubicBezTo>
                    <a:lnTo>
                      <a:pt x="61772" y="72189"/>
                    </a:lnTo>
                    <a:lnTo>
                      <a:pt x="25677" y="84221"/>
                    </a:lnTo>
                    <a:cubicBezTo>
                      <a:pt x="17656" y="108284"/>
                      <a:pt x="-6407" y="132347"/>
                      <a:pt x="1614" y="156410"/>
                    </a:cubicBezTo>
                    <a:cubicBezTo>
                      <a:pt x="5624" y="168442"/>
                      <a:pt x="7120" y="181630"/>
                      <a:pt x="13645" y="192505"/>
                    </a:cubicBezTo>
                    <a:cubicBezTo>
                      <a:pt x="19481" y="202232"/>
                      <a:pt x="27982" y="210732"/>
                      <a:pt x="37709" y="216568"/>
                    </a:cubicBezTo>
                    <a:cubicBezTo>
                      <a:pt x="72400" y="237382"/>
                      <a:pt x="187164" y="239936"/>
                      <a:pt x="194119" y="240631"/>
                    </a:cubicBezTo>
                    <a:cubicBezTo>
                      <a:pt x="294382" y="236621"/>
                      <a:pt x="394774" y="235060"/>
                      <a:pt x="494909" y="228600"/>
                    </a:cubicBezTo>
                    <a:cubicBezTo>
                      <a:pt x="519253" y="227029"/>
                      <a:pt x="542917" y="219792"/>
                      <a:pt x="567098" y="216568"/>
                    </a:cubicBezTo>
                    <a:cubicBezTo>
                      <a:pt x="603096" y="211768"/>
                      <a:pt x="639287" y="208547"/>
                      <a:pt x="675382" y="204537"/>
                    </a:cubicBezTo>
                    <a:cubicBezTo>
                      <a:pt x="683403" y="196516"/>
                      <a:pt x="694372" y="190619"/>
                      <a:pt x="699445" y="180473"/>
                    </a:cubicBezTo>
                    <a:cubicBezTo>
                      <a:pt x="710789" y="157786"/>
                      <a:pt x="723509" y="108284"/>
                      <a:pt x="723509" y="108284"/>
                    </a:cubicBezTo>
                    <a:cubicBezTo>
                      <a:pt x="719498" y="88231"/>
                      <a:pt x="725937" y="62586"/>
                      <a:pt x="711477" y="48126"/>
                    </a:cubicBezTo>
                    <a:cubicBezTo>
                      <a:pt x="693541" y="30190"/>
                      <a:pt x="663351" y="32084"/>
                      <a:pt x="639288" y="24063"/>
                    </a:cubicBezTo>
                    <a:cubicBezTo>
                      <a:pt x="557376" y="-3241"/>
                      <a:pt x="615839" y="13085"/>
                      <a:pt x="458814" y="0"/>
                    </a:cubicBezTo>
                    <a:cubicBezTo>
                      <a:pt x="330517" y="12829"/>
                      <a:pt x="338498" y="10026"/>
                      <a:pt x="314435" y="12031"/>
                    </a:cubicBezTo>
                    <a:close/>
                  </a:path>
                </a:pathLst>
              </a:custGeom>
              <a:solidFill>
                <a:srgbClr val="C8C2B6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09041A-2CEF-4C43-A8F4-795B75BCD6D1}"/>
                </a:ext>
              </a:extLst>
            </p:cNvPr>
            <p:cNvSpPr txBox="1"/>
            <p:nvPr/>
          </p:nvSpPr>
          <p:spPr>
            <a:xfrm>
              <a:off x="670776" y="134144"/>
              <a:ext cx="2183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Abadi" panose="020B0604020104020204" pitchFamily="34" charset="0"/>
                </a:rPr>
                <a:t>ROI</a:t>
              </a:r>
              <a:endParaRPr lang="ko-KR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A4D12E-63B8-4F9D-A241-12185369B90F}"/>
                </a:ext>
              </a:extLst>
            </p:cNvPr>
            <p:cNvSpPr txBox="1"/>
            <p:nvPr/>
          </p:nvSpPr>
          <p:spPr>
            <a:xfrm>
              <a:off x="558358" y="762051"/>
              <a:ext cx="141177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과제 설명</a:t>
              </a:r>
              <a:endParaRPr lang="en-US" altLang="ko-KR" sz="1600" kern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36B5F6-6A0B-44B5-A261-082C1A15983F}"/>
                </a:ext>
              </a:extLst>
            </p:cNvPr>
            <p:cNvSpPr txBox="1"/>
            <p:nvPr/>
          </p:nvSpPr>
          <p:spPr>
            <a:xfrm>
              <a:off x="240632" y="-239110"/>
              <a:ext cx="5325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tx1">
                      <a:alpha val="67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endParaRPr lang="ko-KR" altLang="en-US" sz="6000" b="1" dirty="0">
                <a:solidFill>
                  <a:schemeClr val="tx1">
                    <a:alpha val="67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44940FD-2E49-4257-A801-19F985FC3DCC}"/>
              </a:ext>
            </a:extLst>
          </p:cNvPr>
          <p:cNvSpPr txBox="1"/>
          <p:nvPr/>
        </p:nvSpPr>
        <p:spPr>
          <a:xfrm>
            <a:off x="1582150" y="1729896"/>
            <a:ext cx="2791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Abadi" panose="020B0604020104020204" pitchFamily="34" charset="0"/>
              </a:rPr>
              <a:t>ROI</a:t>
            </a:r>
          </a:p>
          <a:p>
            <a:pPr algn="ctr"/>
            <a:r>
              <a:rPr lang="en-US" altLang="ko-KR" dirty="0">
                <a:latin typeface="Abadi" panose="020B0604020104020204" pitchFamily="34" charset="0"/>
              </a:rPr>
              <a:t>(Region of Interest)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9E9E174-075E-4BC8-850F-2FF5033CBBD6}"/>
              </a:ext>
            </a:extLst>
          </p:cNvPr>
          <p:cNvSpPr/>
          <p:nvPr/>
        </p:nvSpPr>
        <p:spPr>
          <a:xfrm>
            <a:off x="4965031" y="1969112"/>
            <a:ext cx="890337" cy="721895"/>
          </a:xfrm>
          <a:prstGeom prst="rightArrow">
            <a:avLst>
              <a:gd name="adj1" fmla="val 40000"/>
              <a:gd name="adj2" fmla="val 53333"/>
            </a:avLst>
          </a:prstGeom>
          <a:noFill/>
          <a:ln w="85725" cap="rnd">
            <a:solidFill>
              <a:srgbClr val="A59C9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DBF16-68F9-45C3-A305-F11E2B909019}"/>
              </a:ext>
            </a:extLst>
          </p:cNvPr>
          <p:cNvSpPr txBox="1"/>
          <p:nvPr/>
        </p:nvSpPr>
        <p:spPr>
          <a:xfrm>
            <a:off x="5955628" y="1514453"/>
            <a:ext cx="566687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000" b="1" dirty="0"/>
              <a:t>관심 영역</a:t>
            </a:r>
            <a:endParaRPr lang="en-US" altLang="ko-KR" sz="2000" b="1" dirty="0"/>
          </a:p>
          <a:p>
            <a:pPr algn="ctr"/>
            <a:r>
              <a:rPr lang="ko-KR" altLang="en-US" dirty="0"/>
              <a:t>이미지 분석을 위해 </a:t>
            </a:r>
            <a:endParaRPr lang="en-US" altLang="ko-KR" dirty="0"/>
          </a:p>
          <a:p>
            <a:pPr algn="ctr"/>
            <a:r>
              <a:rPr lang="ko-KR" altLang="en-US" dirty="0"/>
              <a:t>한 이미지 내에서 선택되어진 일부 영역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24CC660-BB36-41B2-A3A0-C1005A221B02}"/>
              </a:ext>
            </a:extLst>
          </p:cNvPr>
          <p:cNvGrpSpPr/>
          <p:nvPr/>
        </p:nvGrpSpPr>
        <p:grpSpPr>
          <a:xfrm>
            <a:off x="3465097" y="3753852"/>
            <a:ext cx="2093495" cy="2093495"/>
            <a:chOff x="3152273" y="3753852"/>
            <a:chExt cx="2093495" cy="209349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342BE0C-BF6C-4490-8E4C-CC8878CD9B42}"/>
                </a:ext>
              </a:extLst>
            </p:cNvPr>
            <p:cNvSpPr/>
            <p:nvPr/>
          </p:nvSpPr>
          <p:spPr>
            <a:xfrm>
              <a:off x="3152273" y="3753852"/>
              <a:ext cx="2093495" cy="2093495"/>
            </a:xfrm>
            <a:prstGeom prst="roundRect">
              <a:avLst/>
            </a:prstGeom>
            <a:solidFill>
              <a:srgbClr val="00E4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2F9B2147-7EE4-4B92-ADCC-C176FB1BBB0C}"/>
                </a:ext>
              </a:extLst>
            </p:cNvPr>
            <p:cNvSpPr/>
            <p:nvPr/>
          </p:nvSpPr>
          <p:spPr>
            <a:xfrm rot="10800000">
              <a:off x="3152273" y="5209674"/>
              <a:ext cx="2093494" cy="63767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FE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19142E2-792B-418E-BF8F-91BED1E62226}"/>
                </a:ext>
              </a:extLst>
            </p:cNvPr>
            <p:cNvSpPr/>
            <p:nvPr/>
          </p:nvSpPr>
          <p:spPr>
            <a:xfrm rot="2499194">
              <a:off x="3618402" y="4959788"/>
              <a:ext cx="717763" cy="646547"/>
            </a:xfrm>
            <a:prstGeom prst="roundRect">
              <a:avLst>
                <a:gd name="adj" fmla="val 15533"/>
              </a:avLst>
            </a:prstGeom>
            <a:solidFill>
              <a:srgbClr val="AFE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BA36CFCD-3094-4C55-AB57-90D32FEF992D}"/>
                </a:ext>
              </a:extLst>
            </p:cNvPr>
            <p:cNvSpPr/>
            <p:nvPr/>
          </p:nvSpPr>
          <p:spPr>
            <a:xfrm rot="2499194">
              <a:off x="4068068" y="4814998"/>
              <a:ext cx="1008975" cy="701513"/>
            </a:xfrm>
            <a:prstGeom prst="roundRect">
              <a:avLst>
                <a:gd name="adj" fmla="val 15533"/>
              </a:avLst>
            </a:prstGeom>
            <a:solidFill>
              <a:srgbClr val="AFE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481CC13-4100-465C-A371-1EC44E312330}"/>
                </a:ext>
              </a:extLst>
            </p:cNvPr>
            <p:cNvSpPr/>
            <p:nvPr/>
          </p:nvSpPr>
          <p:spPr>
            <a:xfrm>
              <a:off x="3988419" y="4067872"/>
              <a:ext cx="421200" cy="4211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42EC221C-2B40-45FF-8276-F08F95C08391}"/>
              </a:ext>
            </a:extLst>
          </p:cNvPr>
          <p:cNvCxnSpPr/>
          <p:nvPr/>
        </p:nvCxnSpPr>
        <p:spPr>
          <a:xfrm rot="16200000" flipH="1">
            <a:off x="4431634" y="3541239"/>
            <a:ext cx="1371599" cy="1211180"/>
          </a:xfrm>
          <a:prstGeom prst="bentConnector3">
            <a:avLst>
              <a:gd name="adj1" fmla="val 100000"/>
            </a:avLst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EE8DFACD-9C5D-47D4-B64B-0BE43283F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770" y="3637241"/>
            <a:ext cx="1404507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6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3B2B6E-654C-40B0-B88F-2DDB8D25446C}"/>
              </a:ext>
            </a:extLst>
          </p:cNvPr>
          <p:cNvSpPr/>
          <p:nvPr/>
        </p:nvSpPr>
        <p:spPr>
          <a:xfrm>
            <a:off x="0" y="0"/>
            <a:ext cx="240632" cy="6858000"/>
          </a:xfrm>
          <a:prstGeom prst="rect">
            <a:avLst/>
          </a:prstGeom>
          <a:solidFill>
            <a:srgbClr val="4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44764B-66B6-4BCB-992D-D10423C929EF}"/>
              </a:ext>
            </a:extLst>
          </p:cNvPr>
          <p:cNvGrpSpPr/>
          <p:nvPr/>
        </p:nvGrpSpPr>
        <p:grpSpPr>
          <a:xfrm>
            <a:off x="240632" y="-239110"/>
            <a:ext cx="2613613" cy="1472590"/>
            <a:chOff x="240632" y="-239110"/>
            <a:chExt cx="2613613" cy="147259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43E19FE-7A42-466A-9F13-74E26D09578E}"/>
                </a:ext>
              </a:extLst>
            </p:cNvPr>
            <p:cNvCxnSpPr>
              <a:cxnSpLocks/>
            </p:cNvCxnSpPr>
            <p:nvPr/>
          </p:nvCxnSpPr>
          <p:spPr>
            <a:xfrm>
              <a:off x="240632" y="637671"/>
              <a:ext cx="2093494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B5E375F-B816-49A5-AABE-6F31FE4701C3}"/>
                </a:ext>
              </a:extLst>
            </p:cNvPr>
            <p:cNvGrpSpPr/>
            <p:nvPr/>
          </p:nvGrpSpPr>
          <p:grpSpPr>
            <a:xfrm>
              <a:off x="368176" y="701123"/>
              <a:ext cx="1490534" cy="532357"/>
              <a:chOff x="1467853" y="1600202"/>
              <a:chExt cx="873094" cy="312818"/>
            </a:xfrm>
          </p:grpSpPr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BB57ED4D-044B-4775-BC44-E9D31B789664}"/>
                  </a:ext>
                </a:extLst>
              </p:cNvPr>
              <p:cNvSpPr/>
              <p:nvPr/>
            </p:nvSpPr>
            <p:spPr>
              <a:xfrm rot="21193953">
                <a:off x="1467853" y="1600202"/>
                <a:ext cx="783666" cy="264695"/>
              </a:xfrm>
              <a:custGeom>
                <a:avLst/>
                <a:gdLst>
                  <a:gd name="connsiteX0" fmla="*/ 156410 w 783666"/>
                  <a:gd name="connsiteY0" fmla="*/ 0 h 264695"/>
                  <a:gd name="connsiteX1" fmla="*/ 156410 w 783666"/>
                  <a:gd name="connsiteY1" fmla="*/ 0 h 264695"/>
                  <a:gd name="connsiteX2" fmla="*/ 48126 w 783666"/>
                  <a:gd name="connsiteY2" fmla="*/ 12032 h 264695"/>
                  <a:gd name="connsiteX3" fmla="*/ 24063 w 783666"/>
                  <a:gd name="connsiteY3" fmla="*/ 48126 h 264695"/>
                  <a:gd name="connsiteX4" fmla="*/ 0 w 783666"/>
                  <a:gd name="connsiteY4" fmla="*/ 72190 h 264695"/>
                  <a:gd name="connsiteX5" fmla="*/ 12031 w 783666"/>
                  <a:gd name="connsiteY5" fmla="*/ 156411 h 264695"/>
                  <a:gd name="connsiteX6" fmla="*/ 24063 w 783666"/>
                  <a:gd name="connsiteY6" fmla="*/ 192505 h 264695"/>
                  <a:gd name="connsiteX7" fmla="*/ 60158 w 783666"/>
                  <a:gd name="connsiteY7" fmla="*/ 204537 h 264695"/>
                  <a:gd name="connsiteX8" fmla="*/ 216568 w 783666"/>
                  <a:gd name="connsiteY8" fmla="*/ 216569 h 264695"/>
                  <a:gd name="connsiteX9" fmla="*/ 252663 w 783666"/>
                  <a:gd name="connsiteY9" fmla="*/ 228600 h 264695"/>
                  <a:gd name="connsiteX10" fmla="*/ 360947 w 783666"/>
                  <a:gd name="connsiteY10" fmla="*/ 252663 h 264695"/>
                  <a:gd name="connsiteX11" fmla="*/ 409073 w 783666"/>
                  <a:gd name="connsiteY11" fmla="*/ 264695 h 264695"/>
                  <a:gd name="connsiteX12" fmla="*/ 589547 w 783666"/>
                  <a:gd name="connsiteY12" fmla="*/ 252663 h 264695"/>
                  <a:gd name="connsiteX13" fmla="*/ 661736 w 783666"/>
                  <a:gd name="connsiteY13" fmla="*/ 228600 h 264695"/>
                  <a:gd name="connsiteX14" fmla="*/ 685800 w 783666"/>
                  <a:gd name="connsiteY14" fmla="*/ 204537 h 264695"/>
                  <a:gd name="connsiteX15" fmla="*/ 757989 w 783666"/>
                  <a:gd name="connsiteY15" fmla="*/ 180474 h 264695"/>
                  <a:gd name="connsiteX16" fmla="*/ 782052 w 783666"/>
                  <a:gd name="connsiteY16" fmla="*/ 108284 h 264695"/>
                  <a:gd name="connsiteX17" fmla="*/ 770021 w 783666"/>
                  <a:gd name="connsiteY17" fmla="*/ 72190 h 264695"/>
                  <a:gd name="connsiteX18" fmla="*/ 733926 w 783666"/>
                  <a:gd name="connsiteY18" fmla="*/ 60158 h 264695"/>
                  <a:gd name="connsiteX19" fmla="*/ 529389 w 783666"/>
                  <a:gd name="connsiteY19" fmla="*/ 48126 h 264695"/>
                  <a:gd name="connsiteX20" fmla="*/ 433136 w 783666"/>
                  <a:gd name="connsiteY20" fmla="*/ 36095 h 264695"/>
                  <a:gd name="connsiteX21" fmla="*/ 312821 w 783666"/>
                  <a:gd name="connsiteY21" fmla="*/ 12032 h 264695"/>
                  <a:gd name="connsiteX22" fmla="*/ 156410 w 783666"/>
                  <a:gd name="connsiteY22" fmla="*/ 0 h 264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83666" h="264695">
                    <a:moveTo>
                      <a:pt x="156410" y="0"/>
                    </a:moveTo>
                    <a:lnTo>
                      <a:pt x="156410" y="0"/>
                    </a:lnTo>
                    <a:cubicBezTo>
                      <a:pt x="120315" y="4011"/>
                      <a:pt x="82256" y="-379"/>
                      <a:pt x="48126" y="12032"/>
                    </a:cubicBezTo>
                    <a:cubicBezTo>
                      <a:pt x="34537" y="16974"/>
                      <a:pt x="33096" y="36835"/>
                      <a:pt x="24063" y="48126"/>
                    </a:cubicBezTo>
                    <a:cubicBezTo>
                      <a:pt x="16977" y="56984"/>
                      <a:pt x="8021" y="64169"/>
                      <a:pt x="0" y="72190"/>
                    </a:cubicBezTo>
                    <a:cubicBezTo>
                      <a:pt x="4010" y="100264"/>
                      <a:pt x="6469" y="128603"/>
                      <a:pt x="12031" y="156411"/>
                    </a:cubicBezTo>
                    <a:cubicBezTo>
                      <a:pt x="14518" y="168847"/>
                      <a:pt x="15095" y="183537"/>
                      <a:pt x="24063" y="192505"/>
                    </a:cubicBezTo>
                    <a:cubicBezTo>
                      <a:pt x="33031" y="201473"/>
                      <a:pt x="47573" y="202964"/>
                      <a:pt x="60158" y="204537"/>
                    </a:cubicBezTo>
                    <a:cubicBezTo>
                      <a:pt x="112045" y="211023"/>
                      <a:pt x="164431" y="212558"/>
                      <a:pt x="216568" y="216569"/>
                    </a:cubicBezTo>
                    <a:cubicBezTo>
                      <a:pt x="228600" y="220579"/>
                      <a:pt x="240469" y="225116"/>
                      <a:pt x="252663" y="228600"/>
                    </a:cubicBezTo>
                    <a:cubicBezTo>
                      <a:pt x="304034" y="243277"/>
                      <a:pt x="305097" y="240252"/>
                      <a:pt x="360947" y="252663"/>
                    </a:cubicBezTo>
                    <a:cubicBezTo>
                      <a:pt x="377089" y="256250"/>
                      <a:pt x="393031" y="260684"/>
                      <a:pt x="409073" y="264695"/>
                    </a:cubicBezTo>
                    <a:cubicBezTo>
                      <a:pt x="469231" y="260684"/>
                      <a:pt x="529861" y="261190"/>
                      <a:pt x="589547" y="252663"/>
                    </a:cubicBezTo>
                    <a:cubicBezTo>
                      <a:pt x="614657" y="249076"/>
                      <a:pt x="661736" y="228600"/>
                      <a:pt x="661736" y="228600"/>
                    </a:cubicBezTo>
                    <a:cubicBezTo>
                      <a:pt x="669757" y="220579"/>
                      <a:pt x="675654" y="209610"/>
                      <a:pt x="685800" y="204537"/>
                    </a:cubicBezTo>
                    <a:cubicBezTo>
                      <a:pt x="708487" y="193194"/>
                      <a:pt x="757989" y="180474"/>
                      <a:pt x="757989" y="180474"/>
                    </a:cubicBezTo>
                    <a:cubicBezTo>
                      <a:pt x="766010" y="156411"/>
                      <a:pt x="790073" y="132347"/>
                      <a:pt x="782052" y="108284"/>
                    </a:cubicBezTo>
                    <a:cubicBezTo>
                      <a:pt x="778042" y="96253"/>
                      <a:pt x="778989" y="81158"/>
                      <a:pt x="770021" y="72190"/>
                    </a:cubicBezTo>
                    <a:cubicBezTo>
                      <a:pt x="761053" y="63222"/>
                      <a:pt x="746546" y="61420"/>
                      <a:pt x="733926" y="60158"/>
                    </a:cubicBezTo>
                    <a:cubicBezTo>
                      <a:pt x="665968" y="53362"/>
                      <a:pt x="597568" y="52137"/>
                      <a:pt x="529389" y="48126"/>
                    </a:cubicBezTo>
                    <a:cubicBezTo>
                      <a:pt x="497305" y="44116"/>
                      <a:pt x="465030" y="41411"/>
                      <a:pt x="433136" y="36095"/>
                    </a:cubicBezTo>
                    <a:cubicBezTo>
                      <a:pt x="370042" y="25579"/>
                      <a:pt x="388488" y="15815"/>
                      <a:pt x="312821" y="12032"/>
                    </a:cubicBezTo>
                    <a:cubicBezTo>
                      <a:pt x="256744" y="9228"/>
                      <a:pt x="182478" y="2005"/>
                      <a:pt x="156410" y="0"/>
                    </a:cubicBezTo>
                    <a:close/>
                  </a:path>
                </a:pathLst>
              </a:custGeom>
              <a:solidFill>
                <a:srgbClr val="E0E0D8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D74EB930-B30D-4C15-A1C3-7B4839F33C69}"/>
                  </a:ext>
                </a:extLst>
              </p:cNvPr>
              <p:cNvSpPr/>
              <p:nvPr/>
            </p:nvSpPr>
            <p:spPr>
              <a:xfrm rot="384535">
                <a:off x="1617438" y="1672389"/>
                <a:ext cx="723509" cy="240631"/>
              </a:xfrm>
              <a:custGeom>
                <a:avLst/>
                <a:gdLst>
                  <a:gd name="connsiteX0" fmla="*/ 314435 w 723509"/>
                  <a:gd name="connsiteY0" fmla="*/ 12031 h 240631"/>
                  <a:gd name="connsiteX1" fmla="*/ 314435 w 723509"/>
                  <a:gd name="connsiteY1" fmla="*/ 12031 h 240631"/>
                  <a:gd name="connsiteX2" fmla="*/ 133961 w 723509"/>
                  <a:gd name="connsiteY2" fmla="*/ 48126 h 240631"/>
                  <a:gd name="connsiteX3" fmla="*/ 61772 w 723509"/>
                  <a:gd name="connsiteY3" fmla="*/ 72189 h 240631"/>
                  <a:gd name="connsiteX4" fmla="*/ 25677 w 723509"/>
                  <a:gd name="connsiteY4" fmla="*/ 84221 h 240631"/>
                  <a:gd name="connsiteX5" fmla="*/ 1614 w 723509"/>
                  <a:gd name="connsiteY5" fmla="*/ 156410 h 240631"/>
                  <a:gd name="connsiteX6" fmla="*/ 13645 w 723509"/>
                  <a:gd name="connsiteY6" fmla="*/ 192505 h 240631"/>
                  <a:gd name="connsiteX7" fmla="*/ 37709 w 723509"/>
                  <a:gd name="connsiteY7" fmla="*/ 216568 h 240631"/>
                  <a:gd name="connsiteX8" fmla="*/ 194119 w 723509"/>
                  <a:gd name="connsiteY8" fmla="*/ 240631 h 240631"/>
                  <a:gd name="connsiteX9" fmla="*/ 494909 w 723509"/>
                  <a:gd name="connsiteY9" fmla="*/ 228600 h 240631"/>
                  <a:gd name="connsiteX10" fmla="*/ 567098 w 723509"/>
                  <a:gd name="connsiteY10" fmla="*/ 216568 h 240631"/>
                  <a:gd name="connsiteX11" fmla="*/ 675382 w 723509"/>
                  <a:gd name="connsiteY11" fmla="*/ 204537 h 240631"/>
                  <a:gd name="connsiteX12" fmla="*/ 699445 w 723509"/>
                  <a:gd name="connsiteY12" fmla="*/ 180473 h 240631"/>
                  <a:gd name="connsiteX13" fmla="*/ 723509 w 723509"/>
                  <a:gd name="connsiteY13" fmla="*/ 108284 h 240631"/>
                  <a:gd name="connsiteX14" fmla="*/ 711477 w 723509"/>
                  <a:gd name="connsiteY14" fmla="*/ 48126 h 240631"/>
                  <a:gd name="connsiteX15" fmla="*/ 639288 w 723509"/>
                  <a:gd name="connsiteY15" fmla="*/ 24063 h 240631"/>
                  <a:gd name="connsiteX16" fmla="*/ 458814 w 723509"/>
                  <a:gd name="connsiteY16" fmla="*/ 0 h 240631"/>
                  <a:gd name="connsiteX17" fmla="*/ 314435 w 723509"/>
                  <a:gd name="connsiteY17" fmla="*/ 12031 h 240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3509" h="240631">
                    <a:moveTo>
                      <a:pt x="314435" y="12031"/>
                    </a:moveTo>
                    <a:lnTo>
                      <a:pt x="314435" y="12031"/>
                    </a:lnTo>
                    <a:cubicBezTo>
                      <a:pt x="180944" y="26864"/>
                      <a:pt x="240602" y="12579"/>
                      <a:pt x="133961" y="48126"/>
                    </a:cubicBezTo>
                    <a:lnTo>
                      <a:pt x="61772" y="72189"/>
                    </a:lnTo>
                    <a:lnTo>
                      <a:pt x="25677" y="84221"/>
                    </a:lnTo>
                    <a:cubicBezTo>
                      <a:pt x="17656" y="108284"/>
                      <a:pt x="-6407" y="132347"/>
                      <a:pt x="1614" y="156410"/>
                    </a:cubicBezTo>
                    <a:cubicBezTo>
                      <a:pt x="5624" y="168442"/>
                      <a:pt x="7120" y="181630"/>
                      <a:pt x="13645" y="192505"/>
                    </a:cubicBezTo>
                    <a:cubicBezTo>
                      <a:pt x="19481" y="202232"/>
                      <a:pt x="27982" y="210732"/>
                      <a:pt x="37709" y="216568"/>
                    </a:cubicBezTo>
                    <a:cubicBezTo>
                      <a:pt x="72400" y="237382"/>
                      <a:pt x="187164" y="239936"/>
                      <a:pt x="194119" y="240631"/>
                    </a:cubicBezTo>
                    <a:cubicBezTo>
                      <a:pt x="294382" y="236621"/>
                      <a:pt x="394774" y="235060"/>
                      <a:pt x="494909" y="228600"/>
                    </a:cubicBezTo>
                    <a:cubicBezTo>
                      <a:pt x="519253" y="227029"/>
                      <a:pt x="542917" y="219792"/>
                      <a:pt x="567098" y="216568"/>
                    </a:cubicBezTo>
                    <a:cubicBezTo>
                      <a:pt x="603096" y="211768"/>
                      <a:pt x="639287" y="208547"/>
                      <a:pt x="675382" y="204537"/>
                    </a:cubicBezTo>
                    <a:cubicBezTo>
                      <a:pt x="683403" y="196516"/>
                      <a:pt x="694372" y="190619"/>
                      <a:pt x="699445" y="180473"/>
                    </a:cubicBezTo>
                    <a:cubicBezTo>
                      <a:pt x="710789" y="157786"/>
                      <a:pt x="723509" y="108284"/>
                      <a:pt x="723509" y="108284"/>
                    </a:cubicBezTo>
                    <a:cubicBezTo>
                      <a:pt x="719498" y="88231"/>
                      <a:pt x="725937" y="62586"/>
                      <a:pt x="711477" y="48126"/>
                    </a:cubicBezTo>
                    <a:cubicBezTo>
                      <a:pt x="693541" y="30190"/>
                      <a:pt x="663351" y="32084"/>
                      <a:pt x="639288" y="24063"/>
                    </a:cubicBezTo>
                    <a:cubicBezTo>
                      <a:pt x="557376" y="-3241"/>
                      <a:pt x="615839" y="13085"/>
                      <a:pt x="458814" y="0"/>
                    </a:cubicBezTo>
                    <a:cubicBezTo>
                      <a:pt x="330517" y="12829"/>
                      <a:pt x="338498" y="10026"/>
                      <a:pt x="314435" y="12031"/>
                    </a:cubicBezTo>
                    <a:close/>
                  </a:path>
                </a:pathLst>
              </a:custGeom>
              <a:solidFill>
                <a:srgbClr val="C8C2B6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09041A-2CEF-4C43-A8F4-795B75BCD6D1}"/>
                </a:ext>
              </a:extLst>
            </p:cNvPr>
            <p:cNvSpPr txBox="1"/>
            <p:nvPr/>
          </p:nvSpPr>
          <p:spPr>
            <a:xfrm>
              <a:off x="670776" y="134144"/>
              <a:ext cx="2183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Abadi" panose="020B0604020104020204" pitchFamily="34" charset="0"/>
                </a:rPr>
                <a:t>ROI</a:t>
              </a:r>
              <a:endParaRPr lang="ko-KR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A4D12E-63B8-4F9D-A241-12185369B90F}"/>
                </a:ext>
              </a:extLst>
            </p:cNvPr>
            <p:cNvSpPr txBox="1"/>
            <p:nvPr/>
          </p:nvSpPr>
          <p:spPr>
            <a:xfrm>
              <a:off x="558358" y="762051"/>
              <a:ext cx="141177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해결 방법</a:t>
              </a:r>
              <a:endParaRPr lang="en-US" altLang="ko-KR" sz="1600" kern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36B5F6-6A0B-44B5-A261-082C1A15983F}"/>
                </a:ext>
              </a:extLst>
            </p:cNvPr>
            <p:cNvSpPr txBox="1"/>
            <p:nvPr/>
          </p:nvSpPr>
          <p:spPr>
            <a:xfrm>
              <a:off x="240632" y="-239110"/>
              <a:ext cx="5325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tx1">
                      <a:alpha val="67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endParaRPr lang="ko-KR" altLang="en-US" sz="6000" b="1" dirty="0">
                <a:solidFill>
                  <a:schemeClr val="tx1">
                    <a:alpha val="67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08BEDA8E-22A4-4C8D-885B-A730670C9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185" y="2123327"/>
            <a:ext cx="1838040" cy="1753352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69E2D69B-2248-4617-9208-3FD93CCC1149}"/>
              </a:ext>
            </a:extLst>
          </p:cNvPr>
          <p:cNvGrpSpPr/>
          <p:nvPr/>
        </p:nvGrpSpPr>
        <p:grpSpPr>
          <a:xfrm>
            <a:off x="2198737" y="1946522"/>
            <a:ext cx="3728634" cy="3570206"/>
            <a:chOff x="2046523" y="1260722"/>
            <a:chExt cx="3728634" cy="357020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24CC660-BB36-41B2-A3A0-C1005A221B02}"/>
                </a:ext>
              </a:extLst>
            </p:cNvPr>
            <p:cNvGrpSpPr/>
            <p:nvPr/>
          </p:nvGrpSpPr>
          <p:grpSpPr>
            <a:xfrm>
              <a:off x="2502569" y="1708484"/>
              <a:ext cx="2658982" cy="2767263"/>
              <a:chOff x="3152273" y="3753852"/>
              <a:chExt cx="2093495" cy="2093495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8342BE0C-BF6C-4490-8E4C-CC8878CD9B42}"/>
                  </a:ext>
                </a:extLst>
              </p:cNvPr>
              <p:cNvSpPr/>
              <p:nvPr/>
            </p:nvSpPr>
            <p:spPr>
              <a:xfrm>
                <a:off x="3152273" y="3753852"/>
                <a:ext cx="2093495" cy="2093495"/>
              </a:xfrm>
              <a:prstGeom prst="roundRect">
                <a:avLst>
                  <a:gd name="adj" fmla="val 3545"/>
                </a:avLst>
              </a:prstGeom>
              <a:solidFill>
                <a:srgbClr val="00E4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2F9B2147-7EE4-4B92-ADCC-C176FB1BBB0C}"/>
                  </a:ext>
                </a:extLst>
              </p:cNvPr>
              <p:cNvSpPr/>
              <p:nvPr/>
            </p:nvSpPr>
            <p:spPr>
              <a:xfrm rot="10800000">
                <a:off x="3152273" y="5209674"/>
                <a:ext cx="2093494" cy="637673"/>
              </a:xfrm>
              <a:prstGeom prst="round2SameRect">
                <a:avLst>
                  <a:gd name="adj1" fmla="val 2896"/>
                  <a:gd name="adj2" fmla="val 0"/>
                </a:avLst>
              </a:prstGeom>
              <a:solidFill>
                <a:srgbClr val="AFEA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D19142E2-792B-418E-BF8F-91BED1E62226}"/>
                  </a:ext>
                </a:extLst>
              </p:cNvPr>
              <p:cNvSpPr/>
              <p:nvPr/>
            </p:nvSpPr>
            <p:spPr>
              <a:xfrm rot="2499194">
                <a:off x="3618402" y="4959788"/>
                <a:ext cx="717763" cy="646547"/>
              </a:xfrm>
              <a:prstGeom prst="roundRect">
                <a:avLst>
                  <a:gd name="adj" fmla="val 15533"/>
                </a:avLst>
              </a:prstGeom>
              <a:solidFill>
                <a:srgbClr val="AFEA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BA36CFCD-3094-4C55-AB57-90D32FEF992D}"/>
                  </a:ext>
                </a:extLst>
              </p:cNvPr>
              <p:cNvSpPr/>
              <p:nvPr/>
            </p:nvSpPr>
            <p:spPr>
              <a:xfrm rot="2499194">
                <a:off x="4068068" y="4814998"/>
                <a:ext cx="1008975" cy="701513"/>
              </a:xfrm>
              <a:prstGeom prst="roundRect">
                <a:avLst>
                  <a:gd name="adj" fmla="val 15533"/>
                </a:avLst>
              </a:prstGeom>
              <a:solidFill>
                <a:srgbClr val="AFEA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481CC13-4100-465C-A371-1EC44E312330}"/>
                  </a:ext>
                </a:extLst>
              </p:cNvPr>
              <p:cNvSpPr/>
              <p:nvPr/>
            </p:nvSpPr>
            <p:spPr>
              <a:xfrm>
                <a:off x="3988419" y="4067872"/>
                <a:ext cx="421200" cy="42110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42EC221C-2B40-45FF-8276-F08F95C0839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62630" y="1641030"/>
              <a:ext cx="1485258" cy="1445989"/>
            </a:xfrm>
            <a:prstGeom prst="bentConnector3">
              <a:avLst>
                <a:gd name="adj1" fmla="val 101034"/>
              </a:avLst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4A632D9-DA49-40D1-A6EC-F69E663EF522}"/>
                </a:ext>
              </a:extLst>
            </p:cNvPr>
            <p:cNvSpPr txBox="1"/>
            <p:nvPr/>
          </p:nvSpPr>
          <p:spPr>
            <a:xfrm>
              <a:off x="2272234" y="1401431"/>
              <a:ext cx="405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B79456E-89F4-48D9-BB4F-D1F49450CFD3}"/>
                </a:ext>
              </a:extLst>
            </p:cNvPr>
            <p:cNvSpPr txBox="1"/>
            <p:nvPr/>
          </p:nvSpPr>
          <p:spPr>
            <a:xfrm>
              <a:off x="5093402" y="1387583"/>
              <a:ext cx="681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500</a:t>
              </a:r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6B7ABA8-1379-41A3-8121-66FC65FC6102}"/>
                </a:ext>
              </a:extLst>
            </p:cNvPr>
            <p:cNvSpPr txBox="1"/>
            <p:nvPr/>
          </p:nvSpPr>
          <p:spPr>
            <a:xfrm>
              <a:off x="2046523" y="4461596"/>
              <a:ext cx="681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500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DEEA6D-A893-44BC-88D8-B77E78FCABBE}"/>
                </a:ext>
              </a:extLst>
            </p:cNvPr>
            <p:cNvSpPr txBox="1"/>
            <p:nvPr/>
          </p:nvSpPr>
          <p:spPr>
            <a:xfrm>
              <a:off x="2079975" y="2931513"/>
              <a:ext cx="4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CC96CE-21E1-4C06-8BD4-D270A26957DF}"/>
                </a:ext>
              </a:extLst>
            </p:cNvPr>
            <p:cNvSpPr txBox="1"/>
            <p:nvPr/>
          </p:nvSpPr>
          <p:spPr>
            <a:xfrm>
              <a:off x="3694163" y="1260722"/>
              <a:ext cx="4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3D8D3A6-779E-436B-AF28-E7705E1B2D5E}"/>
                </a:ext>
              </a:extLst>
            </p:cNvPr>
            <p:cNvSpPr txBox="1"/>
            <p:nvPr/>
          </p:nvSpPr>
          <p:spPr>
            <a:xfrm>
              <a:off x="3988289" y="2112628"/>
              <a:ext cx="1445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</a:rPr>
                <a:t>Y: 0~250</a:t>
              </a:r>
            </a:p>
            <a:p>
              <a:r>
                <a:rPr lang="en-US" altLang="ko-KR" b="1" dirty="0">
                  <a:solidFill>
                    <a:srgbClr val="C00000"/>
                  </a:solidFill>
                </a:rPr>
                <a:t>X: 250~500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87DED2A-CDEA-40CD-BDC0-966DB29F37DB}"/>
              </a:ext>
            </a:extLst>
          </p:cNvPr>
          <p:cNvCxnSpPr>
            <a:cxnSpLocks/>
          </p:cNvCxnSpPr>
          <p:nvPr/>
        </p:nvCxnSpPr>
        <p:spPr>
          <a:xfrm flipV="1">
            <a:off x="6272500" y="3127007"/>
            <a:ext cx="611949" cy="1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50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3B2B6E-654C-40B0-B88F-2DDB8D25446C}"/>
              </a:ext>
            </a:extLst>
          </p:cNvPr>
          <p:cNvSpPr/>
          <p:nvPr/>
        </p:nvSpPr>
        <p:spPr>
          <a:xfrm>
            <a:off x="0" y="0"/>
            <a:ext cx="240632" cy="6858000"/>
          </a:xfrm>
          <a:prstGeom prst="rect">
            <a:avLst/>
          </a:prstGeom>
          <a:solidFill>
            <a:srgbClr val="4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44764B-66B6-4BCB-992D-D10423C929EF}"/>
              </a:ext>
            </a:extLst>
          </p:cNvPr>
          <p:cNvGrpSpPr/>
          <p:nvPr/>
        </p:nvGrpSpPr>
        <p:grpSpPr>
          <a:xfrm>
            <a:off x="240632" y="-239110"/>
            <a:ext cx="2613613" cy="1472590"/>
            <a:chOff x="240632" y="-239110"/>
            <a:chExt cx="2613613" cy="147259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43E19FE-7A42-466A-9F13-74E26D09578E}"/>
                </a:ext>
              </a:extLst>
            </p:cNvPr>
            <p:cNvCxnSpPr>
              <a:cxnSpLocks/>
            </p:cNvCxnSpPr>
            <p:nvPr/>
          </p:nvCxnSpPr>
          <p:spPr>
            <a:xfrm>
              <a:off x="240632" y="637671"/>
              <a:ext cx="2093494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B5E375F-B816-49A5-AABE-6F31FE4701C3}"/>
                </a:ext>
              </a:extLst>
            </p:cNvPr>
            <p:cNvGrpSpPr/>
            <p:nvPr/>
          </p:nvGrpSpPr>
          <p:grpSpPr>
            <a:xfrm>
              <a:off x="368176" y="701123"/>
              <a:ext cx="1490534" cy="532357"/>
              <a:chOff x="1467853" y="1600202"/>
              <a:chExt cx="873094" cy="312818"/>
            </a:xfrm>
          </p:grpSpPr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BB57ED4D-044B-4775-BC44-E9D31B789664}"/>
                  </a:ext>
                </a:extLst>
              </p:cNvPr>
              <p:cNvSpPr/>
              <p:nvPr/>
            </p:nvSpPr>
            <p:spPr>
              <a:xfrm rot="21193953">
                <a:off x="1467853" y="1600202"/>
                <a:ext cx="783666" cy="264695"/>
              </a:xfrm>
              <a:custGeom>
                <a:avLst/>
                <a:gdLst>
                  <a:gd name="connsiteX0" fmla="*/ 156410 w 783666"/>
                  <a:gd name="connsiteY0" fmla="*/ 0 h 264695"/>
                  <a:gd name="connsiteX1" fmla="*/ 156410 w 783666"/>
                  <a:gd name="connsiteY1" fmla="*/ 0 h 264695"/>
                  <a:gd name="connsiteX2" fmla="*/ 48126 w 783666"/>
                  <a:gd name="connsiteY2" fmla="*/ 12032 h 264695"/>
                  <a:gd name="connsiteX3" fmla="*/ 24063 w 783666"/>
                  <a:gd name="connsiteY3" fmla="*/ 48126 h 264695"/>
                  <a:gd name="connsiteX4" fmla="*/ 0 w 783666"/>
                  <a:gd name="connsiteY4" fmla="*/ 72190 h 264695"/>
                  <a:gd name="connsiteX5" fmla="*/ 12031 w 783666"/>
                  <a:gd name="connsiteY5" fmla="*/ 156411 h 264695"/>
                  <a:gd name="connsiteX6" fmla="*/ 24063 w 783666"/>
                  <a:gd name="connsiteY6" fmla="*/ 192505 h 264695"/>
                  <a:gd name="connsiteX7" fmla="*/ 60158 w 783666"/>
                  <a:gd name="connsiteY7" fmla="*/ 204537 h 264695"/>
                  <a:gd name="connsiteX8" fmla="*/ 216568 w 783666"/>
                  <a:gd name="connsiteY8" fmla="*/ 216569 h 264695"/>
                  <a:gd name="connsiteX9" fmla="*/ 252663 w 783666"/>
                  <a:gd name="connsiteY9" fmla="*/ 228600 h 264695"/>
                  <a:gd name="connsiteX10" fmla="*/ 360947 w 783666"/>
                  <a:gd name="connsiteY10" fmla="*/ 252663 h 264695"/>
                  <a:gd name="connsiteX11" fmla="*/ 409073 w 783666"/>
                  <a:gd name="connsiteY11" fmla="*/ 264695 h 264695"/>
                  <a:gd name="connsiteX12" fmla="*/ 589547 w 783666"/>
                  <a:gd name="connsiteY12" fmla="*/ 252663 h 264695"/>
                  <a:gd name="connsiteX13" fmla="*/ 661736 w 783666"/>
                  <a:gd name="connsiteY13" fmla="*/ 228600 h 264695"/>
                  <a:gd name="connsiteX14" fmla="*/ 685800 w 783666"/>
                  <a:gd name="connsiteY14" fmla="*/ 204537 h 264695"/>
                  <a:gd name="connsiteX15" fmla="*/ 757989 w 783666"/>
                  <a:gd name="connsiteY15" fmla="*/ 180474 h 264695"/>
                  <a:gd name="connsiteX16" fmla="*/ 782052 w 783666"/>
                  <a:gd name="connsiteY16" fmla="*/ 108284 h 264695"/>
                  <a:gd name="connsiteX17" fmla="*/ 770021 w 783666"/>
                  <a:gd name="connsiteY17" fmla="*/ 72190 h 264695"/>
                  <a:gd name="connsiteX18" fmla="*/ 733926 w 783666"/>
                  <a:gd name="connsiteY18" fmla="*/ 60158 h 264695"/>
                  <a:gd name="connsiteX19" fmla="*/ 529389 w 783666"/>
                  <a:gd name="connsiteY19" fmla="*/ 48126 h 264695"/>
                  <a:gd name="connsiteX20" fmla="*/ 433136 w 783666"/>
                  <a:gd name="connsiteY20" fmla="*/ 36095 h 264695"/>
                  <a:gd name="connsiteX21" fmla="*/ 312821 w 783666"/>
                  <a:gd name="connsiteY21" fmla="*/ 12032 h 264695"/>
                  <a:gd name="connsiteX22" fmla="*/ 156410 w 783666"/>
                  <a:gd name="connsiteY22" fmla="*/ 0 h 264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83666" h="264695">
                    <a:moveTo>
                      <a:pt x="156410" y="0"/>
                    </a:moveTo>
                    <a:lnTo>
                      <a:pt x="156410" y="0"/>
                    </a:lnTo>
                    <a:cubicBezTo>
                      <a:pt x="120315" y="4011"/>
                      <a:pt x="82256" y="-379"/>
                      <a:pt x="48126" y="12032"/>
                    </a:cubicBezTo>
                    <a:cubicBezTo>
                      <a:pt x="34537" y="16974"/>
                      <a:pt x="33096" y="36835"/>
                      <a:pt x="24063" y="48126"/>
                    </a:cubicBezTo>
                    <a:cubicBezTo>
                      <a:pt x="16977" y="56984"/>
                      <a:pt x="8021" y="64169"/>
                      <a:pt x="0" y="72190"/>
                    </a:cubicBezTo>
                    <a:cubicBezTo>
                      <a:pt x="4010" y="100264"/>
                      <a:pt x="6469" y="128603"/>
                      <a:pt x="12031" y="156411"/>
                    </a:cubicBezTo>
                    <a:cubicBezTo>
                      <a:pt x="14518" y="168847"/>
                      <a:pt x="15095" y="183537"/>
                      <a:pt x="24063" y="192505"/>
                    </a:cubicBezTo>
                    <a:cubicBezTo>
                      <a:pt x="33031" y="201473"/>
                      <a:pt x="47573" y="202964"/>
                      <a:pt x="60158" y="204537"/>
                    </a:cubicBezTo>
                    <a:cubicBezTo>
                      <a:pt x="112045" y="211023"/>
                      <a:pt x="164431" y="212558"/>
                      <a:pt x="216568" y="216569"/>
                    </a:cubicBezTo>
                    <a:cubicBezTo>
                      <a:pt x="228600" y="220579"/>
                      <a:pt x="240469" y="225116"/>
                      <a:pt x="252663" y="228600"/>
                    </a:cubicBezTo>
                    <a:cubicBezTo>
                      <a:pt x="304034" y="243277"/>
                      <a:pt x="305097" y="240252"/>
                      <a:pt x="360947" y="252663"/>
                    </a:cubicBezTo>
                    <a:cubicBezTo>
                      <a:pt x="377089" y="256250"/>
                      <a:pt x="393031" y="260684"/>
                      <a:pt x="409073" y="264695"/>
                    </a:cubicBezTo>
                    <a:cubicBezTo>
                      <a:pt x="469231" y="260684"/>
                      <a:pt x="529861" y="261190"/>
                      <a:pt x="589547" y="252663"/>
                    </a:cubicBezTo>
                    <a:cubicBezTo>
                      <a:pt x="614657" y="249076"/>
                      <a:pt x="661736" y="228600"/>
                      <a:pt x="661736" y="228600"/>
                    </a:cubicBezTo>
                    <a:cubicBezTo>
                      <a:pt x="669757" y="220579"/>
                      <a:pt x="675654" y="209610"/>
                      <a:pt x="685800" y="204537"/>
                    </a:cubicBezTo>
                    <a:cubicBezTo>
                      <a:pt x="708487" y="193194"/>
                      <a:pt x="757989" y="180474"/>
                      <a:pt x="757989" y="180474"/>
                    </a:cubicBezTo>
                    <a:cubicBezTo>
                      <a:pt x="766010" y="156411"/>
                      <a:pt x="790073" y="132347"/>
                      <a:pt x="782052" y="108284"/>
                    </a:cubicBezTo>
                    <a:cubicBezTo>
                      <a:pt x="778042" y="96253"/>
                      <a:pt x="778989" y="81158"/>
                      <a:pt x="770021" y="72190"/>
                    </a:cubicBezTo>
                    <a:cubicBezTo>
                      <a:pt x="761053" y="63222"/>
                      <a:pt x="746546" y="61420"/>
                      <a:pt x="733926" y="60158"/>
                    </a:cubicBezTo>
                    <a:cubicBezTo>
                      <a:pt x="665968" y="53362"/>
                      <a:pt x="597568" y="52137"/>
                      <a:pt x="529389" y="48126"/>
                    </a:cubicBezTo>
                    <a:cubicBezTo>
                      <a:pt x="497305" y="44116"/>
                      <a:pt x="465030" y="41411"/>
                      <a:pt x="433136" y="36095"/>
                    </a:cubicBezTo>
                    <a:cubicBezTo>
                      <a:pt x="370042" y="25579"/>
                      <a:pt x="388488" y="15815"/>
                      <a:pt x="312821" y="12032"/>
                    </a:cubicBezTo>
                    <a:cubicBezTo>
                      <a:pt x="256744" y="9228"/>
                      <a:pt x="182478" y="2005"/>
                      <a:pt x="156410" y="0"/>
                    </a:cubicBezTo>
                    <a:close/>
                  </a:path>
                </a:pathLst>
              </a:custGeom>
              <a:solidFill>
                <a:srgbClr val="E0E0D8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D74EB930-B30D-4C15-A1C3-7B4839F33C69}"/>
                  </a:ext>
                </a:extLst>
              </p:cNvPr>
              <p:cNvSpPr/>
              <p:nvPr/>
            </p:nvSpPr>
            <p:spPr>
              <a:xfrm rot="384535">
                <a:off x="1617438" y="1672389"/>
                <a:ext cx="723509" cy="240631"/>
              </a:xfrm>
              <a:custGeom>
                <a:avLst/>
                <a:gdLst>
                  <a:gd name="connsiteX0" fmla="*/ 314435 w 723509"/>
                  <a:gd name="connsiteY0" fmla="*/ 12031 h 240631"/>
                  <a:gd name="connsiteX1" fmla="*/ 314435 w 723509"/>
                  <a:gd name="connsiteY1" fmla="*/ 12031 h 240631"/>
                  <a:gd name="connsiteX2" fmla="*/ 133961 w 723509"/>
                  <a:gd name="connsiteY2" fmla="*/ 48126 h 240631"/>
                  <a:gd name="connsiteX3" fmla="*/ 61772 w 723509"/>
                  <a:gd name="connsiteY3" fmla="*/ 72189 h 240631"/>
                  <a:gd name="connsiteX4" fmla="*/ 25677 w 723509"/>
                  <a:gd name="connsiteY4" fmla="*/ 84221 h 240631"/>
                  <a:gd name="connsiteX5" fmla="*/ 1614 w 723509"/>
                  <a:gd name="connsiteY5" fmla="*/ 156410 h 240631"/>
                  <a:gd name="connsiteX6" fmla="*/ 13645 w 723509"/>
                  <a:gd name="connsiteY6" fmla="*/ 192505 h 240631"/>
                  <a:gd name="connsiteX7" fmla="*/ 37709 w 723509"/>
                  <a:gd name="connsiteY7" fmla="*/ 216568 h 240631"/>
                  <a:gd name="connsiteX8" fmla="*/ 194119 w 723509"/>
                  <a:gd name="connsiteY8" fmla="*/ 240631 h 240631"/>
                  <a:gd name="connsiteX9" fmla="*/ 494909 w 723509"/>
                  <a:gd name="connsiteY9" fmla="*/ 228600 h 240631"/>
                  <a:gd name="connsiteX10" fmla="*/ 567098 w 723509"/>
                  <a:gd name="connsiteY10" fmla="*/ 216568 h 240631"/>
                  <a:gd name="connsiteX11" fmla="*/ 675382 w 723509"/>
                  <a:gd name="connsiteY11" fmla="*/ 204537 h 240631"/>
                  <a:gd name="connsiteX12" fmla="*/ 699445 w 723509"/>
                  <a:gd name="connsiteY12" fmla="*/ 180473 h 240631"/>
                  <a:gd name="connsiteX13" fmla="*/ 723509 w 723509"/>
                  <a:gd name="connsiteY13" fmla="*/ 108284 h 240631"/>
                  <a:gd name="connsiteX14" fmla="*/ 711477 w 723509"/>
                  <a:gd name="connsiteY14" fmla="*/ 48126 h 240631"/>
                  <a:gd name="connsiteX15" fmla="*/ 639288 w 723509"/>
                  <a:gd name="connsiteY15" fmla="*/ 24063 h 240631"/>
                  <a:gd name="connsiteX16" fmla="*/ 458814 w 723509"/>
                  <a:gd name="connsiteY16" fmla="*/ 0 h 240631"/>
                  <a:gd name="connsiteX17" fmla="*/ 314435 w 723509"/>
                  <a:gd name="connsiteY17" fmla="*/ 12031 h 240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3509" h="240631">
                    <a:moveTo>
                      <a:pt x="314435" y="12031"/>
                    </a:moveTo>
                    <a:lnTo>
                      <a:pt x="314435" y="12031"/>
                    </a:lnTo>
                    <a:cubicBezTo>
                      <a:pt x="180944" y="26864"/>
                      <a:pt x="240602" y="12579"/>
                      <a:pt x="133961" y="48126"/>
                    </a:cubicBezTo>
                    <a:lnTo>
                      <a:pt x="61772" y="72189"/>
                    </a:lnTo>
                    <a:lnTo>
                      <a:pt x="25677" y="84221"/>
                    </a:lnTo>
                    <a:cubicBezTo>
                      <a:pt x="17656" y="108284"/>
                      <a:pt x="-6407" y="132347"/>
                      <a:pt x="1614" y="156410"/>
                    </a:cubicBezTo>
                    <a:cubicBezTo>
                      <a:pt x="5624" y="168442"/>
                      <a:pt x="7120" y="181630"/>
                      <a:pt x="13645" y="192505"/>
                    </a:cubicBezTo>
                    <a:cubicBezTo>
                      <a:pt x="19481" y="202232"/>
                      <a:pt x="27982" y="210732"/>
                      <a:pt x="37709" y="216568"/>
                    </a:cubicBezTo>
                    <a:cubicBezTo>
                      <a:pt x="72400" y="237382"/>
                      <a:pt x="187164" y="239936"/>
                      <a:pt x="194119" y="240631"/>
                    </a:cubicBezTo>
                    <a:cubicBezTo>
                      <a:pt x="294382" y="236621"/>
                      <a:pt x="394774" y="235060"/>
                      <a:pt x="494909" y="228600"/>
                    </a:cubicBezTo>
                    <a:cubicBezTo>
                      <a:pt x="519253" y="227029"/>
                      <a:pt x="542917" y="219792"/>
                      <a:pt x="567098" y="216568"/>
                    </a:cubicBezTo>
                    <a:cubicBezTo>
                      <a:pt x="603096" y="211768"/>
                      <a:pt x="639287" y="208547"/>
                      <a:pt x="675382" y="204537"/>
                    </a:cubicBezTo>
                    <a:cubicBezTo>
                      <a:pt x="683403" y="196516"/>
                      <a:pt x="694372" y="190619"/>
                      <a:pt x="699445" y="180473"/>
                    </a:cubicBezTo>
                    <a:cubicBezTo>
                      <a:pt x="710789" y="157786"/>
                      <a:pt x="723509" y="108284"/>
                      <a:pt x="723509" y="108284"/>
                    </a:cubicBezTo>
                    <a:cubicBezTo>
                      <a:pt x="719498" y="88231"/>
                      <a:pt x="725937" y="62586"/>
                      <a:pt x="711477" y="48126"/>
                    </a:cubicBezTo>
                    <a:cubicBezTo>
                      <a:pt x="693541" y="30190"/>
                      <a:pt x="663351" y="32084"/>
                      <a:pt x="639288" y="24063"/>
                    </a:cubicBezTo>
                    <a:cubicBezTo>
                      <a:pt x="557376" y="-3241"/>
                      <a:pt x="615839" y="13085"/>
                      <a:pt x="458814" y="0"/>
                    </a:cubicBezTo>
                    <a:cubicBezTo>
                      <a:pt x="330517" y="12829"/>
                      <a:pt x="338498" y="10026"/>
                      <a:pt x="314435" y="12031"/>
                    </a:cubicBezTo>
                    <a:close/>
                  </a:path>
                </a:pathLst>
              </a:custGeom>
              <a:solidFill>
                <a:srgbClr val="C8C2B6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09041A-2CEF-4C43-A8F4-795B75BCD6D1}"/>
                </a:ext>
              </a:extLst>
            </p:cNvPr>
            <p:cNvSpPr txBox="1"/>
            <p:nvPr/>
          </p:nvSpPr>
          <p:spPr>
            <a:xfrm>
              <a:off x="670776" y="134144"/>
              <a:ext cx="2183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Abadi" panose="020B0604020104020204" pitchFamily="34" charset="0"/>
                </a:rPr>
                <a:t>ROI</a:t>
              </a:r>
              <a:endParaRPr lang="ko-KR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A4D12E-63B8-4F9D-A241-12185369B90F}"/>
                </a:ext>
              </a:extLst>
            </p:cNvPr>
            <p:cNvSpPr txBox="1"/>
            <p:nvPr/>
          </p:nvSpPr>
          <p:spPr>
            <a:xfrm>
              <a:off x="558358" y="762051"/>
              <a:ext cx="141177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코드</a:t>
              </a:r>
              <a:r>
                <a:rPr lang="en-US" altLang="ko-KR" sz="1600" kern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  <a:r>
                <a:rPr lang="ko-KR" altLang="en-US" sz="1600" kern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설명</a:t>
              </a:r>
              <a:endParaRPr lang="en-US" altLang="ko-KR" sz="1600" kern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36B5F6-6A0B-44B5-A261-082C1A15983F}"/>
                </a:ext>
              </a:extLst>
            </p:cNvPr>
            <p:cNvSpPr txBox="1"/>
            <p:nvPr/>
          </p:nvSpPr>
          <p:spPr>
            <a:xfrm>
              <a:off x="240632" y="-239110"/>
              <a:ext cx="5325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tx1">
                      <a:alpha val="67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endParaRPr lang="ko-KR" altLang="en-US" sz="6000" b="1" dirty="0">
                <a:solidFill>
                  <a:schemeClr val="tx1">
                    <a:alpha val="67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A733471-1330-43BD-84B7-7E917D2F9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677" y="1300454"/>
            <a:ext cx="3530460" cy="52093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B9BF0B-1D37-409C-8492-765E0A03F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663" y="1300454"/>
            <a:ext cx="4038899" cy="13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4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84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Microsoft GothicNeo</vt:lpstr>
      <vt:lpstr>맑은 고딕</vt:lpstr>
      <vt:lpstr>맑은 고딕 Semilight</vt:lpstr>
      <vt:lpstr>Abadi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정다은</dc:creator>
  <cp:lastModifiedBy>태학 이</cp:lastModifiedBy>
  <cp:revision>29</cp:revision>
  <dcterms:created xsi:type="dcterms:W3CDTF">2020-01-13T14:59:54Z</dcterms:created>
  <dcterms:modified xsi:type="dcterms:W3CDTF">2020-01-26T06:02:35Z</dcterms:modified>
</cp:coreProperties>
</file>