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ED9"/>
    <a:srgbClr val="E05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18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63040" y="2926080"/>
            <a:ext cx="2682240" cy="27083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291840" y="3518263"/>
            <a:ext cx="435429" cy="7924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91840" y="4117285"/>
            <a:ext cx="444137" cy="4441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20606" y="2332986"/>
            <a:ext cx="167108" cy="593094"/>
          </a:xfrm>
          <a:custGeom>
            <a:avLst/>
            <a:gdLst>
              <a:gd name="connsiteX0" fmla="*/ 121920 w 167108"/>
              <a:gd name="connsiteY0" fmla="*/ 593094 h 593094"/>
              <a:gd name="connsiteX1" fmla="*/ 78378 w 167108"/>
              <a:gd name="connsiteY1" fmla="*/ 566969 h 593094"/>
              <a:gd name="connsiteX2" fmla="*/ 43543 w 167108"/>
              <a:gd name="connsiteY2" fmla="*/ 523426 h 593094"/>
              <a:gd name="connsiteX3" fmla="*/ 34835 w 167108"/>
              <a:gd name="connsiteY3" fmla="*/ 418923 h 593094"/>
              <a:gd name="connsiteX4" fmla="*/ 87086 w 167108"/>
              <a:gd name="connsiteY4" fmla="*/ 392797 h 593094"/>
              <a:gd name="connsiteX5" fmla="*/ 104503 w 167108"/>
              <a:gd name="connsiteY5" fmla="*/ 366672 h 593094"/>
              <a:gd name="connsiteX6" fmla="*/ 139338 w 167108"/>
              <a:gd name="connsiteY6" fmla="*/ 331837 h 593094"/>
              <a:gd name="connsiteX7" fmla="*/ 156755 w 167108"/>
              <a:gd name="connsiteY7" fmla="*/ 305712 h 593094"/>
              <a:gd name="connsiteX8" fmla="*/ 165463 w 167108"/>
              <a:gd name="connsiteY8" fmla="*/ 279586 h 593094"/>
              <a:gd name="connsiteX9" fmla="*/ 139338 w 167108"/>
              <a:gd name="connsiteY9" fmla="*/ 131540 h 593094"/>
              <a:gd name="connsiteX10" fmla="*/ 121920 w 167108"/>
              <a:gd name="connsiteY10" fmla="*/ 114123 h 593094"/>
              <a:gd name="connsiteX11" fmla="*/ 95795 w 167108"/>
              <a:gd name="connsiteY11" fmla="*/ 105414 h 593094"/>
              <a:gd name="connsiteX12" fmla="*/ 87086 w 167108"/>
              <a:gd name="connsiteY12" fmla="*/ 79289 h 593094"/>
              <a:gd name="connsiteX13" fmla="*/ 60960 w 167108"/>
              <a:gd name="connsiteY13" fmla="*/ 70580 h 593094"/>
              <a:gd name="connsiteX14" fmla="*/ 34835 w 167108"/>
              <a:gd name="connsiteY14" fmla="*/ 53163 h 593094"/>
              <a:gd name="connsiteX15" fmla="*/ 8709 w 167108"/>
              <a:gd name="connsiteY15" fmla="*/ 912 h 593094"/>
              <a:gd name="connsiteX16" fmla="*/ 0 w 167108"/>
              <a:gd name="connsiteY16" fmla="*/ 912 h 59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108" h="593094">
                <a:moveTo>
                  <a:pt x="121920" y="593094"/>
                </a:moveTo>
                <a:cubicBezTo>
                  <a:pt x="107406" y="584386"/>
                  <a:pt x="92151" y="576807"/>
                  <a:pt x="78378" y="566969"/>
                </a:cubicBezTo>
                <a:cubicBezTo>
                  <a:pt x="62582" y="555686"/>
                  <a:pt x="54012" y="539130"/>
                  <a:pt x="43543" y="523426"/>
                </a:cubicBezTo>
                <a:cubicBezTo>
                  <a:pt x="30296" y="483686"/>
                  <a:pt x="13727" y="461140"/>
                  <a:pt x="34835" y="418923"/>
                </a:cubicBezTo>
                <a:cubicBezTo>
                  <a:pt x="41588" y="405418"/>
                  <a:pt x="74721" y="396919"/>
                  <a:pt x="87086" y="392797"/>
                </a:cubicBezTo>
                <a:cubicBezTo>
                  <a:pt x="92892" y="384089"/>
                  <a:pt x="97692" y="374618"/>
                  <a:pt x="104503" y="366672"/>
                </a:cubicBezTo>
                <a:cubicBezTo>
                  <a:pt x="115190" y="354204"/>
                  <a:pt x="130229" y="345500"/>
                  <a:pt x="139338" y="331837"/>
                </a:cubicBezTo>
                <a:lnTo>
                  <a:pt x="156755" y="305712"/>
                </a:lnTo>
                <a:cubicBezTo>
                  <a:pt x="159658" y="297003"/>
                  <a:pt x="165463" y="288766"/>
                  <a:pt x="165463" y="279586"/>
                </a:cubicBezTo>
                <a:cubicBezTo>
                  <a:pt x="165463" y="197995"/>
                  <a:pt x="176927" y="178525"/>
                  <a:pt x="139338" y="131540"/>
                </a:cubicBezTo>
                <a:cubicBezTo>
                  <a:pt x="134209" y="125129"/>
                  <a:pt x="128961" y="118347"/>
                  <a:pt x="121920" y="114123"/>
                </a:cubicBezTo>
                <a:cubicBezTo>
                  <a:pt x="114049" y="109400"/>
                  <a:pt x="104503" y="108317"/>
                  <a:pt x="95795" y="105414"/>
                </a:cubicBezTo>
                <a:cubicBezTo>
                  <a:pt x="92892" y="96706"/>
                  <a:pt x="93577" y="85780"/>
                  <a:pt x="87086" y="79289"/>
                </a:cubicBezTo>
                <a:cubicBezTo>
                  <a:pt x="80595" y="72798"/>
                  <a:pt x="69171" y="74685"/>
                  <a:pt x="60960" y="70580"/>
                </a:cubicBezTo>
                <a:cubicBezTo>
                  <a:pt x="51599" y="65899"/>
                  <a:pt x="43543" y="58969"/>
                  <a:pt x="34835" y="53163"/>
                </a:cubicBezTo>
                <a:cubicBezTo>
                  <a:pt x="27752" y="31915"/>
                  <a:pt x="25590" y="17793"/>
                  <a:pt x="8709" y="912"/>
                </a:cubicBezTo>
                <a:cubicBezTo>
                  <a:pt x="6656" y="-1141"/>
                  <a:pt x="2903" y="912"/>
                  <a:pt x="0" y="912"/>
                </a:cubicBezTo>
              </a:path>
            </a:pathLst>
          </a:custGeom>
          <a:solidFill>
            <a:srgbClr val="E7DED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68680" y="4029705"/>
            <a:ext cx="3322320" cy="1861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68680" y="5005063"/>
            <a:ext cx="3322320" cy="9828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4435" y="1752603"/>
            <a:ext cx="3770811" cy="2729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08018" y="2226156"/>
            <a:ext cx="2626977" cy="1973476"/>
            <a:chOff x="6499351" y="2213748"/>
            <a:chExt cx="2626977" cy="1973476"/>
          </a:xfrm>
        </p:grpSpPr>
        <p:sp>
          <p:nvSpPr>
            <p:cNvPr id="16" name="직사각형 15"/>
            <p:cNvSpPr/>
            <p:nvPr/>
          </p:nvSpPr>
          <p:spPr>
            <a:xfrm>
              <a:off x="6499351" y="2220956"/>
              <a:ext cx="2626977" cy="196626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9351" y="2213748"/>
              <a:ext cx="2621786" cy="1961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타원형 설명선 20"/>
          <p:cNvSpPr/>
          <p:nvPr/>
        </p:nvSpPr>
        <p:spPr>
          <a:xfrm>
            <a:off x="9036395" y="1315152"/>
            <a:ext cx="2084868" cy="1393371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“aegaerga#$!%$%Geag!!gwg43…”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622" y="4911636"/>
            <a:ext cx="3322320" cy="1946364"/>
            <a:chOff x="683622" y="4911636"/>
            <a:chExt cx="3322320" cy="1946364"/>
          </a:xfrm>
        </p:grpSpPr>
        <p:sp>
          <p:nvSpPr>
            <p:cNvPr id="6" name="타원 5"/>
            <p:cNvSpPr/>
            <p:nvPr/>
          </p:nvSpPr>
          <p:spPr>
            <a:xfrm>
              <a:off x="683622" y="4911636"/>
              <a:ext cx="3322320" cy="18723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622" y="5890736"/>
              <a:ext cx="3322320" cy="967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5982" y="5867876"/>
              <a:ext cx="32976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181040" y="4985625"/>
            <a:ext cx="3301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92714" y="3973814"/>
            <a:ext cx="2392680" cy="192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정규화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20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IV.</a:t>
            </a:r>
            <a:r>
              <a:rPr lang="ko-KR" altLang="en-US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추출 </a:t>
            </a:r>
            <a:r>
              <a:rPr lang="en-US" altLang="ko-KR" sz="20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X</a:t>
            </a:r>
            <a:endParaRPr lang="ko-KR" altLang="en-US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5030" y="1978171"/>
            <a:ext cx="6688049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목적 </a:t>
            </a:r>
            <a:endParaRPr lang="en-US" altLang="ko-KR" sz="3500" b="1" dirty="0" smtClean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 적용에 용이하기 위해</a:t>
            </a:r>
            <a:endParaRPr lang="ko-KR" altLang="en-US" sz="35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7" y="1591272"/>
            <a:ext cx="8843673" cy="4738310"/>
          </a:xfrm>
          <a:prstGeom prst="snip2Diag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49401" y="4108714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신경망의 모든데이터는 부동 소수로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이루어져 있어야 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38" y="1590046"/>
            <a:ext cx="5382833" cy="473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정규</a:t>
            </a:r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화</a:t>
            </a:r>
            <a:endParaRPr lang="en-US" altLang="ko-KR" sz="3500" b="1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135" y="4170512"/>
            <a:ext cx="5482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데이터들의 크기가 대체로 작고 균일해야한다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9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7" y="2041592"/>
            <a:ext cx="6982926" cy="43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3757" y="2992252"/>
            <a:ext cx="328448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024" y="4030337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누락될 가능성이 높은데이터는 그 가능성마저 학습시킨다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F7CB4-8830-47B5-BE58-F95FDD82C19A}"/>
              </a:ext>
            </a:extLst>
          </p:cNvPr>
          <p:cNvCxnSpPr>
            <a:cxnSpLocks/>
          </p:cNvCxnSpPr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EFDC4B-126E-4E4B-9AF4-9A5D0791864C}"/>
              </a:ext>
            </a:extLst>
          </p:cNvPr>
          <p:cNvSpPr/>
          <p:nvPr/>
        </p:nvSpPr>
        <p:spPr>
          <a:xfrm>
            <a:off x="0" y="139557"/>
            <a:ext cx="2211977" cy="454292"/>
          </a:xfrm>
          <a:prstGeom prst="rect">
            <a:avLst/>
          </a:prstGeom>
          <a:solidFill>
            <a:srgbClr val="E7DED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E05670"/>
                </a:solidFill>
              </a:rPr>
              <a:t>신경망의 구조</a:t>
            </a:r>
            <a:endParaRPr lang="en-US" altLang="ko-KR" b="1" i="1" dirty="0">
              <a:solidFill>
                <a:srgbClr val="E0567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6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 smtClean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ko-KR" altLang="en-US" sz="2600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413133"/>
            <a:ext cx="1029135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cap="none" spc="0" dirty="0" smtClean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간단한 표현으로 만들기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b="1" cap="none" spc="0" dirty="0" smtClean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4786" y="4659902"/>
            <a:ext cx="5822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리소스</a:t>
            </a:r>
            <a:r>
              <a:rPr lang="en-US" altLang="ko-KR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샘플로 효과적 학습 가능</a:t>
            </a:r>
            <a:endParaRPr lang="ko-KR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4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144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1_Office 테마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특성 공학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80</cp:revision>
  <dcterms:created xsi:type="dcterms:W3CDTF">2019-11-19T04:34:19Z</dcterms:created>
  <dcterms:modified xsi:type="dcterms:W3CDTF">2020-01-07T19:01:23Z</dcterms:modified>
</cp:coreProperties>
</file>