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86" r:id="rId3"/>
    <p:sldId id="287" r:id="rId4"/>
    <p:sldId id="288" r:id="rId5"/>
    <p:sldId id="291" r:id="rId6"/>
    <p:sldId id="290" r:id="rId7"/>
    <p:sldId id="289" r:id="rId8"/>
    <p:sldId id="296" r:id="rId9"/>
    <p:sldId id="295" r:id="rId10"/>
    <p:sldId id="294" r:id="rId11"/>
    <p:sldId id="293" r:id="rId12"/>
    <p:sldId id="292" r:id="rId13"/>
    <p:sldId id="302" r:id="rId14"/>
    <p:sldId id="301" r:id="rId15"/>
    <p:sldId id="300" r:id="rId16"/>
    <p:sldId id="303" r:id="rId17"/>
    <p:sldId id="313" r:id="rId18"/>
    <p:sldId id="304" r:id="rId19"/>
    <p:sldId id="305" r:id="rId20"/>
    <p:sldId id="309" r:id="rId21"/>
    <p:sldId id="311" r:id="rId22"/>
    <p:sldId id="310" r:id="rId23"/>
    <p:sldId id="312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9" r:id="rId45"/>
    <p:sldId id="327" r:id="rId46"/>
    <p:sldId id="335" r:id="rId47"/>
    <p:sldId id="350" r:id="rId48"/>
    <p:sldId id="336" r:id="rId49"/>
    <p:sldId id="337" r:id="rId50"/>
    <p:sldId id="338" r:id="rId51"/>
    <p:sldId id="346" r:id="rId52"/>
    <p:sldId id="347" r:id="rId53"/>
    <p:sldId id="348" r:id="rId54"/>
    <p:sldId id="349" r:id="rId55"/>
    <p:sldId id="343" r:id="rId56"/>
    <p:sldId id="344" r:id="rId57"/>
    <p:sldId id="345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670"/>
    <a:srgbClr val="E7DED9"/>
    <a:srgbClr val="FFFFFF"/>
    <a:srgbClr val="585340"/>
    <a:srgbClr val="A08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46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jvbhwuCaF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4CB5D7-7817-46F2-929A-0EF12583D3CC}"/>
              </a:ext>
            </a:extLst>
          </p:cNvPr>
          <p:cNvSpPr txBox="1"/>
          <p:nvPr/>
        </p:nvSpPr>
        <p:spPr>
          <a:xfrm>
            <a:off x="738231" y="1908511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46</a:t>
            </a:r>
            <a:r>
              <a:rPr lang="ko-KR" altLang="en-US" dirty="0"/>
              <a:t>개의 토픽 중 하나로 분류</a:t>
            </a:r>
          </a:p>
        </p:txBody>
      </p:sp>
    </p:spTree>
    <p:extLst>
      <p:ext uri="{BB962C8B-B14F-4D97-AF65-F5344CB8AC3E}">
        <p14:creationId xmlns:p14="http://schemas.microsoft.com/office/powerpoint/2010/main" val="36063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43270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학습 과정 확인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그래프</a:t>
            </a:r>
            <a:r>
              <a:rPr lang="en-US" altLang="ko-KR" sz="1700" b="1" dirty="0"/>
              <a:t>)</a:t>
            </a:r>
            <a:endParaRPr lang="ko-KR" altLang="en-US" sz="17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534F19-2A41-4B29-A96B-001D2321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607225"/>
            <a:ext cx="7981950" cy="48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424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학습 과정 확인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그래프</a:t>
            </a:r>
            <a:r>
              <a:rPr lang="en-US" altLang="ko-KR" sz="1700" b="1" dirty="0"/>
              <a:t>)</a:t>
            </a:r>
            <a:endParaRPr lang="ko-KR" altLang="en-US" sz="17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355C15-0046-41CB-B374-9805F733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722283"/>
            <a:ext cx="7972425" cy="45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모델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5BC7FC-7428-40DC-8780-F7C6FBF5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565202"/>
            <a:ext cx="7496175" cy="2486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B791E3-4E93-4EFF-A8FC-B2D82A1B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4964185"/>
            <a:ext cx="3905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새로운 데이터 예측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EB062-D439-46D1-8AC8-44746BE0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709737"/>
            <a:ext cx="5905500" cy="3438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9A8B8C-9264-4790-BC65-AABA4D51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5687059"/>
            <a:ext cx="2352675" cy="74295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B4A09B-9CF2-4F7B-862B-CC714ACB2E14}"/>
              </a:ext>
            </a:extLst>
          </p:cNvPr>
          <p:cNvSpPr/>
          <p:nvPr/>
        </p:nvSpPr>
        <p:spPr>
          <a:xfrm>
            <a:off x="3803550" y="5601564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확률이 가장 큰 값의 인덱스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093856-E858-47DD-AACF-1D458705E5AD}"/>
              </a:ext>
            </a:extLst>
          </p:cNvPr>
          <p:cNvSpPr/>
          <p:nvPr/>
        </p:nvSpPr>
        <p:spPr>
          <a:xfrm>
            <a:off x="6975986" y="2972029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46</a:t>
            </a:r>
            <a:r>
              <a:rPr lang="ko-KR" altLang="en-US" dirty="0"/>
              <a:t>가지 토픽에 대한 각각의 확률</a:t>
            </a:r>
          </a:p>
        </p:txBody>
      </p:sp>
    </p:spTree>
    <p:extLst>
      <p:ext uri="{BB962C8B-B14F-4D97-AF65-F5344CB8AC3E}">
        <p14:creationId xmlns:p14="http://schemas.microsoft.com/office/powerpoint/2010/main" val="16801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398283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충분히 큰 중간층을 두어야 하는 이유</a:t>
            </a:r>
            <a:endParaRPr lang="ko-KR" altLang="en-US" sz="17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D8A9C1-ABC3-451D-B3C0-31B57BF0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577698"/>
            <a:ext cx="7886700" cy="2276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FBD70F-A2D9-46D8-9373-079D796F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4804052"/>
            <a:ext cx="7772400" cy="4762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C45189-B5E9-4729-8134-9ECD3CDBC807}"/>
              </a:ext>
            </a:extLst>
          </p:cNvPr>
          <p:cNvCxnSpPr/>
          <p:nvPr/>
        </p:nvCxnSpPr>
        <p:spPr>
          <a:xfrm>
            <a:off x="3926048" y="2063692"/>
            <a:ext cx="472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2C7971-2B4A-4A97-BA8A-5FDE46E31B4F}"/>
              </a:ext>
            </a:extLst>
          </p:cNvPr>
          <p:cNvSpPr txBox="1"/>
          <p:nvPr/>
        </p:nvSpPr>
        <p:spPr>
          <a:xfrm>
            <a:off x="8984609" y="1887631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46 -&gt; 4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00635C-54DE-413C-9484-79561BAA67C5}"/>
              </a:ext>
            </a:extLst>
          </p:cNvPr>
          <p:cNvCxnSpPr>
            <a:stCxn id="10" idx="3"/>
          </p:cNvCxnSpPr>
          <p:nvPr/>
        </p:nvCxnSpPr>
        <p:spPr>
          <a:xfrm>
            <a:off x="8146537" y="5042177"/>
            <a:ext cx="645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EA8A93-77B9-42D0-AD9F-FEC71AD83DC9}"/>
              </a:ext>
            </a:extLst>
          </p:cNvPr>
          <p:cNvSpPr txBox="1"/>
          <p:nvPr/>
        </p:nvSpPr>
        <p:spPr>
          <a:xfrm>
            <a:off x="8992997" y="4857511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78% -&gt; 71%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러닝의 네 가지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8DB41A-5DB8-4E3B-ADFA-B5E6587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15" y="2193546"/>
            <a:ext cx="9059630" cy="37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러닝의 네 가지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AACA-1DD5-43B0-A868-B035D55090A6}"/>
              </a:ext>
            </a:extLst>
          </p:cNvPr>
          <p:cNvSpPr txBox="1"/>
          <p:nvPr/>
        </p:nvSpPr>
        <p:spPr>
          <a:xfrm>
            <a:off x="589280" y="1478540"/>
            <a:ext cx="10932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지도학습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컴퓨터에게 문제와 정답이 있는 데이터를 학습시키고</a:t>
            </a:r>
            <a:r>
              <a:rPr lang="en-US" altLang="ko-KR" dirty="0"/>
              <a:t>, </a:t>
            </a:r>
            <a:r>
              <a:rPr lang="ko-KR" altLang="en-US" dirty="0"/>
              <a:t>새로운 데이터에 대해 결과를 예측하는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언어 번역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컴퓨터에게 정답이 없는 문제를 주고</a:t>
            </a:r>
            <a:r>
              <a:rPr lang="en-US" altLang="ko-KR" dirty="0"/>
              <a:t>, </a:t>
            </a:r>
            <a:r>
              <a:rPr lang="ko-KR" altLang="en-US" dirty="0"/>
              <a:t>컴퓨터가 알아서 결과를 도출해 내는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</a:t>
            </a:r>
            <a:r>
              <a:rPr lang="ko-KR" altLang="en-US" dirty="0"/>
              <a:t> 차원축소</a:t>
            </a:r>
            <a:r>
              <a:rPr lang="en-US" altLang="ko-KR" dirty="0"/>
              <a:t>, </a:t>
            </a:r>
            <a:r>
              <a:rPr lang="ko-KR" altLang="en-US" dirty="0"/>
              <a:t>군집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자기 지도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지도 학습의 특수 케이스</a:t>
            </a:r>
            <a:r>
              <a:rPr lang="en-US" altLang="ko-KR" dirty="0"/>
              <a:t>, </a:t>
            </a:r>
            <a:r>
              <a:rPr lang="ko-KR" altLang="en-US" dirty="0"/>
              <a:t>사람이 만든 정답이 아닌 경험적인 알고리즘을 사용해 정답을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 err="1"/>
              <a:t>오토인코더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환경에 대한 정보를 받아 보상을 최대화하는 행동을 선택하도록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게임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러닝의 네 가지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66289-882A-46DA-95EF-5B46D7FDC9C3}"/>
              </a:ext>
            </a:extLst>
          </p:cNvPr>
          <p:cNvSpPr txBox="1"/>
          <p:nvPr/>
        </p:nvSpPr>
        <p:spPr>
          <a:xfrm>
            <a:off x="536914" y="1210477"/>
            <a:ext cx="398283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강화학습의 원리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112B1-4092-4E36-92D3-B3AE2B0FF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6" y="1972266"/>
            <a:ext cx="5656936" cy="2481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5D889D-8C7F-47C3-945B-8B13CBBEB273}"/>
              </a:ext>
            </a:extLst>
          </p:cNvPr>
          <p:cNvSpPr txBox="1"/>
          <p:nvPr/>
        </p:nvSpPr>
        <p:spPr>
          <a:xfrm>
            <a:off x="671956" y="4650571"/>
            <a:ext cx="5075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Agent : </a:t>
            </a:r>
            <a:r>
              <a:rPr lang="ko-KR" altLang="en-US" dirty="0"/>
              <a:t>상태를 관찰</a:t>
            </a:r>
            <a:r>
              <a:rPr lang="en-US" altLang="ko-KR" dirty="0"/>
              <a:t>, </a:t>
            </a:r>
            <a:r>
              <a:rPr lang="ko-KR" altLang="en-US" dirty="0"/>
              <a:t>행동을 선택하는 주체</a:t>
            </a:r>
            <a:endParaRPr lang="en-US" altLang="ko-KR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현재 상황을 나타내는 정보</a:t>
            </a:r>
            <a:endParaRPr lang="en-US" altLang="ko-KR" dirty="0"/>
          </a:p>
          <a:p>
            <a:r>
              <a:rPr lang="en-US" altLang="ko-KR" dirty="0" err="1"/>
              <a:t>Enviroment</a:t>
            </a:r>
            <a:r>
              <a:rPr lang="en-US" altLang="ko-KR" dirty="0"/>
              <a:t> : </a:t>
            </a:r>
            <a:r>
              <a:rPr lang="ko-KR" altLang="en-US" dirty="0"/>
              <a:t>에이전트를 제외한 나머지</a:t>
            </a:r>
            <a:endParaRPr lang="en-US" altLang="ko-KR" dirty="0"/>
          </a:p>
          <a:p>
            <a:r>
              <a:rPr lang="en-US" altLang="ko-KR" dirty="0"/>
              <a:t>State : </a:t>
            </a:r>
            <a:r>
              <a:rPr lang="ko-KR" altLang="en-US" dirty="0"/>
              <a:t>현재 상황에서 에이전트가 하는 것 </a:t>
            </a:r>
            <a:endParaRPr lang="en-US" altLang="ko-KR" dirty="0"/>
          </a:p>
          <a:p>
            <a:r>
              <a:rPr lang="en-US" altLang="ko-KR" dirty="0"/>
              <a:t>Reward : </a:t>
            </a:r>
            <a:r>
              <a:rPr lang="ko-KR" altLang="en-US" dirty="0"/>
              <a:t>행동의 좋고 나쁨을 알려주는 정보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15690B-E566-419A-A535-EB27D0D4C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53" y="1976520"/>
            <a:ext cx="3747666" cy="34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러닝의 네 가지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66289-882A-46DA-95EF-5B46D7FDC9C3}"/>
              </a:ext>
            </a:extLst>
          </p:cNvPr>
          <p:cNvSpPr txBox="1"/>
          <p:nvPr/>
        </p:nvSpPr>
        <p:spPr>
          <a:xfrm>
            <a:off x="536914" y="1210477"/>
            <a:ext cx="398283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강화학습의 원리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538A90-C4C8-4EB5-8710-B89B9E6A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" y="2088545"/>
            <a:ext cx="7117564" cy="315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F2BCDE-3DDC-4267-8FFD-D98B8DF19772}"/>
              </a:ext>
            </a:extLst>
          </p:cNvPr>
          <p:cNvSpPr txBox="1"/>
          <p:nvPr/>
        </p:nvSpPr>
        <p:spPr>
          <a:xfrm>
            <a:off x="676251" y="6109188"/>
            <a:ext cx="39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https://youtu.be/IjvbhwuCaF0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3C848-C4F6-4878-A32D-C41EBDCCCF16}"/>
              </a:ext>
            </a:extLst>
          </p:cNvPr>
          <p:cNvSpPr txBox="1"/>
          <p:nvPr/>
        </p:nvSpPr>
        <p:spPr>
          <a:xfrm>
            <a:off x="676251" y="5647523"/>
            <a:ext cx="125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학습과정</a:t>
            </a:r>
          </a:p>
        </p:txBody>
      </p:sp>
    </p:spTree>
    <p:extLst>
      <p:ext uri="{BB962C8B-B14F-4D97-AF65-F5344CB8AC3E}">
        <p14:creationId xmlns:p14="http://schemas.microsoft.com/office/powerpoint/2010/main" val="1046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31C17A-FEC1-4862-A368-AD109DCF1973}"/>
              </a:ext>
            </a:extLst>
          </p:cNvPr>
          <p:cNvSpPr/>
          <p:nvPr/>
        </p:nvSpPr>
        <p:spPr>
          <a:xfrm>
            <a:off x="3486453" y="1759246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 세트에서 모델을 훈련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D2794A-F055-4E03-BA72-88AF3A6C9F7E}"/>
              </a:ext>
            </a:extLst>
          </p:cNvPr>
          <p:cNvSpPr/>
          <p:nvPr/>
        </p:nvSpPr>
        <p:spPr>
          <a:xfrm>
            <a:off x="3486452" y="3547472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 세트에서 모델을 평가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CD2655-BAC6-4C1D-A606-846CB1D05F17}"/>
              </a:ext>
            </a:extLst>
          </p:cNvPr>
          <p:cNvSpPr/>
          <p:nvPr/>
        </p:nvSpPr>
        <p:spPr>
          <a:xfrm>
            <a:off x="3486453" y="5341076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세트에서 모델을 테스트</a:t>
            </a:r>
          </a:p>
        </p:txBody>
      </p:sp>
    </p:spTree>
    <p:extLst>
      <p:ext uri="{BB962C8B-B14F-4D97-AF65-F5344CB8AC3E}">
        <p14:creationId xmlns:p14="http://schemas.microsoft.com/office/powerpoint/2010/main" val="38426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1806AC-35B7-4591-BD7C-F13356E1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6" y="3384455"/>
            <a:ext cx="2386819" cy="77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84102C-0F14-4E18-82DC-7A6DFE6E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4614049"/>
            <a:ext cx="2386818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354B7-F0C1-46A5-9594-47A394CB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37" y="2078662"/>
            <a:ext cx="8458200" cy="84772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371BD4-F55B-426F-9426-80CF941D0EA3}"/>
              </a:ext>
            </a:extLst>
          </p:cNvPr>
          <p:cNvSpPr/>
          <p:nvPr/>
        </p:nvSpPr>
        <p:spPr>
          <a:xfrm>
            <a:off x="9420837" y="2078662"/>
            <a:ext cx="2097247" cy="778793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Dataset </a:t>
            </a:r>
            <a:r>
              <a:rPr lang="ko-KR" altLang="en-US" dirty="0"/>
              <a:t>로드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D6C85EC-CF7C-402B-943D-6CDCC817A6FF}"/>
              </a:ext>
            </a:extLst>
          </p:cNvPr>
          <p:cNvSpPr/>
          <p:nvPr/>
        </p:nvSpPr>
        <p:spPr>
          <a:xfrm>
            <a:off x="3554613" y="3384455"/>
            <a:ext cx="2636461" cy="771525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 8982</a:t>
            </a:r>
            <a:r>
              <a:rPr lang="ko-KR" altLang="en-US" dirty="0"/>
              <a:t>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D15DF7-D3DF-44A2-A712-07EF49240FB2}"/>
              </a:ext>
            </a:extLst>
          </p:cNvPr>
          <p:cNvSpPr/>
          <p:nvPr/>
        </p:nvSpPr>
        <p:spPr>
          <a:xfrm>
            <a:off x="3554611" y="4620278"/>
            <a:ext cx="2636463" cy="771525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 2246</a:t>
            </a:r>
            <a:r>
              <a:rPr lang="ko-KR" altLang="en-US" dirty="0"/>
              <a:t>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EEF830-7FC3-4133-A286-E949B7112EE6}"/>
              </a:ext>
            </a:extLst>
          </p:cNvPr>
          <p:cNvSpPr/>
          <p:nvPr/>
        </p:nvSpPr>
        <p:spPr>
          <a:xfrm>
            <a:off x="3269388" y="966939"/>
            <a:ext cx="3978700" cy="787035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짧은 뉴스 기사와 토픽의 집합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63167-F56D-429E-B598-AC5506EFB759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로이터 데이터셋</a:t>
            </a:r>
          </a:p>
        </p:txBody>
      </p:sp>
    </p:spTree>
    <p:extLst>
      <p:ext uri="{BB962C8B-B14F-4D97-AF65-F5344CB8AC3E}">
        <p14:creationId xmlns:p14="http://schemas.microsoft.com/office/powerpoint/2010/main" val="11732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5" y="564146"/>
            <a:ext cx="4274513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C7B38-FCDE-4CD5-B25C-ABBD24F98A3C}"/>
              </a:ext>
            </a:extLst>
          </p:cNvPr>
          <p:cNvSpPr txBox="1"/>
          <p:nvPr/>
        </p:nvSpPr>
        <p:spPr>
          <a:xfrm>
            <a:off x="589280" y="1820411"/>
            <a:ext cx="1012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홀드 아웃 검증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단순히 훈련데이터와 테스트 데이터로 나누고</a:t>
            </a:r>
            <a:r>
              <a:rPr lang="en-US" altLang="ko-KR" dirty="0"/>
              <a:t>, </a:t>
            </a:r>
            <a:r>
              <a:rPr lang="ko-KR" altLang="en-US" dirty="0"/>
              <a:t>나눠진 훈련데이터에서 검증 데이터셋을 떼어내는 방법</a:t>
            </a:r>
          </a:p>
        </p:txBody>
      </p:sp>
      <p:pic>
        <p:nvPicPr>
          <p:cNvPr id="12" name="Picture 6" descr="https://t1.daumcdn.net/cfile/tistory/99C3A64A5C3057AE1C">
            <a:extLst>
              <a:ext uri="{FF2B5EF4-FFF2-40B4-BE49-F238E27FC236}">
                <a16:creationId xmlns:a16="http://schemas.microsoft.com/office/drawing/2014/main" id="{3293D70A-DD90-47F7-8F96-865201F3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3" y="2856018"/>
            <a:ext cx="6294147" cy="9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AAB18-8E49-4452-90D8-8399A1CF779F}"/>
              </a:ext>
            </a:extLst>
          </p:cNvPr>
          <p:cNvSpPr txBox="1"/>
          <p:nvPr/>
        </p:nvSpPr>
        <p:spPr>
          <a:xfrm>
            <a:off x="589280" y="4555222"/>
            <a:ext cx="817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데이터가 적을 때는 각 데이터셋이 전체 데이터를 통계적으로 대표하지 못할 가능성이 높다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6377C-5FFE-45BF-93DA-082229D96661}"/>
              </a:ext>
            </a:extLst>
          </p:cNvPr>
          <p:cNvSpPr txBox="1"/>
          <p:nvPr/>
        </p:nvSpPr>
        <p:spPr>
          <a:xfrm>
            <a:off x="536914" y="1210477"/>
            <a:ext cx="46621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데이터를 훈련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검증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테스트로 나누는 방법</a:t>
            </a:r>
          </a:p>
        </p:txBody>
      </p:sp>
    </p:spTree>
    <p:extLst>
      <p:ext uri="{BB962C8B-B14F-4D97-AF65-F5344CB8AC3E}">
        <p14:creationId xmlns:p14="http://schemas.microsoft.com/office/powerpoint/2010/main" val="22953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5" y="564146"/>
            <a:ext cx="4274513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13CEF-AC55-4857-A457-84049419302E}"/>
              </a:ext>
            </a:extLst>
          </p:cNvPr>
          <p:cNvSpPr txBox="1"/>
          <p:nvPr/>
        </p:nvSpPr>
        <p:spPr>
          <a:xfrm>
            <a:off x="589280" y="1820411"/>
            <a:ext cx="1012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겹 교차 검증</a:t>
            </a:r>
            <a:endParaRPr lang="en-US" altLang="ko-KR" dirty="0"/>
          </a:p>
          <a:p>
            <a:r>
              <a:rPr lang="en-US" altLang="ko-KR" dirty="0"/>
              <a:t>- K</a:t>
            </a:r>
            <a:r>
              <a:rPr lang="ko-KR" altLang="en-US" dirty="0"/>
              <a:t>번만큼 검증 데이터셋과 훈련 데이터셋을 변경해가면서 거의 모든 데이터에 대해 검증을 하는 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E250B1-DEC5-4980-A39E-89487187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3429000"/>
            <a:ext cx="3914775" cy="25431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1599E99-A307-4568-9C4E-9BB1FC857897}"/>
              </a:ext>
            </a:extLst>
          </p:cNvPr>
          <p:cNvSpPr/>
          <p:nvPr/>
        </p:nvSpPr>
        <p:spPr>
          <a:xfrm>
            <a:off x="5651500" y="3934826"/>
            <a:ext cx="5161909" cy="1927171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사용이유 </a:t>
            </a:r>
            <a:r>
              <a:rPr lang="en-US" altLang="ko-KR" dirty="0"/>
              <a:t>: </a:t>
            </a:r>
            <a:r>
              <a:rPr lang="ko-KR" altLang="en-US" dirty="0"/>
              <a:t>총 데이터 개수가 적은 데이터셋에 대하여 정확도를 향상 시킬 수 있음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61FD5-522C-4011-8E91-60128E2F51F7}"/>
              </a:ext>
            </a:extLst>
          </p:cNvPr>
          <p:cNvSpPr txBox="1"/>
          <p:nvPr/>
        </p:nvSpPr>
        <p:spPr>
          <a:xfrm>
            <a:off x="536914" y="1210477"/>
            <a:ext cx="46621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데이터를 훈련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검증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테스트로 나누는 방법</a:t>
            </a:r>
          </a:p>
        </p:txBody>
      </p:sp>
    </p:spTree>
    <p:extLst>
      <p:ext uri="{BB962C8B-B14F-4D97-AF65-F5344CB8AC3E}">
        <p14:creationId xmlns:p14="http://schemas.microsoft.com/office/powerpoint/2010/main" val="20681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5" y="564146"/>
            <a:ext cx="4274513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F3CE5-9A8B-4569-A496-59F9DE673D63}"/>
              </a:ext>
            </a:extLst>
          </p:cNvPr>
          <p:cNvSpPr txBox="1"/>
          <p:nvPr/>
        </p:nvSpPr>
        <p:spPr>
          <a:xfrm>
            <a:off x="589280" y="1820411"/>
            <a:ext cx="1012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셔플링을</a:t>
            </a:r>
            <a:r>
              <a:rPr lang="ko-KR" altLang="en-US" dirty="0"/>
              <a:t> 사용한 반복 </a:t>
            </a:r>
            <a:r>
              <a:rPr lang="en-US" altLang="ko-KR" dirty="0"/>
              <a:t>K</a:t>
            </a:r>
            <a:r>
              <a:rPr lang="ko-KR" altLang="en-US" dirty="0"/>
              <a:t>겹 교차 검증</a:t>
            </a:r>
            <a:endParaRPr lang="en-US" altLang="ko-KR" dirty="0"/>
          </a:p>
          <a:p>
            <a:r>
              <a:rPr lang="en-US" altLang="ko-KR" dirty="0"/>
              <a:t>- k</a:t>
            </a:r>
            <a:r>
              <a:rPr lang="ko-KR" altLang="en-US" dirty="0"/>
              <a:t>겹 교차 검증을 여러 번 적용하되 </a:t>
            </a:r>
            <a:r>
              <a:rPr lang="en-US" altLang="ko-KR" dirty="0"/>
              <a:t>k</a:t>
            </a:r>
            <a:r>
              <a:rPr lang="ko-KR" altLang="en-US" dirty="0"/>
              <a:t>개의 분할로 나누기 전에 매번 무작위 </a:t>
            </a:r>
            <a:r>
              <a:rPr lang="ko-KR" altLang="en-US" dirty="0" err="1"/>
              <a:t>셔플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D33858-18FB-4395-BD7C-6940C82E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2968575"/>
            <a:ext cx="8239125" cy="1781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91554A-DBFB-4E4D-BE82-11F0E12205D0}"/>
              </a:ext>
            </a:extLst>
          </p:cNvPr>
          <p:cNvSpPr txBox="1"/>
          <p:nvPr/>
        </p:nvSpPr>
        <p:spPr>
          <a:xfrm>
            <a:off x="536914" y="1210477"/>
            <a:ext cx="46621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데이터를 훈련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검증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테스트로 나누는 방법</a:t>
            </a:r>
          </a:p>
        </p:txBody>
      </p:sp>
    </p:spTree>
    <p:extLst>
      <p:ext uri="{BB962C8B-B14F-4D97-AF65-F5344CB8AC3E}">
        <p14:creationId xmlns:p14="http://schemas.microsoft.com/office/powerpoint/2010/main" val="33177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5" y="564146"/>
            <a:ext cx="4274513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76366-7A34-43FD-8B27-81ABA6B05A58}"/>
              </a:ext>
            </a:extLst>
          </p:cNvPr>
          <p:cNvSpPr txBox="1"/>
          <p:nvPr/>
        </p:nvSpPr>
        <p:spPr>
          <a:xfrm>
            <a:off x="536914" y="1210477"/>
            <a:ext cx="46621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기억해야 할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A457F-A7B3-4227-9A94-456C398ABD07}"/>
              </a:ext>
            </a:extLst>
          </p:cNvPr>
          <p:cNvSpPr txBox="1"/>
          <p:nvPr/>
        </p:nvSpPr>
        <p:spPr>
          <a:xfrm>
            <a:off x="374137" y="1887523"/>
            <a:ext cx="731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대표성 있는 데이터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훈련 세트와 테스트 세트가 주어진 데이터에 대한 대표성이 있어야 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시간의 방향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과거로부터 미래를 예측할 때는 훈련 세트는 테스트 세트보다 과거 데이터여야 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데이터 중복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데이터 포인터의 중복은 훈련 세트와 테스트 세트의 중첩으로 이어질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6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29402" y="2967335"/>
            <a:ext cx="7733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회귀 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 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분류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(+logistic)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09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관찰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690688"/>
            <a:ext cx="9391650" cy="251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205288"/>
            <a:ext cx="9391650" cy="8001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66850" y="4562475"/>
            <a:ext cx="4686300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눈물 방울 5"/>
          <p:cNvSpPr/>
          <p:nvPr/>
        </p:nvSpPr>
        <p:spPr>
          <a:xfrm flipH="1">
            <a:off x="6096000" y="4797426"/>
            <a:ext cx="1552575" cy="1466850"/>
          </a:xfrm>
          <a:prstGeom prst="teardrop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필요성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준비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19" y="1107282"/>
            <a:ext cx="9401175" cy="326707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352549" y="4424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04949" y="4576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57349" y="4729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809749" y="4881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62149" y="5033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114549" y="5186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266949" y="5338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419349" y="5491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71749" y="5643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4149" y="5795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876549" y="5948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28949" y="6100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81349" y="6253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981198" y="4424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133598" y="4576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285998" y="4729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438398" y="4881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590798" y="5033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743198" y="5186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895598" y="5338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047998" y="5491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00398" y="5643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352798" y="5795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505198" y="5948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57598" y="6100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809998" y="6253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705095" y="4424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857495" y="4576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009895" y="4729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162295" y="4881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14695" y="5033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67095" y="5186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619495" y="5338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771895" y="5491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924295" y="5643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76695" y="5795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229095" y="5948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381495" y="6100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533895" y="6253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333744" y="4424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486144" y="4576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638544" y="4729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790944" y="4881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943344" y="5033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095744" y="5186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248144" y="5338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400544" y="5491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552944" y="5643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705344" y="5795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857744" y="5948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010144" y="6100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162544" y="6253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048116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200516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352916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505316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657716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810116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962516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114916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267316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419716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572116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724516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876916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676765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829165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981565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133965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286365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438765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591165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743565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895965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048365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200765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353165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505565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400662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553062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5705462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857862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010262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6162662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315062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6467462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619862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772262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24662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077062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229462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029311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6181711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334111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486511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638911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6791311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6943711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096111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248511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400911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553311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05711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858111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8024784" y="5233987"/>
            <a:ext cx="257175" cy="257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420086" y="5233986"/>
            <a:ext cx="257175" cy="257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796324" y="5233986"/>
            <a:ext cx="257175" cy="257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8767720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920120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9072520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9224920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9377320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9529720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9682120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834520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9986920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0139320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0291720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444120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0596520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396341" y="44719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9548741" y="46243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9701141" y="47767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9853541" y="49291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0005941" y="50815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158341" y="52339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0310741" y="53863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0463141" y="55387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0615541" y="56911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0767941" y="58435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10920341" y="59959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11072741" y="61483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11225141" y="63007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00125" y="6557961"/>
            <a:ext cx="1094686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1000125" y="2476500"/>
            <a:ext cx="0" cy="40576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 flipV="1">
            <a:off x="140522" y="5553072"/>
            <a:ext cx="866775" cy="995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172551" y="61007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x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23913" y="53303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9979" y="25561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x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 구성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514600"/>
            <a:ext cx="9401175" cy="18288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108055" y="4872997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08055" y="5239709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17580" y="5830259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7580" y="5566404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612880" y="4872997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12880" y="5239709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22405" y="5830259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2405" y="5566404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오른쪽 대괄호 5"/>
          <p:cNvSpPr/>
          <p:nvPr/>
        </p:nvSpPr>
        <p:spPr>
          <a:xfrm>
            <a:off x="6979890" y="4869656"/>
            <a:ext cx="523875" cy="1271587"/>
          </a:xfrm>
          <a:prstGeom prst="righ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13733" y="5433424"/>
            <a:ext cx="66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64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276600" y="46434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429000" y="47958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81400" y="49482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733800" y="51006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886200" y="52530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038600" y="54054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91000" y="55578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343400" y="57102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95800" y="58626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648200" y="60150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00600" y="61674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953000" y="63198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105400" y="64722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5008298" y="5205483"/>
            <a:ext cx="608404" cy="484632"/>
          </a:xfrm>
          <a:prstGeom prst="rightArrow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980831" y="5357810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5" name="직선 연결선 44"/>
          <p:cNvCxnSpPr>
            <a:stCxn id="4" idx="6"/>
            <a:endCxn id="11" idx="2"/>
          </p:cNvCxnSpPr>
          <p:nvPr/>
        </p:nvCxnSpPr>
        <p:spPr>
          <a:xfrm>
            <a:off x="6422380" y="5030160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" idx="6"/>
            <a:endCxn id="12" idx="2"/>
          </p:cNvCxnSpPr>
          <p:nvPr/>
        </p:nvCxnSpPr>
        <p:spPr>
          <a:xfrm>
            <a:off x="6422380" y="5030160"/>
            <a:ext cx="190500" cy="36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" idx="6"/>
            <a:endCxn id="13" idx="2"/>
          </p:cNvCxnSpPr>
          <p:nvPr/>
        </p:nvCxnSpPr>
        <p:spPr>
          <a:xfrm>
            <a:off x="6422380" y="5030160"/>
            <a:ext cx="200025" cy="95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9" idx="6"/>
            <a:endCxn id="11" idx="2"/>
          </p:cNvCxnSpPr>
          <p:nvPr/>
        </p:nvCxnSpPr>
        <p:spPr>
          <a:xfrm flipV="1">
            <a:off x="6422380" y="5030160"/>
            <a:ext cx="190500" cy="36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9" idx="6"/>
            <a:endCxn id="12" idx="2"/>
          </p:cNvCxnSpPr>
          <p:nvPr/>
        </p:nvCxnSpPr>
        <p:spPr>
          <a:xfrm>
            <a:off x="6422380" y="5396872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9" idx="6"/>
            <a:endCxn id="13" idx="2"/>
          </p:cNvCxnSpPr>
          <p:nvPr/>
        </p:nvCxnSpPr>
        <p:spPr>
          <a:xfrm>
            <a:off x="6422380" y="5396872"/>
            <a:ext cx="200025" cy="59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0" idx="6"/>
            <a:endCxn id="11" idx="2"/>
          </p:cNvCxnSpPr>
          <p:nvPr/>
        </p:nvCxnSpPr>
        <p:spPr>
          <a:xfrm flipV="1">
            <a:off x="6431905" y="5030160"/>
            <a:ext cx="180975" cy="95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0" idx="6"/>
            <a:endCxn id="12" idx="2"/>
          </p:cNvCxnSpPr>
          <p:nvPr/>
        </p:nvCxnSpPr>
        <p:spPr>
          <a:xfrm flipV="1">
            <a:off x="6431905" y="5396872"/>
            <a:ext cx="180975" cy="59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0" idx="6"/>
            <a:endCxn id="13" idx="2"/>
          </p:cNvCxnSpPr>
          <p:nvPr/>
        </p:nvCxnSpPr>
        <p:spPr>
          <a:xfrm>
            <a:off x="6431905" y="5987422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1" idx="6"/>
            <a:endCxn id="43" idx="2"/>
          </p:cNvCxnSpPr>
          <p:nvPr/>
        </p:nvCxnSpPr>
        <p:spPr>
          <a:xfrm>
            <a:off x="6927205" y="5030160"/>
            <a:ext cx="1053626" cy="48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2" idx="6"/>
            <a:endCxn id="43" idx="2"/>
          </p:cNvCxnSpPr>
          <p:nvPr/>
        </p:nvCxnSpPr>
        <p:spPr>
          <a:xfrm>
            <a:off x="6927205" y="5396872"/>
            <a:ext cx="1053626" cy="11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3" idx="6"/>
            <a:endCxn id="43" idx="2"/>
          </p:cNvCxnSpPr>
          <p:nvPr/>
        </p:nvCxnSpPr>
        <p:spPr>
          <a:xfrm flipV="1">
            <a:off x="6936730" y="5514973"/>
            <a:ext cx="1044101" cy="47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33775" y="3743325"/>
            <a:ext cx="1219200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rgbClr val="FF0000"/>
                </a:solidFill>
              </a:rPr>
              <a:t>???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/>
          <p:cNvCxnSpPr>
            <a:stCxn id="76" idx="3"/>
          </p:cNvCxnSpPr>
          <p:nvPr/>
        </p:nvCxnSpPr>
        <p:spPr>
          <a:xfrm flipV="1">
            <a:off x="4752975" y="3829050"/>
            <a:ext cx="1826270" cy="4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547039" y="3644384"/>
                <a:ext cx="2709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ko-KR" altLang="en-US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회귀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(0~1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아닌 순수 값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endParaRPr lang="ko-KR" altLang="en-US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039" y="3644384"/>
                <a:ext cx="2709396" cy="369332"/>
              </a:xfrm>
              <a:prstGeom prst="rect">
                <a:avLst/>
              </a:prstGeom>
              <a:blipFill>
                <a:blip r:embed="rId3"/>
                <a:stretch>
                  <a:fillRect t="-13333" r="-112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0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K-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겹 검증을 사용한 훈련 검증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20025" cy="474821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085850" y="2781300"/>
            <a:ext cx="3981450" cy="276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k-겹 교차 검증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296" y="2762169"/>
            <a:ext cx="3072932" cy="14289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085850" y="3067933"/>
            <a:ext cx="2333625" cy="1228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관찰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6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로이터 데이터셋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138950-C967-4369-B15C-C396DEAD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04" y="2290037"/>
            <a:ext cx="1530949" cy="4143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3618BA-2B36-425C-B526-672A86DC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22" y="2713586"/>
            <a:ext cx="1276350" cy="54292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CAE104-2C04-4F95-AB73-B36B7EBDB660}"/>
              </a:ext>
            </a:extLst>
          </p:cNvPr>
          <p:cNvSpPr/>
          <p:nvPr/>
        </p:nvSpPr>
        <p:spPr>
          <a:xfrm>
            <a:off x="3421954" y="1323069"/>
            <a:ext cx="2097247" cy="778793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Train_data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EB70A4-5007-4183-AE88-9FAB4386B7CB}"/>
              </a:ext>
            </a:extLst>
          </p:cNvPr>
          <p:cNvSpPr/>
          <p:nvPr/>
        </p:nvSpPr>
        <p:spPr>
          <a:xfrm>
            <a:off x="6373074" y="1323068"/>
            <a:ext cx="2097247" cy="778793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Train_labels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관찰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63040" y="2926080"/>
            <a:ext cx="2682240" cy="27083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3291840" y="3518263"/>
            <a:ext cx="435429" cy="7924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91840" y="4117285"/>
            <a:ext cx="444137" cy="4441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20606" y="2332986"/>
            <a:ext cx="167108" cy="593094"/>
          </a:xfrm>
          <a:custGeom>
            <a:avLst/>
            <a:gdLst>
              <a:gd name="connsiteX0" fmla="*/ 121920 w 167108"/>
              <a:gd name="connsiteY0" fmla="*/ 593094 h 593094"/>
              <a:gd name="connsiteX1" fmla="*/ 78378 w 167108"/>
              <a:gd name="connsiteY1" fmla="*/ 566969 h 593094"/>
              <a:gd name="connsiteX2" fmla="*/ 43543 w 167108"/>
              <a:gd name="connsiteY2" fmla="*/ 523426 h 593094"/>
              <a:gd name="connsiteX3" fmla="*/ 34835 w 167108"/>
              <a:gd name="connsiteY3" fmla="*/ 418923 h 593094"/>
              <a:gd name="connsiteX4" fmla="*/ 87086 w 167108"/>
              <a:gd name="connsiteY4" fmla="*/ 392797 h 593094"/>
              <a:gd name="connsiteX5" fmla="*/ 104503 w 167108"/>
              <a:gd name="connsiteY5" fmla="*/ 366672 h 593094"/>
              <a:gd name="connsiteX6" fmla="*/ 139338 w 167108"/>
              <a:gd name="connsiteY6" fmla="*/ 331837 h 593094"/>
              <a:gd name="connsiteX7" fmla="*/ 156755 w 167108"/>
              <a:gd name="connsiteY7" fmla="*/ 305712 h 593094"/>
              <a:gd name="connsiteX8" fmla="*/ 165463 w 167108"/>
              <a:gd name="connsiteY8" fmla="*/ 279586 h 593094"/>
              <a:gd name="connsiteX9" fmla="*/ 139338 w 167108"/>
              <a:gd name="connsiteY9" fmla="*/ 131540 h 593094"/>
              <a:gd name="connsiteX10" fmla="*/ 121920 w 167108"/>
              <a:gd name="connsiteY10" fmla="*/ 114123 h 593094"/>
              <a:gd name="connsiteX11" fmla="*/ 95795 w 167108"/>
              <a:gd name="connsiteY11" fmla="*/ 105414 h 593094"/>
              <a:gd name="connsiteX12" fmla="*/ 87086 w 167108"/>
              <a:gd name="connsiteY12" fmla="*/ 79289 h 593094"/>
              <a:gd name="connsiteX13" fmla="*/ 60960 w 167108"/>
              <a:gd name="connsiteY13" fmla="*/ 70580 h 593094"/>
              <a:gd name="connsiteX14" fmla="*/ 34835 w 167108"/>
              <a:gd name="connsiteY14" fmla="*/ 53163 h 593094"/>
              <a:gd name="connsiteX15" fmla="*/ 8709 w 167108"/>
              <a:gd name="connsiteY15" fmla="*/ 912 h 593094"/>
              <a:gd name="connsiteX16" fmla="*/ 0 w 167108"/>
              <a:gd name="connsiteY16" fmla="*/ 912 h 59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7108" h="593094">
                <a:moveTo>
                  <a:pt x="121920" y="593094"/>
                </a:moveTo>
                <a:cubicBezTo>
                  <a:pt x="107406" y="584386"/>
                  <a:pt x="92151" y="576807"/>
                  <a:pt x="78378" y="566969"/>
                </a:cubicBezTo>
                <a:cubicBezTo>
                  <a:pt x="62582" y="555686"/>
                  <a:pt x="54012" y="539130"/>
                  <a:pt x="43543" y="523426"/>
                </a:cubicBezTo>
                <a:cubicBezTo>
                  <a:pt x="30296" y="483686"/>
                  <a:pt x="13727" y="461140"/>
                  <a:pt x="34835" y="418923"/>
                </a:cubicBezTo>
                <a:cubicBezTo>
                  <a:pt x="41588" y="405418"/>
                  <a:pt x="74721" y="396919"/>
                  <a:pt x="87086" y="392797"/>
                </a:cubicBezTo>
                <a:cubicBezTo>
                  <a:pt x="92892" y="384089"/>
                  <a:pt x="97692" y="374618"/>
                  <a:pt x="104503" y="366672"/>
                </a:cubicBezTo>
                <a:cubicBezTo>
                  <a:pt x="115190" y="354204"/>
                  <a:pt x="130229" y="345500"/>
                  <a:pt x="139338" y="331837"/>
                </a:cubicBezTo>
                <a:lnTo>
                  <a:pt x="156755" y="305712"/>
                </a:lnTo>
                <a:cubicBezTo>
                  <a:pt x="159658" y="297003"/>
                  <a:pt x="165463" y="288766"/>
                  <a:pt x="165463" y="279586"/>
                </a:cubicBezTo>
                <a:cubicBezTo>
                  <a:pt x="165463" y="197995"/>
                  <a:pt x="176927" y="178525"/>
                  <a:pt x="139338" y="131540"/>
                </a:cubicBezTo>
                <a:cubicBezTo>
                  <a:pt x="134209" y="125129"/>
                  <a:pt x="128961" y="118347"/>
                  <a:pt x="121920" y="114123"/>
                </a:cubicBezTo>
                <a:cubicBezTo>
                  <a:pt x="114049" y="109400"/>
                  <a:pt x="104503" y="108317"/>
                  <a:pt x="95795" y="105414"/>
                </a:cubicBezTo>
                <a:cubicBezTo>
                  <a:pt x="92892" y="96706"/>
                  <a:pt x="93577" y="85780"/>
                  <a:pt x="87086" y="79289"/>
                </a:cubicBezTo>
                <a:cubicBezTo>
                  <a:pt x="80595" y="72798"/>
                  <a:pt x="69171" y="74685"/>
                  <a:pt x="60960" y="70580"/>
                </a:cubicBezTo>
                <a:cubicBezTo>
                  <a:pt x="51599" y="65899"/>
                  <a:pt x="43543" y="58969"/>
                  <a:pt x="34835" y="53163"/>
                </a:cubicBezTo>
                <a:cubicBezTo>
                  <a:pt x="27752" y="31915"/>
                  <a:pt x="25590" y="17793"/>
                  <a:pt x="8709" y="912"/>
                </a:cubicBezTo>
                <a:cubicBezTo>
                  <a:pt x="6656" y="-1141"/>
                  <a:pt x="2903" y="912"/>
                  <a:pt x="0" y="912"/>
                </a:cubicBezTo>
              </a:path>
            </a:pathLst>
          </a:custGeom>
          <a:solidFill>
            <a:srgbClr val="E7DED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168680" y="4029705"/>
            <a:ext cx="3322320" cy="1861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68680" y="5005063"/>
            <a:ext cx="3322320" cy="9828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4435" y="1752603"/>
            <a:ext cx="3770811" cy="2729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308018" y="2226156"/>
            <a:ext cx="2626977" cy="1973476"/>
            <a:chOff x="6499351" y="2213748"/>
            <a:chExt cx="2626977" cy="1973476"/>
          </a:xfrm>
        </p:grpSpPr>
        <p:sp>
          <p:nvSpPr>
            <p:cNvPr id="16" name="직사각형 15"/>
            <p:cNvSpPr/>
            <p:nvPr/>
          </p:nvSpPr>
          <p:spPr>
            <a:xfrm>
              <a:off x="6499351" y="2220956"/>
              <a:ext cx="2626977" cy="196626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9351" y="2213748"/>
              <a:ext cx="2621786" cy="19611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1" name="타원형 설명선 20"/>
          <p:cNvSpPr/>
          <p:nvPr/>
        </p:nvSpPr>
        <p:spPr>
          <a:xfrm>
            <a:off x="9036395" y="1315152"/>
            <a:ext cx="2084868" cy="1393371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“aegaerga#$!%$%Geag!!gwg43…”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622" y="4911636"/>
            <a:ext cx="3322320" cy="1946364"/>
            <a:chOff x="683622" y="4911636"/>
            <a:chExt cx="3322320" cy="1946364"/>
          </a:xfrm>
        </p:grpSpPr>
        <p:sp>
          <p:nvSpPr>
            <p:cNvPr id="6" name="타원 5"/>
            <p:cNvSpPr/>
            <p:nvPr/>
          </p:nvSpPr>
          <p:spPr>
            <a:xfrm>
              <a:off x="683622" y="4911636"/>
              <a:ext cx="3322320" cy="187234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622" y="5890736"/>
              <a:ext cx="3322320" cy="967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95982" y="5867876"/>
              <a:ext cx="32976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181040" y="4985625"/>
            <a:ext cx="3301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cxnSpLocks/>
            <a:stCxn id="2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6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92714" y="3973814"/>
            <a:ext cx="2392680" cy="192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벡터화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정규화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누락값 다루기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추출 </a:t>
            </a: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X</a:t>
            </a:r>
            <a:endParaRPr lang="ko-KR" altLang="en-US" sz="20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5030" y="1978171"/>
            <a:ext cx="6688049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altLang="ko-KR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(Pre-processing)</a:t>
            </a:r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목적 </a:t>
            </a:r>
            <a:endParaRPr lang="en-US" altLang="ko-KR" sz="35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en-US" altLang="ko-KR" sz="35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 적용에 용이하기 위해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2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7" y="1591272"/>
            <a:ext cx="8843673" cy="4738310"/>
          </a:xfrm>
          <a:prstGeom prst="snip2Diag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9617" y="3000961"/>
            <a:ext cx="203562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벡터화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49401" y="4108714"/>
            <a:ext cx="6849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신경망의 모든데이터는 부동 소수로 </a:t>
            </a:r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이루어져 있어야 한다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연결선 10"/>
          <p:cNvCxnSpPr>
            <a:cxnSpLocks/>
            <a:stCxn id="12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9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38" y="1590046"/>
            <a:ext cx="5382833" cy="473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9617" y="3000961"/>
            <a:ext cx="203562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정규</a:t>
            </a:r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화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6135" y="4170512"/>
            <a:ext cx="54825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데이터들의 크기가 대체로 작고 균일해야한다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9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1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37" y="2041592"/>
            <a:ext cx="6982926" cy="437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3757" y="2992252"/>
            <a:ext cx="3284486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누락값 다루기</a:t>
            </a:r>
            <a:endParaRPr lang="en-US" altLang="ko-KR" sz="3500" b="1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024" y="4030337"/>
            <a:ext cx="6849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누락될 가능성이 높은데이터는 그 가능성마저 학습시킨다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9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8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0323" y="2413133"/>
            <a:ext cx="10291354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더 간단한 표현으로 만들기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알고리즘의 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효율성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_Up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↑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3500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4786" y="4659902"/>
            <a:ext cx="5822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적은 리소스</a:t>
            </a:r>
            <a:r>
              <a:rPr lang="en-US" altLang="ko-KR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적은 샘플로 효과적 학습 가능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  <a:stCxn id="10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4082" y="2452854"/>
            <a:ext cx="516497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과소적합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(Underfitting)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43377" y="2452854"/>
            <a:ext cx="514567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과대적합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(Overfitting)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7" y="3429000"/>
            <a:ext cx="2243460" cy="32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05" y="3429000"/>
            <a:ext cx="2281020" cy="318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132075" y="1675581"/>
            <a:ext cx="992785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학습 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최적화와 일반화 사이 줄다리기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&quot;없음&quot; 기호 19"/>
          <p:cNvSpPr/>
          <p:nvPr/>
        </p:nvSpPr>
        <p:spPr>
          <a:xfrm>
            <a:off x="9324110" y="5943600"/>
            <a:ext cx="748145" cy="748145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2700000">
            <a:off x="1239948" y="4503146"/>
            <a:ext cx="433323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4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데이터 추가수집</a:t>
            </a:r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 rot="2700000">
            <a:off x="6649014" y="4502544"/>
            <a:ext cx="4334400" cy="769441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4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규제</a:t>
            </a:r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5" name="직선 연결선 14"/>
          <p:cNvCxnSpPr>
            <a:cxnSpLocks/>
            <a:stCxn id="1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7540526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ko-KR" altLang="en-US" sz="44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규제</a:t>
            </a:r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(Regularization)</a:t>
            </a:r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6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6" grpId="0"/>
      <p:bldP spid="20" grpId="0" animBg="1"/>
      <p:bldP spid="24" grpId="0" animBg="1"/>
      <p:bldP spid="3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6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cxnSpLocks/>
            <a:stCxn id="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1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6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cxnSpLocks/>
            <a:stCxn id="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1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 변환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519A3F-2AEB-40EA-9F89-452BDA79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894880"/>
            <a:ext cx="4772025" cy="266034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846153-9944-487E-8507-70D94D24A722}"/>
              </a:ext>
            </a:extLst>
          </p:cNvPr>
          <p:cNvSpPr/>
          <p:nvPr/>
        </p:nvSpPr>
        <p:spPr>
          <a:xfrm>
            <a:off x="589280" y="5083442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 data</a:t>
            </a:r>
            <a:r>
              <a:rPr lang="ko-KR" altLang="en-US" dirty="0"/>
              <a:t>를 벡터화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6F6531-30EA-4F9F-8227-CF7EF260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58" y="1669353"/>
            <a:ext cx="1741281" cy="412679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68CC56-0756-4F20-B446-F479567DCC56}"/>
              </a:ext>
            </a:extLst>
          </p:cNvPr>
          <p:cNvCxnSpPr/>
          <p:nvPr/>
        </p:nvCxnSpPr>
        <p:spPr>
          <a:xfrm>
            <a:off x="7734650" y="3429000"/>
            <a:ext cx="107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FBFD1E3-118E-4FAF-BCC4-D5A062B6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666" y="3243262"/>
            <a:ext cx="3009422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25" y="1360559"/>
            <a:ext cx="4038657" cy="500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네트워크 크기 축소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82603" y="2477430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F1-1</a:t>
            </a:r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1676400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F1-2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509023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F1-3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3378819" y="248114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F1-4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4241181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</a:t>
            </a:r>
            <a:r>
              <a:rPr lang="en-US" altLang="ko-KR" sz="1000" dirty="0" smtClean="0"/>
              <a:t>1-5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782603" y="334350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F2-1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1676400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F2-2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2509023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F2-3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3378819" y="3347222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F2-4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4241181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F2-5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1676400" y="421515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F3-1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2509023" y="421515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F3-2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3378819" y="422073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F3-3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2509023" y="508121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sp>
        <p:nvSpPr>
          <p:cNvPr id="21" name="타원 20"/>
          <p:cNvSpPr/>
          <p:nvPr/>
        </p:nvSpPr>
        <p:spPr>
          <a:xfrm>
            <a:off x="8173844" y="2899314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F1-1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9006467" y="2899314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F1-2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9876263" y="2904889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F1-3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9006467" y="3772823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F2-1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9006467" y="4638883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506989" y="2967335"/>
                <a:ext cx="5178020" cy="13753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5400" b="1" dirty="0" smtClean="0">
                    <a:ln w="31550" cmpd="sng">
                      <a:solidFill>
                        <a:srgbClr val="00B050"/>
                      </a:soli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기억력 </a:t>
                </a:r>
                <a:r>
                  <a:rPr lang="en-US" altLang="ko-KR" sz="5400" b="1" dirty="0">
                    <a:ln w="31550" cmpd="sng">
                      <a:solidFill>
                        <a:srgbClr val="00B050"/>
                      </a:soli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  <a:ea typeface="굴림" panose="020B0600000101010101" pitchFamily="50" charset="-127"/>
                          </a:rPr>
                          <m:t>𝟏</m:t>
                        </m:r>
                      </m:num>
                      <m:den>
                        <m:r>
                          <a:rPr lang="ko-KR" altLang="en-US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  <a:ea typeface="굴림" panose="020B0600000101010101" pitchFamily="50" charset="-127"/>
                          </a:rPr>
                          <m:t>일반화</m:t>
                        </m:r>
                      </m:den>
                    </m:f>
                  </m:oMath>
                </a14:m>
                <a:endParaRPr lang="en-US" altLang="ko-KR" sz="5400" b="1" dirty="0">
                  <a:ln w="31550" cmpd="sng">
                    <a:solidFill>
                      <a:srgbClr val="00B050"/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89" y="2967335"/>
                <a:ext cx="5178020" cy="1375377"/>
              </a:xfrm>
              <a:prstGeom prst="rect">
                <a:avLst/>
              </a:prstGeom>
              <a:blipFill rotWithShape="1">
                <a:blip r:embed="rId3"/>
                <a:stretch>
                  <a:fillRect l="-6824" t="-3556" b="-9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>
            <a:cxnSpLocks/>
            <a:stCxn id="2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네트워크 크기 축소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9" y="2543720"/>
            <a:ext cx="5077454" cy="30396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93" y="2543720"/>
            <a:ext cx="5138220" cy="3039662"/>
          </a:xfrm>
          <a:prstGeom prst="rect">
            <a:avLst/>
          </a:prstGeom>
        </p:spPr>
      </p:pic>
      <p:cxnSp>
        <p:nvCxnSpPr>
          <p:cNvPr id="8" name="직선 연결선 7"/>
          <p:cNvCxnSpPr>
            <a:cxnSpLocks/>
            <a:stCxn id="9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6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5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cxnSpLocks/>
            <a:stCxn id="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텍스트 개체 틀 18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6612" y="2093119"/>
                <a:ext cx="5157787" cy="823912"/>
              </a:xfrm>
            </p:spPr>
            <p:txBody>
              <a:bodyPr/>
              <a:lstStyle/>
              <a:p>
                <a:pPr algn="ctr"/>
                <a:r>
                  <a:rPr lang="en-US" altLang="ko-KR" dirty="0" smtClean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텍스트 개체 틀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612" y="2093119"/>
                <a:ext cx="5157787" cy="823912"/>
              </a:xfrm>
              <a:blipFill>
                <a:blip r:embed="rId2"/>
                <a:stretch>
                  <a:fillRect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텍스트 개체 틀 20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2093119"/>
                <a:ext cx="5183188" cy="823912"/>
              </a:xfrm>
            </p:spPr>
            <p:txBody>
              <a:bodyPr/>
              <a:lstStyle/>
              <a:p>
                <a:pPr algn="ctr"/>
                <a:r>
                  <a:rPr lang="en-US" altLang="ko-KR" dirty="0" smtClean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텍스트 개체 틀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2093119"/>
                <a:ext cx="5183188" cy="823912"/>
              </a:xfrm>
              <a:blipFill>
                <a:blip r:embed="rId3"/>
                <a:stretch>
                  <a:fillRect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  <a:stCxn id="12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AutoShape 2" descr="data:image/png;base64,iVBORw0KGgoAAAANSUhEUgAADmAAAAbyCAYAAACDkN5MAAAgAElEQVR4XuzdYcjv6X3X+f99Jo0hYFvbbAspIuwDV+gkk51VF1tsu82OixB9sFKhCDVBdB/WVouIMk2DPpBqaykLi2HJUGjLGtgHSUDqIVlTSWVVsklmFhYfLIiktGusbYUQ0sy5l9/JlLZjZj7vmTn3Ob9zzmuf7AOvyX3fr+vbN9f9+/2v+1x94AMf+O5nn332k5eT/H/PP//8R+7cufPBp5566qMn+ZYuL7zwwue//OUv/7Gnn376l8/wPX36059++5vf/OZ/9eSTT37bGb6f43v47Gc/+2du3br1l9/xjnf82bN8Tz/2Yz/2o8f38qM/+qM/dpbvyXzvnTDf2+hYYb6bk35vJ/3eRscK/d5O+r2N9LsZHav0e1vp9zbS72ak383J+bs56fd20u9tpN/NSL+bk343J/3eTvq9jfS7Gel3c7pcLtcvrbzK/8UNL/R8cAOb723k+WAz8nywOTmfNCf93k76vY30uxnpd3PS7+ak39vp7P3++DPPvPfO5fKhl/8kty6X97379u3n9k94b1Z4PtgcPR/cTvq9jTwfbEZn73f7KW5+lX43Y/3eTvq9jfS7Gel3c9Lv5qTf2+mM/X7/+9//PVcuYO7NM+Db6IwDLuB73zwAb0bmuzl5AL6dHMC3kReYzUi/m5N+Nyf93k76vY30uxnpd3PS7+ak39tJv7eRfjcj/W5O+t2c9Hs76fc20u9mpN/N6Yz9dgGz7Z33l9vpjPPt/eXeN/1uRua7OTl/byfn723k/N2M9Ls56Xdz0u/tdOZ+/38//MP/+xkuX+r3nqPfXuH3y22l39voWKHf2+nM/fYP8Lz6/plv870F2grPB5uT88l2cj7ZRs4nzcj5pDm5gNmc/As8wUnAA5JfMBOSgCcm/wJmY9Lv4KTfAUm/E5J+Jyb9bkz6HZz0OyDpd0LS78Sk341Jv4OTfgck/U5I+p2Y9Lsx6Xdw0u+ApN8JSb8T07HIv4AZqHwAZSPp9zbyAZRmpN/NyQcIm5N+byf93kb63Yz0uznpd3PS7+109PtL/+yffeA3P/axd7189f3+ly9/++ub771vxwrzvZ2cT7aR80kzcj5pTvrdnPR7O+n3NtLvZqTfzUm/m5N+b6cz9tsFzL1vd1cY8A11xgEX8L1v5rsZme/m5C/8bCcH8G10rNDv5uR8sp30ext5gNKM9Ls56Xdz0u/tpN/bSL+bkX43J/1uTvq9nfR7G+l3M9Lv5qTfzUm/t9MZ++0C5t4373ea0RnnW7/b3un3djLf28j5uxk5fzcn/W5O+r2d9Hsb6XczOmO///lf+2v/8Euf+9wPvvwneFCXL4/vQ7/bPOn3dtLvbaTfzeiM/Tbfbe98PnY7me9t5HzSjDz/bk763Zz0ezvp9zY6VriA2ZxcwAxOAh6Q/AXwhCTgickDwsak38FJvwOSfick/U5M+t2Y9Ds46XdA0u+EpN+JSb8bk34HJ/0OSPqdkPQ7Mel3Y9Lv4KTfAUm/E5J+J6ZjkX8BM1D5gOxG0u9tdKzwAZTtpN/b6FjhgkNz0u/tpN/bSL+bkX43J/1uTvr96k4ff+aZ9965XD708lUP8vKl80mb7WOV+d5WzifbyPmkGTmfNCfnk+ak39tJv7eRfjcj/W5O+t2c9Hs7nbHfdy9g/sIv/MKn3v72t/+H/SPcnxXX19d//Orq6t9eLpdfvT9fMX2VZ66vr//51dXVl9LqG150fX39lqurqz95uVxu3/CXei3/8996fX39h66urv7la/mPbnLtZz7zmT98/O+/613v+jc3+XVey/+2+d5a5nsbHSvMd3O6XC76van0extd9Hsj6fc20u9m9NIq/d5c+r2N9LsZ+f0yODl/B6SvLtHvTaXf20i/m5F+Byf9Dkj6XZH0O0h5frKRPD/ZRseKd7zjHX/m+P8///zzH23/xc2vMt/b2HxvI88Hm5Hng9nJ+SRQ6fdG0u9tpN/NSL+zk34HKv3eSGfq9xc/8Yk/+Jsf+9i7Xv5df/173vOZt37v9/67/dPc3ArPB7Ot9zubSr+3kfc7zcj7neCk3wHpq0v0e1Pp9zbS72ak38FJvwOSflek0/X785///Ddf/dzP/dzf/PZv//YX6k9x0+tu3br1t1988cV/eqaLfLdu3Xruzp07P3y5XH7tpn/++L//Tbdu3fqJO3fuvDeuv/Flx4OvJ5544k/duXPn79z4F4tf4Bd/8Re//1j6Xd/1XT8f/5MbX2a+E7H5DkzmOyBdLhf93k76vY2OFfqdnPQ7MOl3QNLvhKTfiUm/G5N+Byf9Dkj6nZD0OzHpd2PS7+Ck3wFJvxOSficm/W5M+h2cnnrqqY8cyz772c/+2bD8vizxfDAxm+/A5HwSkJxPEpLzSWJyPmlM+h2c9Dsg6XdC0u/EpN+N6RT9/s2f+Zl3f+lzn/vBl3/Lb3nnO3/q63/gBz7efpSbW6Xfzdbnq7aTfm+jY4XnJ8npFP3+3d+p+U77Zr4bk/kOTs4nAcnvlwlJvxOTfjcm/Q5OL7zwwjuuPvCBD3z3s88++8mw/r4sef755z9y586dDz711FOn+au2/onXvfVn/Cde/RPGe9+OFeZ7O5nvbXSs0O/t5J+g30bHCv1uTvq9nfR7G+l3M9Lv5qTfzUm/t5N+byP9bkb63Zz0uznp93bS722k381Iv5uTfjcn/d5OZ+z35XK5fuk7v9o/wf1Z4fn3dtbvbeT5dzM6Vun3tjpjv51P9r6Z72ZkvpuT88l2cj7ZRs4nzUi/v7bTx5955r13LpcPvfz/9dbl8r533779XNe9uZXOJ83W+Xs7OZ9sI8+/m5HzSXPS7+ak39tJv7eRfjcj/W5O+t2c9Hs7nbHf73//+7/HBcy9d17wBKMzDriAh43zAjMhme/E5AJmYHIAD0guYDYk/U5O+p2Y9Dsw6XdA0u+GpN/JSb8Tk34HJv0OSPrdkPQ7Oel3YtLvwKTfAUm/G5J+J6cz9tsFzLR13l8GpjPOt/eXYeP0OyGZ78Tk/B2YnL8DkvN3Q9Lv5KTfiUm/A9OD7vcrXb78+ve85zP/7Q/+4H8dfoT7ssT5uzH7APh20u9tdKzwByK204Pu99f6Ds333jfz3YzMd3NyPmlOzifbSb+3kX43I/1uTi5gNicvMIOTgAckv2AmJAFPTP6FwMak38FJvwOSfick/U5M+t2Y9Ds46XdA0u+EpN+JSb8bk34HJ/0OSPqdkPQ7Mel3Y9Lv4KTfAUm/E5J+J6ZjkX8BM1D5AMpG0u9t5AMozUi/m5MPEDYn/d5O+r2N9LsZ6Xdz0u/mpN+/4/RKly/f8s53/tQ3vve9/+U73vGOP9tUb36V+W7G5ns7OZ9sI+eTZuR80pz0uznp93bS722k381Iv5uTfjcn/d5OZ+y3C5h73+6uMOAb6owDLuB738x3MzLfzclfsNpODuDb6Fih383J+WQ76fc28gClGel3c9Lv5qTf20m/t5F+NyP9bk763Zz0ezvp9zbS72ak381Jv5uTfm+nM/bbBcy9b97vNKMzzrd+t73T7+1kvreR83czcv5uTvrdnPR7O+n3NtLvZvSg+v1Kly9vXS7ve9vf//v/4datW3/ZBcxX30Ofr9oz/qDm+9W+M/3e+6bfzch8Nyfn7+bk/L2d9Hsb6Xcz0u/mpN/NSb+30xn77QLm3re7Kwz4hjrjgAv43jfz3YzMd3PygHA7OYBvo2OFfjcn55PtpN/byAOUZqTfzUm/m5N+byf93kb63Yz0uznpd3PS7+2k39tIv5uRfjcn/W5O+r2dzthvFzD3vnm/04zOON/63fZOv7eT+d5Gzt/NyPm7Oel3c9Lv7aTf20i/m9GD6PerXb589+3bz5nvtnc+X7WdHsR8r+/KfC+hr/6/m+/tZL630bHC+bs5OX9vJ/3eRvrdjPS7Oel3c9Lv7XTGfruAufft7goDvqHOOOACvvfNfDcj892cPEDZTg7g28gDlGak381Jv5uTfm8n/d5G+t2M9Ls56Xdz0u/tpN/bSL+bkX43J/1uTvq9nfR7G+l3M9Lv5nTGfruA2fbO+8vtdMb59v5y75t+NyPz3Zycv7eT8/c2cv5uRvrdnPS7Oen3drrf/V6XL4/v2HzvfTtWmO/tdL/ne39H5rsYme+mZL6bk+cnzcnzwe3kfLKN9LsZ6Xdz0u/mpN/b6Yz9dgFz79vdFQZ8Q51xwAV875v5bkbmuzl5QLidHMC30bFCv5uT88l20u9t5AFKM9Lv5qTfzUm/t5N+byP9bkb63Zz0uznp93bS722k381Iv5uTfjcn/d5OZ+y3C5h737zfaUZnnG/9bnun39vJfG8j5+9m5PzdnPS7Oen3dtLvbaTfzeh+9rtcvjy+a/Pd9s7nq7bT/Zzv/d18dYX5blLmezuZ7210rHD+bk7O39tJv7eR83cz0u/mpN/NSb+30xn77QLm3re7Kwz4hjrjgAv43jfz3YzMd3PyAGU7OYBvIw9QmpF+Nyf9bk76vZ30exvpdzPS7+ak381Jv7eTfm8j/W5G+t2c9Ls56fd20u9tpN/NSL+b0xn77QJm2zvvL7fTGefb+8u9b/rdjMx3c3L+3k7O39vI+bsZ6Xdz0u/mpN/b6X71u16+PL5j87337VhhvrfT/Zrv/Z38zgrz3bTM93Yy39vI+bsZOX83J/1uTvq9nfR7G+l3M9Lv5nTGfruA2fbOBczgdMYB9wIzbJwLxgnJfCcmDwgDkwN4QPIXrBqSficn/U5M+h2Y9Dsg6XdD0u/kpN+JSb8Dk34HJP1uSPqdnPQ7Mel3YNLvgKTfDUm/k9MZ++0CZto67y8D0xnn2/vLsHH6nZDMd2Jy/g5Mzt8Byfm7Iel3ctLvxKTfgel+9Pu1XL48vmXzHTbOBcyEdD/mO30jv2uR+W5iLvBsJ/O9jY4Vnp80J3+gbTvp9zY6Vuj3dtLvbaTfzehYpd/b6oz9dgFz79vdFQZ8Q51xwB3A976Z72ZkvpuTA/h2cgDfRg7gzUi/m5N+Nyf93k76vY30uxnpd3PS7+ak39tJv7eRfjcj/W5O+t2c9Hs76fc20u9mpN/N6Yz9dgGz7Z33l9vpjPPt/eXeN/1uRua7OTl/byfn723k/N2M9Ls56Xdz0u/tdNP9fq2XL4/v2HzvfTtWmO/tdNPzvb+D/3yF+W5q5ns7me9t5PzdjJy/m5N+Nyf93k76vY30uxnpd3M6Y79dwGx75wJmcDrjgHuBGTbOBeOEZL4TkweEgckBPCD5C1YNSb+Tk34nJv0OTPodkPS7Iel3ctLvxKTfgUm/A5J+NyT9Tk76nZj0OzDpd0DS74ak38npjP12ATNtnfeXgemM8+39Zdg4/U5I5jsxOX8HJufvgOT83ZD0Oznpd2LS78B0k/1+PZcvj2/ZfIeNcwEzId3kfKdv4GssMt9NzgWe7WS+t9GxwvOT5uQPtG0n/d5Gxwr93k76vY30uxkdq/R7W52x3y5g7n27u8KAb6gzDrgD+N43892MzHdzcgDfTg7g28gBvBnpd3PS7+ak39tJv7eRfjcj/W5O+t2c9Hs76fc20u9mpN/NSb+bk35vJ/3eRvrdjPS7OZ2x3y5gtr3z/nI7nXG+vb/c+6bfzch8Nyfn7+3k/L2NnL+bkX43J/1uTvq9nW6q36/38uXxHZvvvW/HCvO9nW5qvvdXfuUV5rvpme/tZL63kfN3M3L+bk763Zz0ezvp9zbS72ak383pjP12AbPtnQuYwemMA+4FZtg4F4wTkvlOTB4QBiYH8IDkL1g1JP1OTvqdmPQ7MOl3QNLvhqTfyUm/E5N+Byb9Dkj63ZD0Oznpd2LS78Ck3wFJvxuSfienM/bbBcy0dd5fBqYzzrf3l2Hj9Dshme/E5PwdmJy/A5Lzd0PS7+Sk34lJvwPTTfT7jVy+PL5l8x02zgXMhHQT852+8KssMt9N0AWe7WS+t9GxwvOT5uQPtG0n/d5Gxwr93k76vY30uxkdq/R7W52x3y5g7n27u8KAb6gzDrgD+N43892MzHdzcgDfTg7g28gBvBnpd3PS7+ak39tJv7eRfjcj/W5O+t2c9Hs76fc20u9mpN/NSb+bk35vJ/3eRvrdjPS7OZ2x3y5gtr3z/nI7nXG+vb/c+6bfzch8Nyfn7+3k/L2NnL+bkX43J/1uTvq9ne51v9/o5cvjOzbfe9+OFeZ7O93r+d5fca8w39vIfDcj892cPD9pTp4Pbif93kb63Yz0uznpd3PS7+10xn67gLn37e4KA76hzjjgAr73zXw3I/PdnDwg3E4O4NvoWKHfzcn5ZDvp9zbyAKUZ6Xdz0u/mpN/bSb+3kX43I/1uTvrdnPR7O+n3NtLvZqTfzUm/m5N+b6cz9tsFzL1v3u80ozPOt363vdPv7WS+t5HzdzNy/m5O+t2c9Hs76fc20u9mdC/7fS8uXx7ftflue+fzVdvpXs73/mpthfluTuZ7O5nvbXSscP5uTs7f20m/t5HzdzPS7+ak381Jv7fTGfvtAubet7srDPiGOuOAC/jeN/PdjMx3c/IAZTs5gG8jD1CakX43J/1uTvq9nfR7G+l3M9Lv5qTfzUm/t5N+byP9bkb63Zz0uznp93bS722k381Iv5vTGfvtAmbbO+8vt9MZ59v7y71v+t2MzHdzcv7eTs7f28j5uxnpd3PS7+ak39vpXvX7Xl2+PL5j87337VhhvrfTvZrv/ZX6CvPdrMz3djLf28j5uxk5fzcn/W5O+r2d9Hsb6Xcz0u/mdMZ+u4DZ9s4FzOB0xgH3AjNsnAvGCcl8JyYPCAOTA3hA8hesGpJ+Jyf9Tkz6HZj0OyDpd0PS7+Sk34lJvwOTfgck/W5I+p2c9Dsx6Xdg0u+ApN8NSb+T0xn77QJm2jrvLwPTGefb+8uwcfqdkMx3YnL+DkzO3wHJ+bsh6Xdy0u/EpN+B6V70+15evjy+ZfMdNs4FzIR0L+Y7faHXsMh8NywXeLaT+d5GxwrPT5qTP9C2nfR7Gx0r9Hs76fc20u9mdKzS7211xn67gLn37e4KA76hzjjgDuB738x3MzLfzckBfDs5gG8jB/BmpN/NSb+bk35vJ/3eRvrdjPS7Oel3c9Lv7aTf20i/m5F+Nyf9bk76vZ30exvpdzPS7+Z0xn67gNn2zvvL7XTG+fb+cu+bfjcj892cnL+3k/P3NnL+bkb63Zz0uznp93Z6o/2+15cvj+/YfO99O1aY7+30Rud7f4XXvsJ8NzPzvZ3M9zZy/m5Gzt/NSb+bk35vJ/3eRvrdjPS7OZ2x3y5gtr1zATM4nXHAvcAMG+eCcUIy34nJA8LA5AAekPwFq4ak38lJvxOTfgcm/Q5I+t2Q9Ds56Xdi0u/ApN8BSb8bkn4nJ/1OTPodmPQ7IOl3Q9Lv5HTGfruAmbbO+8vAdMb59v4ybJx+JyTznZicvwOT83dAcv5uSPqdnPQ7Mel3YHoj/b6Jy5fHt2y+w8a5gJmQ3sh8py/wOhaZ74bmAs92Mt/b6Fjh+Ulz8gfatpN+b6NjhX5vJ/3eRvrdjI5V+r2tzthvFzD3vt1dYcA31BkH3AF875v5bkbmuzk5gG8nB/Bt5ADejPS7Oel3c9Lv7aTf20i/m5F+Nyf9bk76vZ30exvpdzPS7+ak381Jv7eTfm8j/W5G+t2czthvFzDb3nl/uZ3OON/eX+590+9mZL6bk/P3dnL+3kbO381Iv5uTfjcn/d5Or7ffN3X58viOzffet2OF+d5Or3e+9//y619hvpud+d5O5nsbOX83I+fv5qTfzUm/t5N+byP9bkb63ZzO2G8XMNveuYAZnM444F5gho1zwTghme/E5AFhYHIAD0j+glVD0u/kpN+JSb8Dk34HJP1uSPqdnPQ7Mel3YNLvgKTfDUm/k5N+Jyb9Dkz6HZD0uyHpd3I6Y79dwExb5/1lYDrjfHt/GTZOvxOS+U5Mzt+Byfk7IDl/NyT9Tk76nZj0OzC9nn7f5OXL41s232HjXMBMSK9nvtP/8BtYZL4bngs828l8b6NjhecnzckfaNtO+r2NjhX6vZ30exvpdzM6Vun3tjpjv13A3Pt2d4UB31BnHHAH8L1v5rsZme/m5AC+nRzAt5EDeDPS7+ak381Jv7eTfm8j/W5G+t2c9Ls56fd20u9tpN/NSL+bk343J/3eTvq9jfS7Gel3czpjv13AbHvn/eV2OuN8e3+5902/m5H5bk7O39vJ+XsbOX83I/1uTvrdnPR7O73Wft/05cvjOzbfe9+OFeZ7O73W+d7/i298hfluhuZ7O5nvbeT83Yycv5uTfjcn/d5O+r2N9LsZ6XdzOmO/XcBse+cCZnA644B7gRk2zgXjhGS+E5MHhIHJATwg+QtWDUm/k5N+Jyb9Dkz6HZD0uyHpd3LS78Sk34FJvwOSfjck/U5O+p2Y9Dsw6XdA0u+GpN/J6Yz9dgEzbZ33l4HpjPPt/WXYOP1OSOY7MTl/Bybn74Dk/N2Q9Ds56Xdi0u/A9Fr6fT8uXx7fsvkOG+cCZkJ6LfOd/gfvwSLz3RBd4NlO5nsbHSs8P2lO/kDbdtLvbXSs0O/tpN/bSL+b0bFKv7fVGfvtAubet7srDPiGOuOAO4DvfTPfzch8NycH8O3kAL6NHMCbkX43J/1uTvq9nfR7G+l3M9Lv5qTfzUm/t5N+byP9bkb63Zz0uznp93bS722k381Iv5vTGfvtAmbbO+8vt9MZ59v7y71v+t2MzHdzcv7eTs7f28j5uxnpd3PS7+ak39up9vt+Xb48vmPzvfftWGG+t1Od7/2/dO9WmO9mab63k/neRs7fzcj5uznpd3PS7+2k39tIv5uRfjenM/bbBcy2dy5gBqczDrgXmGHjXDBOSOY7MXlAGJgcwAOSv2DVkPQ7Oel3YtLvwKTfAUm/G5J+Jyf9Tkz6HZj0OyDpd0PS7+Sk34lJvwOTfgck/W5I+p2czthvFzDT1nl/GZjOON/eX4aN0++EZL4Tk/N3YHL+DkjO3w1Jv5OTficm/Q5Mpd/38/Ll8S2b77BxLmAmpDLf6X/oHi4y3w3TBZ7tZL630bHC85Pm5A+0bSf93kbHCv3eTvq9jfS7GR2r9HtbnbHfLmDufbu7woBvqDMOuAP43jfz3YzMd3NyAN9ODuDbyAG8Gel3c9Lv5qTf20m/t5F+NyP9bk763Zz0ezvp9zbS72ak381Jv5uTfm8n/d5G+t2M9Ls5nbHfLmC2vfP+cjudcb69v9z7pt/NyHw3J+fv7eT8vY2cv5uRfjcn/W5O+r2dVr/v9+XL4zs233vfjhXmezut+d7/C/d+hflupuZ7O5nvbeT83Yycv5uTfjcn/d5O+r2N9LsZ6XdzOmO/XcBse+cCZnA644B7gRk2zgXjhGS+E5MHhIHJATwg+QtWDUm/k5N+Jyb9Dkz6HZD0uyHpd3LS78Sk34FJvwOSfjck/U5O+p2Y9Dsw6XdA0u+GpN/J6Yz9dgEzbZ33l4HpjPPt/WXYOP1OSOY7MTl/Bybn74Dk/N2Q9Ds56Xdi0u/A9Gr9fhCXL49v2XyHjXMBMyE5nyQm/0JgY/L8JDjpd0DS74Sk34lJvxuTfgcn/Q5I+p2Q9DsxXVzAbE4CHpwEPCAJeEIS8MTkAN6Y9Ds46XdA0u+EpN+JSb8bk34HJ/0OSPqdkPQ7Mel3Y9Lv4KTfAUm/E5J+Jyb9bkz6HZz0OyDpd0LS78R0LLp+aeVV/i9ueKG/AL6Bzfc2Ola4gNmc/Auv28n5ZBsdK/R7O+n3NtLvZnSs0u9tpd/bSL+b0Sv1+0Fdvjy+a/Pd9s75ZDs5n2wj55Nm5HzSnPS7Oen3dtLvbaTfzUi/m5N+Nyf93k76vY2OFS5gNicPCIOTgAckL3gSkoAnJi/oG5N+Byf9Dkj6nZD0OzHpd2PS7+Ck3wFJvxOSficm/W5M+h2c9Dsg6XdC0u/EpN+NSb+Dk34HJP1OSPqdmI5FLmAGKhccNpJ+b6NjhQ+gbCf93kbHCheMm5N+byf93kb63Yz0uznpd3N6GPr9IC9fHor63WbJ+Xs76fc2cv5uRseqh6Hf/ae5mZX63Vz1ezvp9zbS72ak381Jv5uTfm8n/d5GxwoXMJuTA3hwEvCA5AVmQhLwxOQFZmPS7+Ck3wFJvxOSficm/W5M+h2c9Dsg6XdC0u/EpN+NSb+Dk34HJP1OSPqdmPS7Mel3cNLvgKTfCUm/E9OxyAXMQOUDhBtJv7fRscIHULaTfm+jY4ULPM1Jv7eTfm8j/W5G+t2c9Ls5nb3fD/ry5aGo322WnL+3k35vI+fvZnSsOnu/+09ycyv1u9nq93bS722k381Iv5uTfjcn/d5O+r2NjhUuYDYnB/DgJOAByQvMhCTgickLzMak38FJvwOSfick/U5M+t2Y9Ds46XdA0u+EpN+JSb8bk34HJ/0OSPqdkPQ7Mel3Y9Lv4KTfAUm/E5J+J6ZjkQuYgcoHCDeSfm+jY4UPoGwn/d5GxwoXeJqTfm8n/d5G+t2M9Ls56XdzOnO/z3D58lDU7zZLzt/bSb+3kfN3MzpWnbnf/ae42ZX63Xz1ezvp9zbS72ak381Jv5uTfm8n/d5GxwoXMJuTA3hwEvCA5AVmQhLwxOQFZmPS7+Ck3wFJvxOSficm/W5M+h2c9Dsg6XdC0u/EpN+NSb+Dk34HJP1OSPqdmPS7Mel3cNLvgKTfCUm/E9OxyAXMQOUDhBtJv7fRscIHULaTfm+jY4ULPM1Jv7eTfm8j/W5G+t2c9Ls5nbXfv/pDP/S37lwuH3r5T3Hrcnnfu2/ffq79dPdmlX43R+fv7aTf28j5uxkdq87a7yeffPLb+k9xsyv1u/nq93bS722k381Iv5uTfjcn/d5O+r2NjhUuYDYnB/DgJOAByQvMhCTgickLzMak38FJvwOSfick/U5M+t2Y9Ds46XdA0u+EpN+JSb8bk34HJ/0OSPqdkPQ7Mel3Y9Lv4Kyl5qsAACAASURBVKTfAUm/E5J+J6ZjkQuYgcoHCDeSfm+jY4UPoGwn/d5GxwoXeJqTfm8n/d5G+t2M9Ls56XdzOmO/v/Kv//X//Rsf/vA3vvwneBCXL4/vQb/bLDl/byf93kbO383oWHXGfr/5zW/+Vy5gvvoeOp+0GTff28n5ZBv5/bIZOZ80J/1uTvq9nc7Ybxcw977dXWHAN9QZB1zA976Z72ZkvpuTB4TbyQF8G3lA2Iz0uznpd3PS7+2k39tIv5uRfjcn/W5O+r2d9Hsb6Xcz0u/mpN/NSb+3k35vI/1uRvrdnM7Ybxcw2955f7mdzjjf3l/ufdPvZmS+m5Pz93Zy/t5Gzt/NSL+bk343J/3eTv/H93//X/3KF77wky9f+aAuXx7fh/ne+3asMN/byflkGzmfNCPnk+ak381Jv7eTfm8j/W5G+t2c9Ls56fd20u9tdKxwAbM5uYAZnAQ8IHmAkpAEPDH5C7KNSb+Dk34HJP1OSPqdmPS7Mel3cNLvgKTfCUm/E5N+Nyb9Dk76HZD0OyHpd2LS78ak38FJvwOSfick/U5MxyL/AmagcgFzI+n3NjpW+ADKdtLvbXSscMG4Oen3dtLvbaTfzUi/m5N+N6cz9fvjzzzz3juXy4de/p0/yMuXx/ei322WnL+3k35vI+fvZnSsOlO/j+/HfLe9cz5pTuZ7OzmfbCO/XzYj/W5O+t2c9Hs7nbHfdy9gfuITn/j33/It3/Ll/SPctxXfdH19/cWrq6sv3bevOL7Q9fX1t14uly9cXV29eIbv6fr6+onL5fK2q6urXz3D93N8D9fX12+5urp66+Vy+bWzfE8vvPDC7z++lyeffPI/neV7ulwu5nv/35v5DgNrvgPSV9uk3/v/5vS7jZN+71nS7zBL+h2Q9DshOX8npmORfut3HpZXW6jfjdH5ezvp9zZ6aYV+63ceFv1+41T6vQ31exvpdzPyfqc5Pfnkk28/Vr7wwgu/3P6L+7LK+cT55J4Mmt8vG6PzyXZyPtlGzifNyPmkOel3c9Lv7aTf20i/X93oi7/0S2/9jQ9/+Btfvuobvu/7fv2t3/EdX8zCN7DQfGdUv1/6/TIPi+ffb5zK+WQb6vc2cj5pRn6/bE5+v2xO+r2d9Hsb6Xcz0u/m9Cu/8iu/7+qnf/qn/9x3fud3/ov2n9z8qje96U3PXV9f/+yLL754++a/WvsKX/d1X/fpF1988U/fuXPnFBceb9269a1PPPHEP/mt3/qtp9tPcPOrnnjiiWeurq7+wle+8pX33vxXa1/h9u3bP3ysfOaZZ36i/Rc3v8p8b2PzvY2OFea7Oen3dtLvbXSs0O/tpN/bSL+b0bFKv7eVfm8j/W5G+t2cnL+bk35vJ/3eRvrdjPS7Oel3c9Lv7aTf20i/m5F+N6enn37688fKT3/609/W/oubX+X54DY239vI88Fm5Plgc3I+aU76vZ30exvpdzPS7+ak381Jv7+202/8+I//+a984Qs/+fL/1ze97W0/9A0/8iP/uOne3Crz3WzN93ZyPtlGzifNyPmkOel3c9Lv7aTf20i/m5F+Nyf9bk76vZ30exsdKz71qU/9iasPfOAD3/3ss89+sv0nN7/q+eef/8idO3c++NRTT3305r9a+wr+idftdMZ/4tU/Ybz37VhhvreT+d5Gxwr93k7+CfptdKzQ7+ak39tJv7eRfjcj/W5O+t2c9Hs76fc20u9mpN/NSb+bk35vJ/3eRvrdjPS7Oel3c9Lv7XTGfl8ul+uXvvOr/RPcnxWef29n/d5Gnn83o2OVfm+rM/bb+WTvm/luRua7OTmfbCfnk23kfNKMztDvjz/zzHvvXC4fevl3fOtyed+7b99+rv8kN7dSv5utfm8n/d5G+t2MztDvl3+n5rvtnd8vm5PnJ9vJ+WQbHSucT7aTfm8j55Nm5HzSnM7Y7/e///3f4wJm2D8HlI10xgF3AN/7JuDNyHw3Jwfw7eQAvo0cwJuRfjcn/W5O+r2d9Hsb6Xcz0u/mpN/NSb+3k35vI/1uRvrdnPS7Oen3dtLvbaTfzUi/m9MZ++0CZts77y+30xnn2/vLvW/63YzMd3Ny/t5Ozt/byPm7Gel3c9Lv5qTfv9fplS5ffsP3fd+v//G/8lf+QFO9+VXmuxmb7+3kfLKNnE+akfNJc9Lv5qTf20m/t5F+NyP9bk763Zz0ezvp9zY6VriA2Zz8hc3gJOAByV+ISEgCnpj8C4GNSb+Dk34HJP1OSPqdmPS7Mel3cNLvgKTfCUm/E5N+Nyb9Dk76HZD0OyHpd2LS78ak38FJvwOSfick/U5MxyL/AmagcgFzI+n3NjpW+ADKdtLvbXSscMG4Oen3dtLvbaTfzUi/m5N+N6cH1e9Xunz5pre97Yf+i7/1t37kySef/Lb2E9z8Kv1uxs7f20m/t5HzdzM6Vj2ofr/Sd2i+2945nzQn872dnE+2kd8vm5F+Nyf9bk76vZ3O2G8XMPe+3V1hwDfUGQdcwPe+me9mZL6bkweE28kBfBt5QNiM9Ls56Xdz0u/tpN/bSL+bkX43J/1uTvq9nfR7G+l3M9Lv5qTfzUm/t5N+byP9bkb63ZzO2G8XMNveeX+5nc44395f7n3T72ZkvpuT8/d2cv7eRs7fzUi/m5N+Nyf9/qrTK12+vHW5vO8P/L2/90/f/OY3/ysXMF99ppy/2//N+f1yO+n3NjpW6Pd2cv7eRs7fzcj5uznpd3PS7+2k39tIv5uRfjenM/bbBcy2dy5gBqczDrgHKGHjXDBOSOY7MXmAEpgcwAOSv5DckPQ7Oel3YtLvwKTfAUm/G5J+Jyf9Tkz6HZj0OyDpd0PS7+Sk34lJvwOTfgck/W5I+p2czthvFzDT1nl/GZjOON/eX4aN0++EZL4Tk/N3YHL+DkjO3w1Jv5OTficm/R6XL999+/Zz+t1myfm7ObmAuZ30exsdK1zg2U76vY2OFfrdnPR7O+n3NtLvZqTfzUm/m5N+b6cz9tsFzL1vd1cY8A11xgEX8L1v5rsZme/m5AHKdnIA30YeoDQj/W5O+t2c9Hs76fc20u9mpN/NSb+bk35vJ/3eRvrdjPS7Oel3c9Lv7aTf20i/m5F+N6cz9tsFzLZ33l9upzPOt/eXe9/0uxmZ7+bk/L2dnL+3kfN3M9Lv5qTfzelx7/er/cuXx+XLQ1G/2yw5fzcnv19uJ/3eRseKx73fRUm/i5ILmE3J/YbipN9FSb+Lkn4XJf1uSvpdnM7Ybxcwy865gJmUzjjgHqCkrXPBODCZ74DkAUpCcgBPTP6CVWPS7+Ck3wFJvxOSficm/W5M+h2c9Dsg6XdC0u/EpN+NSb+Dk34HJP1OSPqdmPS7Mel3cDpjv13ADBvn/WVCOuN8e3+Ztk6/A5P5DkjO3wnJ+TsxOX83Jv0OTvodkB7zfpfLl4eifrdZcv5uTi5gbif93kbHChcwt5N+b6NjhX43J/3eTvq9jfS7Gel3c9Lv5qTf2+mM/XYBc+/b3RUGfEOdccAFfO+b+W5G5rs5eYCynRzAt5EHKM1Iv5uTfjcn/d5O+r2N9LsZ6Xdz0u/mpN/bSb+3kX43I/1uTvrdnPR7O+n3NtLvZqTfzemM/XYBs+2d95fb6Yzz7f3l3jf9bkbmuzk5f28n5+9t5PzdjPS7Oel3c3pc+10vXx6K+t1myfm7Ofn9cjvp9zY6Vjyu/W46X12l301Lv5uTfm8n/d5G+t2M9Ls56Xdz0u/tdMZ+u4C59+3uCgO+oc444AK+9818NyPz3Zw8QNlODuDb6Fih383J+WQ76fc28gClGel3c9Lv5qTf20m/t5F+NyP9bk763Zz0ezvp9zbS72ak381Jv5uTfm+nM/bbBcy9b97vNKMzzrd+t73T7+1kvreR83czcv5uTvrdnPR7O+n3Nnpc+/1aLl8eRvrdZkm/m5N+byf93kaPa7+bzO+s0u8mpt/NSb+3k35vI/1uRvrdnPS7Oen3djpjv13A3Pt2d4UB31BnHHAB3/tmvpuR+W5OLmBuJwfwbXSs0O/m5HyynfR7G3mA0oz0uznpd3PS7+2k39tIv5uRfjcn/W5O+r2d9Hsb6Xcz0u/mpN/NSb+30xn77QLm3jfvd5rRGedbv9ve6fd2Mt/byPm7GTl/Nyf9bk76vZ30exs9jv1+rZcvDyP9brOk381Jv7eTfm+jx7HfTeX3rtLvpqbfzUm/t5N+byP9bkb63Zz0uznp93Y6Y79dwNz7dneFAd9QZxxwAd/7Zr6bkfluTi5gbicH8G10rNDv5uR8sp30ext5gNKM9Ls56Xdz0u/tpN/bSL+bkX43J/1uTvq9nfR7G+l3M9Lv5qTfzUm/t9MZ++0C5t4373ea0RnnW7/b3un3djLf28j5uxk5fzcn/W5O+r2d9HsbPW79fj2XLw8j/W6zpN/NSb+3k35vo8et303kP1+l301Ov5uTfm8n/d5G+t2M9Ls56Xdz0u/tdMZ+u4C59+3uCgO+oc444AK+9818NyPz3ZxcwNxODuDb6Fih383J+WQ76fc28gClGel3c9Lv5qTf20m/t5F+NyP9bk763Zz0ezvp9zbS72ak381Jv5uTfm+nM/bbBcy9b97vNKMzzrd+t73T7+1kvreR83czcv5uTvrdnPR7O+n3Nnqc+v16L18eRvrdZkm/m5N+byf93kaPU7+bxtdepd9NT7+bk35vJ/3eRvrdjPS7Oel3c9Lv7XTGfruAufft7goDvqHOOOACvvfNfDcj892cXMDcTg7g2+hYod/NyflkO+n3NvIApRnpd3PS7+ak39tJv7eRfjcj/W5O+t2c9Hs76fc20u9mpN/NSb+bk35vpzP22wXMvW/e7zSjM863fre90+/tZL63kfN3M3L+bk763Zz0ezvp9zZ6XPr9Ri5fHkb63WZJv5uTfm8n/d5Gj0u/m8Qrr9LvJqjfzUm/t5N+byP9bkb63Zz0uznp93Y6Y79dwNz7dneFAd9QZxxwAd/7Zr6bkfluTi5gbicH8G10rNDv5uR8sp30ext5gNKM9Ls56Xdz0u/tpN/bSL+bkX43J/1uTvq9nfR7G+l3M9Lv5qTfzUm/t9MZ++0C5t4373ea0RnnW7/b3un3djLf28j5uxk5fzcn/W5O+r2d9HsbPQ79fqOXLw8j/W6zpN/NSb+3k35vo8eh303h1Vfpd1PU7+ak39tJv7eRfjcj/W5O+t2c9Hs7nbHfLmDufbu7woBvqDMOuIDvfTPfzch8NycXMLeTA/g2Olbod3NyPtlO+r2NPEBpRvrdnPS7Oen3dtLvbaTfzUi/m5N+Nyf93k76vY30uxnpd3PS7+ak39vpjP12AXPvm/c7zeiM863fbe/0ezuZ723k/N2MnL+bk343J/3eTvq9jR71ft+Ly5eHkX63WdLv5qTf20m/t9Gj3u8msFfp9zY6Vuh3c9Lv7aTf20i/m5F+Nyf9bk76vZ3O2G8XMPe+3V1hwDfUGQdcwPe+me9mZL6bkwuY28kBfBt5gNKM9Ls56Xdz0u/tpN/bSL+bkX43J/1uTvq9nfR7G+l3M9Lv5qTfzUm/t5N+byP9bkb63ZzO2G8XMNveeX+5nc44395f7n3T72ZkvpuT8/d2cv7eRs7fzUi/m5N+N6dHtd/36vLloajfbZacv5uT3y+3k35vo2PFo9rv9tO3VfrdnPS7Oen3dtLvbaTfzUi/m5N+Nyf93k5n7LcLmHvf7q4w4BvqjAMu4HvfzHczMt/NyQOU7eQAvo28wGxG+t2c9Ls56fd20u9tpN/NSL+bk343J/3eTvq9jfS7Gel3c9Lv5qTf20m/t5F+NyP9bk5n7LcLmG3vvL/cTmecb+8v977pdzMy383J+Xs7OX9vI+fvZqTfzUm/m9Oj2O97efnyUNTvNkvO383J75fbSb+30bHiUex3+8n7Kv1uVvrdnPR7O+n3NtLvZqTfzUm/m5N+b6cz9tsFzL1vd1cY8A11xgEX8L1v5rsZme/m5AHKdnIA30ZeYDYj/W5O+t2c9Hs76fc20u9mpN/NSb+bk35vJ/3eRvrdjPS7Oel3c9Lv7aTf20i/m5F+N6cz9tsFzLZ33l9upzPOt/eXe9/0uxmZ7+bk/L2dnL+3kfN3M9Lv5qTfzelR6/e9vnx5KOp3myXn7+bk98vtpN/b6FjxqPW7/dSvbZV+Ny/9bk76vZ30exvpdzPS7+ak381Jv7fTGfvtAubet7srDPiGOuOAC/jeN/PdjMx3c/IAZTs5gG8jLzCbkX43J/1uTvq9nfR7G+l3M9Lv5qTfzUm/t5N+byP9bkb63Zz0uznp93bS722k381Iv5vTGfvtAmbbO+8vt9MZ59v7y71v+t2MzHdzcv7eTs7f28j5uxnpd3PS7+b0KPX7Ji5fHor63WbJ+bs5+f1yO+n3NjpWPEr9bj/xa1+l381Mv5uTfm8n/d5G+t2M9Ls56Xdz0u/tdMZ+u4C59+3uCgO+oc444AK+9818NyPz3Zw8QNlODuDbyAvMZqTfzUm/m5N+byf93kb63Yz0uznpd3PS7+2k39tIv5uRfjcn/W5O+r2d9Hsb6Xcz0u/mdMZ+u4DZ9s77y+10xvn2/nLvm343I/PdnJy/t5Pz9zZy/m5G+t2c9Ls5PSr9vqnLl4eifrdZcv5uTn6/3E76vY2OFY9Kv9tP+/pW6Xdz0+/mpN/bSb+3kX43I/1uTvrdnPR7O52x3y5g7n27u8KAb6gzDriA730z383IfDcnD1C2kwP4NvICsxnpd3PS7+ak39tJv7eRfjcj/W5O+t2c9Hs76fc20u9mpN/NSb+bk35vJ/3eRvrdjPS7OZ2x3y5gtr3z/nI7nXG+vb/c+6bfzch8Nyfn7+3k/L2NnL+bkX43J/1uTo9Cv2/y8uWhqN9tlpy/m5PfL7eTfm+jY8Wj0O/2k77+Vfrd7PS7Oen3dtLvbaTfzUi/m5N+Nyf93k5n7LcLmHvf7q4w4BvqjAMu4HvfzHczMt/NyQOU7eQAvo28wGxG+t2c9Ls56fd20u9tpN/NSL+bk343J/3eTvq9jfS7Gel3c9Lv5qTf20m/t5F+NyP9bk5n7LcLmG3vvL/cTmecb+8v977pdzMy383J+Xs7OX9vI+fvZqTfzUm/m9PD3u+bvnx5KOp3myXn7+bk98vtpN/b6FjxsPe7/ZRvbJV+Nz/9bk76vZ30exvpdzPS7+ak381Jv7fTGfvtAubet7srDPiGOuOAC/jeN/PdjMx3c/IAZTs5gG8jLzCbkX43J/1uTvq9nfR7G+l3M9Lv5qTfzUm/t5N+byP9bkb63Zz0uznp93bS722k381Iv5vTGfvtAmbbO+8vt9MZ59v7y71v+t2MzHdzcv7eTs7f28j5uxnpd3PS7+b0MPf7fly+PBT1u82S83dz8vvldtLvbXSseJj73X7CN75Kv5uhfjcn/d5O+r2N9LsZ6Xdz0u/mpN/b6Yz9dgFz79vdFQZ8Q51xwAV875v5bkbmuzl5gLKdHMC3kReYzUi/m5N+Nyf93k76vY30uxnpd3PS7+ak39tJv7eRfjcj/W5O+t2c9Hs76fc20u9mpN/N6Yz9dgGz7Z33l9vpjPPt/eXeN/1uRua7OTl/byfn723k/N2M9Ls56Xdzelj7fb8uXx6K+t1myfm7Ofn9cjvp9zY6Vjys/W4/3b1Zpd/NUb+bk35vJ/3eRvrdjPS7Oel3c9Lv7XTGfruAufft7goDvqHOOOACvvfNfDcj892cPEDZTg7g28gLzGak381Jv5uTfm8n/d5G+t2M9Ls56Xdz0u/tpN/bSL+bkX43J/1uTvq9nfR7G+l3M9Lv5nTGfruA2fbO+8vtdMb59v5y75t+NyPz3Zycv7eT8/c2cv5uRvrdnPS7OT2M/b6fly8PRf1us+T83Zz8frmd9HsbHSsexn63n+zerdLvZqnfzUm/t5N+byP9bkb63Zz0uznp93Y6Y79dwNz7dneFAd9QZxxwAd/7Zr6bkfluTh6gbCcH8G3kBWYz0u/mpN/NSb+3k35vI/1uRvrdnPS7Oen3dtLvbaTfzUi/m5N+Nyf93k76vY30uxnpd3M6Y79dwGx75/3ldjrjfHt/ufdNv5uR+W5Ozt/byfl7Gzl/NyP9bk763Zwetn7f78uXh6J+t1ly/m5Ofr/cTvq9jY4VD1u/2091b1fpd/PU7+ak39tJv7eRfjcj/W5O+t2c9Hs7nbHfLmDufbu7woBvqDMOuIDvfTPfzch8NycPULaTA/g28gKzGel3c9Lv5qTf20m/t5F+NyP9bk763Zz0ezvp9zbS72ak381Jv5uTfm8n/d5G+t2M9Ls5nbHfLmC2vfP+cjudcb69v9z7pt/NyHw3J+fv7eT8vY2cv5uRfjcn/W5OD1O/H8Tly0NRv9ssOX83J79fbif93kbHioep3+0nuver9LuZ6ndz0u/tpN/bSL+bkX43J/1uTvq9nc7Ybxcw977dXWHAN9QZB1zA976Z72ZkvpuTByjbyQF8G3mB2Yz0uznpd3PS7+2k39tIv5uRfjcn/W5O+r2d9Hsb6Xcz0u/mpN/NSb+3k35vI/1uRvrdnM7Ybxcw2955f7mdzjjf3l/ufdPvZmS+m5Pz93Zy/t5Gzt/NSL+bk343p4el3w/q8uWhqN9tlpy/m5PfL7eTfm+jY8XD0u/209zMKv1urvrdnPR7O+n3NtLvZqTfzUm/m5N+b6cz9tsFzL1vd1cY8A11xgEX8L1v5rsZme/m5AHKdnIA30ZeYDYj/W5O+t2c9Hs76fc20u9mpN/NSb+bk35vJ/3eRvrdjPS7Oel3c9Lv7aTf20i/m5F+N6cz9tsFzLZ33l9upzPOt/eXe9/0uxmZ7+bk/L2dnL+3kfN3M9Lv5qTfzelh6PeDvHx5KOp3myXn7+bk98vtpN/b6FjxMPS7/SQ3t0q/m61+Nyf93k76vY30uxnpd3PS7+ak39vpjP12AXPv290VBnxDnXHABXzvm/luRua7OXmAsp0cwLeRF5jNSL+bk343J/3eTvq9jfS7Gel3c9Lv5qTf20m/t5F+NyP9bk763Zz0ezvp9zbS72ak383pjP12AbPtnfeX2+mM8+395d43/W5G5rs5OX9vJ+fvbeT83Yz0uznpd3M6e78f9OXLQ1G/2yw5fzcnv19uJ/3eRseKs/e7/RQ3u0q/m69+Nyf93k76vY30uxnpd3PS7+ak39vpjP12AXPv290VBnxDnXHABXzvm/luRua7OXmAsp0cwLeRF5jNSL+bk343J/3eTvq9jfS7Gel3c9Lv5qTf20m/t5F+NyP9bk763Zz0ezvp9zbS72ak383pjP12AbPtnfeX2+mM8+395d43/W5G5rs5OX9vJ+fvbeT83Yz0uznpd3M6c7//49/4G3/qzuXyoZf/JLcul/e9+/bt59pP+MZX6XczdP5uTn6/3E76vY2OFWfu99NPP/3L7ae42VX63Xz1uznp93bS722k381Iv5uTfjcn/d5OZ+y3C5h73+6uMOAb6owDLuB738x3MzLfzckDlO3kAL6NjhX63ZycT7aTfm8jD1CakX43J/1uTvq9nfR7G+l3M9Lv5qTfzUm/t5N+byP9bkb63Zz0uznp93Y6Y79dwNz75v1OMzrjfOt32zv93k7mexs5fzcj5+/mpN/NSb+3k35vozP3+9//3b/741/5whd+8uU/xf2+fHl8ff1us6TfzUm/t5N+b6Mz9/vLX/7yH3MB85X30Hyb7yawVzmfbKNjhfNJc3I+2U76vY2cT5qRfjcnFzCbkwuYwUnAA5K/8JOQBDwxOYA3Jv0OTvodkPQ7Iel3YtLvxqTfwUm/A5J+JyT9Tkz63Zj0Ozjpd0DS74Sk34lJvxuTfgcn/Q5I+p2Q9DsxHYuuX1p5lf+LG17oDxBuYPO9jY4VPmDVnHzAajs5n2yjY4V+byf93kb63YyOVfq9rfR7G5213//yH/2j//gbH/7wN778J3gQly+P70G/2yw5fzcn/d5O+r2Nztpv8733znxvI/PdjJxPmpPzSXPS7+2k39tIv5uRfjcnFzCbkweEwUnAA5IXPAlJwBOTF/SNSb+Dk34HJP1OSPqdmPS7Mel3cNLvgKTfCUm/E5N+Nyb9Dk76HZD0OyHpd2LS78ak38FJvwOSfick/U5MxyIXMAOVD6BsJP3eRj6A0oz0uzn5AGFz0u/tpN/bSL+bkX43J/3eTh9/5pn33rlcPvTylQ/q8uXxfZjvvW/HCvPdnJxPtpPzyTZyPmlG+t2c9Ls56fd20u9tpN/NSL+bk343J/3eTmfs990LmD/90z/9577zO7/zX+wf4f6seNOb3vTc9fX1z7744ou3789X3F/l677u6z794osv/uk7d+786l598ytu3br1rU888cQ/+a3f+q2nb/6rta/wxBNPPHN1dfUXvvKVr7y3/Rc3v+r27ds/fHyVZ5555idu/qu1r2C+t5P53kbHCvPdnPR7O+n3NjpW6Pd20u9tpN/N6Fil39tKv7eRfjcj/W5Ozt/NSb+3k35vI/1uRvrdnPS7Oen3dtLvbaTfzUi/m9PTTz/9+WPlpz/96W9r/8XNr/J8cBub723k+WAz8nywOTmfNCf93k76vY30uxnpd3PS7+Z0pn7/xo//+J//yhe+8JMv/87f9La3/dA3/MiP/OP2E937VfrdTD0fbE6eD24n/d5Gng82I/1uTvrdnPR7O+n3NtLvZqTfzUm/m5N+b6cz9vtTn/rUn7j6xCc+8e+/5Vu+5cv7R7hvK77p+vr6i1dXV1+6b19xfKHr6+tvvVwuX7i6unrxDN/T9fX1E5fL5W1XV1enuBB6mFxfX7/l6urqrZfL5dfOYHR8Dy+88MLvP/7/Tz755H86y/d0uVzM9/6/N/MdBtZ8B6Svtkm/9//N6XcbJ/3es6TfYZb0OyDpd0Jy/k5MxyL91u88LK+2UL8bo/P3dtLvbfTSrBB9gQAAIABJREFUCv3W7zws+v3GqfR7G+r3NtLvZuT9TnN68skn3/7Se55fbv/FfVnlfOJ8ck8Gze+XjdH5ZDs5n2wj55Nm5HzSnPS7Oen3dtLvbXSmfn/xl37prb/x4Q9/48u/62/4vu/79bd+x3d8Mf80N7BQvxuqfjcn/d5O+r2NztTv3/3dmu+9d+Z7G5nvZuR80pycT5qTfm8n/d5G+t2M9Ls5/cqv/Mrvu/rABz7w3c8+++wn239y86uef/75j9y5c+eDTz311Edv/qu1r+CfeN1OZ/wnXv0TxnvfjhXmezuZ7210rNDv7eSfoN9Gxwr9bk76vZ30exvpdzPS7+ak381Jv7eTfm8j/W5G+t2c9Ls56fd20u9tpN/NSL+bk343J/3eTmfs9/G3mV76zq/2T3B/Vnj+vZ31ext5/t2MjlX6va3O2G/nk71v5rsZme/m5HyynZxPtpHzySsbffyZZ95753L50MtX3Lpc3vfu27efa7o3t8p8N1vnk+bk/L2dnE+2keffzUi/m5N+Nyf93k76vY30uxnpd3PS7+ak39vpjP1+//vf/z0uYO6984InGJ1xwAU8bJwXmAnJfCcmFzADkwN4QHIBsyHpd3LS78Sk34FJvwOSfjck/U5O+p2Y9Dsw6XdA0u+GpN/JSb8Tk34HJv0OSPrdkPQ7OZ2x3y5gpq3z/jIwnXG+vb8MG6ffCcl8Jybn78Dk/B2QnL8bkn4nJ/1OTA+83690+fJNb3vbD/13P//z/7D9FDe7Sr+br/N3c/IB8O2k39voWOEPRGwn/d5Gxwr9bk76vZ30exvpdzPS7+ak381Jv7fTGfvtAubet7srDPiGOuOAC/jeN/PdjMx3c/IAZTs5gG8jD1CakX43J/1uTvq9nfR7G+l3M9Lv5qTfzUm/t5N+byP9bkb63Zz0uznp93bS722k381Iv5vTGfvtAmbbO+8vt9MZ59v7y71v+t2MzHdzcv7eTs7f28j5uxnpd3PS7+b0IPv9Spcvv+H7vu/X3/RH/+i3P/3007/cfoqbXaXfzdf5uzn5/XI76fc2OlY8yH6/0ndovvfeme9tZL6bkfNJc3I+aU76vZ30exvpdzPS7+bkAmZzcgEzOAl4QPILZkIS8MTkL/w0Jv0OTvodkPQ7Iel3YtLvxqTfwUm/A5J+JyT9Tkz63Zj0Ozjpd0DS74Sk34lJvxuTfgcn/Q5I+p2Q9DsxHYuuX1p5lf+LG17oA4Qb2Hxvo2OFD1g1Jx+w2k7OJ9voWKHf20m/t5F+N6NjlX5vK/3eRg+y3690+fLW5fK+b/3Jn/y7X/7yl/+YC5ivvIfm+9zz/WrfnX7vvTPf2+hB9tt8t/15pVXmu/n5/XI7+f1yG/n9shn5/bI56Xdz0u/tpN/b6FjhAmZz8oAwOAl4QPKCJyEJeGLygr4x6Xdw0u+ApN8JSb8Tk343Jv0OTvodkPQ7Iel3YtLvxqTfwUm/A5J+JyT9Tkz63Zj0Ozjpd0DS74Sk34npWOQCZqDyAdmNpN/b6FjhAyjbSb+30bHCBePmpN/bSb+3kX43I/1uTvr9VadXu3z57tu3n9PvPU/6vY30uxnpd3PS7+ak39tJv7eRfjcj/W5O+t2c9Hs76fc20u9mpN/NyQXM5uQDKMFJwAOSF5gJScATkxeYjUm/g5N+ByT9Tkj6nZj0uzHpd3DS74Ck3wlJvxOTfjcm/Q5O+h2Q9Dsh6Xdi0u/GpN/BSb8Dkn4nJP1OTMciFzADlQ+gbCT93kY+gNKM9Ls5+QBhc9Lv7aTf20i/m5F+Nyf93pcvD0n93vOk39tIv5uRfjcn/W5O+r2d9Hsb6Xcz0u/mpN/NSb+3k35vI/1uRvrdnFzAbE4eoAQnAQ9IPoCSkAQ8MfkAYWPS7+Ck3wFJvxOSficm/W5M+h2c9Dsg6XdC0u/EpN+NSb+Dk34HJP1OSPqdmPS7Mel3cNLvgKTfCUm/E9OxyAXMQOUDKBtJv7eRD6A0I/1uTj5A2Jz0ezvp9zbS72ak383pce/3+pcvf1tRv/c86fc20u9mpN/N6XHvd1Nygb446XdRulyef/75j9y5c+eDTz311Efbf3Hzq5xPtrH53kbOJ83I+aQ5OZ80J/3eTmfstwuYe9/urjDgG+qMAy7ge9/MdzMy383JL5jbyQF8Gx0r9Ls5OZ9sJ/3eRh6gNCP9bk763Zz0ezvp9zbS72ak381Jv5uTfm8n/d5G+t2M9Ls56Xdz0u/tdMZ+u4C59837nWZ0xvnW77Z3+r2dzPc2cv5uRs7fzUm/m5N+byf93kb3s9/18qXzd9s3892cfL5qOzmfbKNjhfNJc3I+2U76vY3u5/mkfTdfXWW+t5b53kbmuxk5nzQn55PmpN/b6Yz9dgFz75sDSjQ644ALeNs8Ad9O5nsbOYA3Iwfw5qTfzUm/t5N+byP9bkb63Zz0uznp93bS722k381Iv5uTfjcn/d5O+r2N9LsZ6Xdz0u/mpN/b6Yz9dgFz79uxwnxvpzPOt37vfTPfzch8NycXHLaT8/c2Olbod3NyPtlO+r2N7tfzk9dy+dL5pO2b+W5OzifbyflkGzmfNCP9bk763Zz0ezvp9zbS72ak381Jv5uTfm8n/d5GxwoXMJuTF5jBScAD0sU/QV+UBLwoecHTlHwApTjpd1HS76Kk30VJv5uSfhcn/S5K+l2U9Lso6XdT0u/ipN9FSb+Lkn4XJf1uSvpdnPS7KOl3UdLvonR3zfVLK6/yf3HDC72g38DmexsdK1zgaU4u8Gwn55NtdKzQ7+2k39tIv5vRsUq/t5V+b6P70e/XevnSfLd9M9/NyflkOzmfbCPnk2ak381Jv5uTfm8n/d5G+t2M9Ls56Xdz0u/tpN/b6FjhAmZz8oAwOAl4QPKCJyEJeGLygr4x6Xdw0u+ApN8JSb8Tk343Jv0OTvodkPQ7Iel3YtLvxqTfwUm/A5J+JyT9Tkz63Zj0Ozjpd0DS74Sk34npWOQCZqBywWEj6fc2Olb4AMp20u9tdKxwwbg56fd20u9tpN/NSL+b0+PW79dz+fKQ1O89T/q9jfS7Gel3c3rc+t1U/vNV+r3l9Hsb6Xcz0u/mpN/NSb+3k35vI/1uRvrdnFzAbE4eoAQnAQ9IXmAmJAFPTF5gNib9Dk76HZD0OyHpd2LS78ak38FJvwOSfick/U5M+t2Y9Ds46XdA0u+EpN+JSb8bk34HJ/0OSPqdkPQ7MR2LXMAMVD6AspH0exv5AEoz0u/m5AOEzUm/t5N+byP9bkb63Zwep36/3suXh6R+73nS722k381Iv5vT49TvJvK1V+n31tPvbaTfzUi/m5N+Nyf93k76vY30uxnpd3NyAbM5eYASnAQ8IPkASkIS8MTkA4SNSb+Dk34HJP1OSPqdmPS7Mel3cNLvgKTfCUm/E5N+Nyb9Dk76HZD0OyHpd2LS78ak38FJvwOSfick/U5MxyIXMAOVD6BsJP3eRj6A0oz0uzn5AGFz0u/tpN/bSL+bkX43p8el32/k8uUhqd97nvR7G+l3M9Lv5vS49LtpvPIq/d6C+r2N9LsZ6Xdz0u/mpN/bSb+3kX43I/1uTi5gNicPUIKTgAckH0BJSAKemHyAsDHpd3DS74Ck3wlJvxOTfjcm/Q5O+h2Q9Dsh6Xdi0u/GpN/BSb8Dkn4nJP1OTPrdmPQ7OOl3QNLvhKTfielY5AJmoPIBlI2k39vIB1CakX43Jx8gbE76vZ30exvpdzPS7+b0OPT7jV6+PCT1e8+Tfm8j/W5G+t2cHod+N4lXX6XfW1G/t5F+NyP9bk763Zz0ezvp9zbS72ak383JBczm5AFKcBLwgOQDKAlJwBOTDxA2Jv0OTvodkPQ7Iel3YtLvxqTfwUm/A5J+JyT9Tkz63Zj0Ozjpd0DS74Sk34lJvxuTfgcn/Q5I+p2Q9DsxHYtcwAxUPoCykfR7G/kASjPS7+bkA4TNSb+3k35vI/1uRvrdnB71ft+Ly5eHpH7vedLvbaTfzUi/m9Oj3u+msFfp9zbS722k381Iv5uTfjcn/d5O+r2N9LsZ6XdzcgGzOXmAEpwEPCD5AEpCEvDE5AOEjUm/g5N+ByT9Tkj6nZj0uzHpd3DS74Ck3wlJvxOTfjcm/Q5O+h2Q9Dsh6Xdi0u/GpN/BSb8Dkn4nJP1OTMciFzADlQ+gbCT93kY+gNKM9Ls5+QBhc9Lv7aTf20i/m5F+N6dHud/36vLlIanfe570exvpdzPS7+b0KPe7CbRV+r2d9Hsb6Xcz0u/mpN/NSb+3k35vI/1uRvrdnFzAbE4eoAQnAQ9IPoCSkAQ8MfkAYWPS7+Ck3wFJvxOSficm/W5M+h2c9Dsg6XdC0u/EpN+NSb+Dk34HJP1OSPqdmPS7Mel3cNLvgKTfCUm/E9OxyAXMQOUDKBtJv7eRD6A0I/1uTj5A2Jz0ezvp9zbS72ak383pUe33vbx8eUjq954n/d5G+t2M9Ls5Par9bj99X6Xf20q/t5F+NyP9bk763Zz0ezvp9zbS72ak383JBczm5AFKcBLwgOQDKAlJwBOTDxA2Jv0OTvodkPQ7Iel3YtLvxqTfwUm/A5J+JyT9Tkz63Zj0Ozjpd0DS74Sk34lJvxuTfgcn/Q5I+p2Q9DsxHYtcwAxUPoCykfR7G/kASjPS7+bkA4TNSb+3k35vI/1uRvrdnB7Fft/ry5eHpH7vedLvbaTfzUi/m9Oj2O/2k7+2Vfq9vfR7G+l3M9Lv5qTfzUm/t5N+byP9bkb63ZxcwGxOHqAEJwEPSD6AkpAEPDH5AGFj0u/gpN8BSb8Tkn4nJv1uTPodnPQ7IOl3QtLvxKTfjUm/g5N+ByT9Tkj6nZj0uzHpd3DS74Ck3wlJvxPTscgFzEDlAygbSb+3kQ+gNCP9bk4+QNic9Hs76fc20u9mpN/N6VHr901cvjwk9XvPk35vI/1uRvrdnB61fref+rWv0u9tpt/bSL+bkX43J/1uTvq9nfR7G+l3M9Lv5uQCZnPyACU4CXhA8gGUhCTgickHCBuTfgcn/Q5I+p2Q9Dsx6Xdj0u/gpN8BSb8Tkn4nJv1uTPodnPQ7IOl3QtLvxKTfjUm/g5N+ByT9Tkj6nZiORS5gBiofQNlI+r2NfAClGel3c/IBwuak39tJv7eRfjcj/W5Oj1K/b+ry5SGp33ue9Hsb6Xcz0u/m9Cj1u/3Er2+Vfm83/d5G+t2M9Ls56Xdz0u/tpN/bSL+bkX43Jxcwm5MHKMFJwAOSD6AkJAFPTD5A2Jj0Ozjpd0DS74Sk34lJvxuTfgcn/Q5I+p2Q9Dsx6Xdj0u/gpN8BSb8Tkn4nJv1uTPodnPQ7IOl3QtLvxHQscgEzUPkAykbS723kAyjNSL+bkw8QNif93k76vY30uxnpd3N6VPp9k5cvD0n93vOk39tIv5uRfjenR6Xf7ad9/av0e9vp9zbS72ak381Jv5uTfm8n/d5G+t2M9Ls5uYDZnDxACU4CHpB8ACUhCXhi8gHCxqTfwUm/A5J+JyT9Tkz63Zj0Ozjpd0DS74Sk34lJvxuTfgcn/Q5I+p2Q9Dsx6Xdj0u/gpN8BSb8Tkn4npmORC5iBygdQNpJ+byMfQGlG+t2cfICwOen3dtLvbaTfzUi/m9Oj0O+bvnx5SOr3nif93kb63Yz0uzk9Cv1uP+kbW6Xf20+/t5F+NyP9bk763Zz0ezvp9zbS72ak383JBczm5AFKcBLwgOQDKAlJwBOTDxA2Jv0OTvodkPQ7Iel3YtLvxqTfwUm/A5J+JyT9Tkz63Zj0Ozjpd0DS74Sk34lJvxuTfgcn/Q5I+p2Q9DsxHYtcwAxUPoCykfR7G/kASjPS7+bkA4TNSb+3k35vI/1uRvrdnB72ft+Py5eHpH7vedLvbaTfzUi/m9PD3u/2U77xVfq9DfV7G+l3M9Lv5qTfzUm/t5N+byP9bkb63ZxcwGxOHqAEJwEPSD6AkpAEPDH5AGFj0u/gpN8BSb8Tkn4nJv1uTPodnPQ7IOl3QtLvxKTfjUm/g5N+ByT9Tkj6nZj0uzHpd3DS74Ck3wlJvxPTscgFzEDlAygbSb+3kQ+gNCP9bk4+QNic9Hs76fc20u9mpN/N6WHu9/26fHlI6veeJ/3eRvrdjPS7OT3M/W4/4b1Zpd/bUb+3kX43I/1uTvrdnPR7O+n3NtLvZqTfzckFzObkAUpwEvCA5AMoCUnAE5MPEDYm/Q5O+h2Q9Dsh6Xdi0u/GpN/BSb8Dkn4nJP1OTPrdmPQ7OOl3QNLvhKTfiUm/G5N+Byf9Dkj6nZD0OzEdi1zADFQ+gLKR9Hsb+QBKM9Lv5uQDhM1Jv7eTfm8j/W5G+t2cHtZ+38/Ll4ekfu950u9tpN/NSL+b08Pa7/bT3btV+r0t9Xsb6Xcz0u/mpN/NSb+3k35vI/1uRvrdnFzAbE4eoAQnAQ9IPoCSkAQ8MfkAYWPS7+Ck3wFJvxOSficm/W5M+h2c9Dsg6XdC0u/EpN+NSb+Dk34HJP1OSPqdmPS7Mel3cNLvgKTfCUm/E9OxyAXMQOUDKBtJv7eRD6A0I/1uTj5A2Jz0ezvp9zbS72ak383pYez3/b58eUjq954n/d5G+t2M9Ls5PYz9bj/ZvV2l39tTv7eRfjcj/W5O+t2c9Hs76fc20u9mpN/NyQXM5uQBSnAS8IDkAygJScATkw8QNib9Dk76HZD0OyHpd2LS78ak38FJvwOSfick/U5M+t2Y9Ds46XdA0u+EpN+JSb8bk34HJ/0OSPqdkPQ7MR2LXMAMVD6AspH0exv5AEoz0u/m5AOEzUm/t5N+byP9bkb63Zwetn4/iMuXh6R+73nS722k381Iv5vTw9bv9lPd+1X6vU31exvpdzPS7+ak381Jv7eTfm8j/W5G+t2cXMBsTh6gBCcBD0g+gJKQBDwx+QBhY9Lv4KTfAUm/E5J+Jyb9bkz6HZz0OyDpd0LS78Sk341Jv4OTfgck/U5I+p2Y9Lsx6Xdw0u+ApN8JSb8T07HIBcxA5QMoG0m/t5EPoDQj/W5OPkDYnPR7O+n3NtLvZqTfzelh6veDunx5SOr3nif93kb63Yz0uzk9TP1uP9HNrNLv7arf20i/m5F+Nyf9bk76vZ30exvpdzPS7+bkAmZz8gAlOAl4QPIBlIQk4InJBwgbk34HJ/0OSPqdkPQ7Mel3Y9Lv4KTfAUm/E5J+Jyb9bkz6HZz0OyDpd0LS78Sk341Jv4OTfgck/U5I+p2YjkUuYAYqH0DZSPq9jXwApRnpd3PyAcLmpN/bSb+3kX43I/1uTg9Lvx/k5ctDUr/3POn3NtLvZqTfzelh6Xf7aW5ulX5vW/3eRvrdjPS7Oel3c9Lv7aTf20i/m5F+NycXMJuTByjBScADkg+gJCQBT0w+QNiY9Ds46XdA0u+EpN+JSb8bk34HJ/0OSPqdkPQ7Mel3Y9Lv4KTfAUm/E5J+Jyb9bkz6HZz0OyDpd0LS78R0LHIBM1D5AMpG0u9t5AMozUi/m5MPEDYn/d5O+r2N9LsZ6Xdzehj6/aAvXx6S+r3nSb+3kX43I/1uTg9Dv9tPcrOr9Hv76vc20u9mpN/NSb+bk35vJ/3eRvrdjPS7ObmA2Zw8QAlOAh6QfAAlIQl4YvIBwsak38FJvwOSfick/U5M+t2Y9Ds46XdA0u+EpN+JSb8bk34HJ/0OSPqdkPQ7Mel3Y9Lv4KTfAUm/E5J+J6ZjkQuYgcoHUDaSfm8jH0BpRvrdnHyAsDnp93bS722k381Iv5vT2ft9hsuXh6R+73nS722k381Iv5vT2fvdfoqbX6Xf21i/t5F+NyP9bk763Zz0ezvp9zbS72ak383JBczm5AFKcBLwgOQDKAlJwBOTDxA2Jv0OTvodkPQ7Iel3YtLvxqTfwUm/A5J+JyT9Tkz63Zj0Ozjpd0DS74Sk34lJvxuTfgcn/Q5I+p2Q9DsxHYtcwAxUPoCykfR7G/kASjPS7+bkA4TNSb+3k35vI/1uRvrdnM7c7y/89b/+zXculw+9/Ce5dbm87923bz/XfsJ7s0q/t6N+byP9bkb63ZzO3O+nnnrqo+2nuPlV+r2N9Xsb6Xcz0u/mpN/NSb+3k35vI/1uRvrdnFzAbE4+gBKcBDwg+QBKQhLwxOQDhI1Jv4OTfgck/U5I+p2Y9Lsx6Xdw0u+ApN8JSb8Tk343Jv0OTvodkPQ7Iel3YtLvxqTfwUm/A5J+JyT9TkzHIhcwA5UPoGwk/d5GPoDSjPS7OfkAYXPS7+2k39tIv5uRfjens/b715977v/90uc+94Mv/ykexOXL43vQ7z1P+r2N9LsZ6XdzOmu/79y580EXMF95D823+W4CbZXzyXZyPtlGzifNSL+bk/NJc9Lv7XTGfruAufft7goDvqHOOOACvvfNfDcj892cnn/++Y94gPLqVg7gbZb0uzk5n2wn/d5GHqA0I/1uTvrdnPR7O+n3NtLvZqTfzUm/m5N+byf93kb63Yz0uznpd3PS7+10xn67gLn3zfudZnTG+dbvtnf6vZ3M9zZy/m5Gzt/NSb+bk35vJ/3eRseK//Onfur/+s2PfexdL1/9oC5fOn+3fTPfzcnnq7aT88k2OlY4nzQn55PtpN/byO+XzUi/m5N+Nyf93k76vY30uxnpd3NyAbM5uYAZnAQ8IPkL4AlJwBOTByiNSb+Dk34HJP1OSPqdmPS7Mel3cNLvgKTfCUm/E5N+Nyb9Dk76HZD0OyHpd2LS78ak38FJvwOSfick/U5MxyL/Amag8gGUjaTf28gHUJqRfjcnHyBsTvq9nfR7G+l3M9Lv5nS2fn/8mWfee+dy+dDLv/sHefny+F70e8+Tfm8j/W5G+t2cztZv8932zXw3J/PdnJxPtpPzyTbS72ak381Jv5uTfm+nM/b77gXMn/u5n/ub3/7t3/7C/hHuz4pbt2797RdffPGfXl1d/cv78xX3V7l169Zzd+7c+eHL5fJre/V9WfFNt27d+ok7d+689758tfBFrq+v//gTTzzxp+7cufN3wvL7suQXf/EXv//4Qt/1Xd/18/flC4YvYr4D0uVivgOT+Q5Il8tFv7eTfm+jY4V+Jyf9Dkz6HZD0OyHpd2LS78ak38FJvwOSfick/U5M+t2Y9Ds46XdA0u+EpN+JSb8bk34Hp6eeeuojx7LPfvazfzYsvy9LPB9MzOY7MDmfBCTnk4TkfJKYnE8ak34HJ/0OSPqdkPT71Zl+82d+5t1f+tznfvDlq97yznf+1Nf/wA98PCHf0CKfP9mw5nsbHSv8fpmcnE8Ck/NJQHI+SUj6nZj0uzHpd3DS74Ck3wlJvxOTfjcm/Q5OL7zwwjuufuEXfuFTb3/72/9DWH9flhwhuLq6+reXy+VX78sXbF/kmevr639+dXX1pbb8ZlddX1+/5erq6k9eLpfbN/uVXtP/+rdeX1//oTNdnP3MZz7zh4+f4F3vete/eU0/yQ0uNt8b13xvo2OF+W5Ol8tFvzeVfm+ji35vJP3eRvrdjF5apd+bS7+3kX43I79fBifn74D01SX6van0exvpdzPS7+Ck3wFJvyuSfgcpz082kucn2+hY8Y53vOPPHP//559//qPtv7j5VeZ7G5vvbeT5YDPyfDA7OZ8EKv3eSPq9jfS7Gel3dtLvV6D64ic+8Qd/82Mfe9fL/5+//j3v+cxbv/d7/10WvrmFnn9vW/O9jTz/bkaefwcnz78DkuffFUm/g5TfLzeS3y+3kd8vm5HfL7OTfgcq/d5I+r2NjhWf//znv/nqAx/4wHc/++yzn2z/yc2vev755z9y586dDz711FOneanqn3jd+37Gf+LVP2G89+1YYb63k/neRscK/d5O/gn6bXSs0O/mpN/bSb+3kX43I/1uTvrdnPR7O+n3NtLvZqTfzUm/m5N+byf93kb63Yz0uznpd3PS7+10xn5fLpfrl77zq/0T3J8Vnn9vZ/3eRp5/N6NjlX5vqzP22/lk75v5bkbmuzk5n2wn55NtdJbzycefeea9dy6XD738O751ubzv3bdvP9d+kptd5XyyffV7G3k+2Iz0uzk5fzcn/d5O+r2N9LsZ6Xdz0u/mpN/bSb+3kX43I/1uTu9///u/xwXMYCXgG0nAt5GANyMBb04O4M1Jv7eTfm8j/W5G+t2c9Ls56fd20u9tpN/NSL+bk343J/3eTvq9jfS7Gel3c9Lv5qTf20m/t5F+NyP9bk4uYDYn/d5O+r2N9LsZ6Xdzcv5uTvq9nfR7G+l3M9Lv5vSg+/1Kly/f8s53/tSf/Af/4K+2n+LmV+n3NtbvbaTfzUi/m9OD7vfX+i79gYi9d+Z7Gx0rzHdzcj7ZTs4n28j5pBnpd3PS7+ak39vpjP12AXPv290VBnxDnXHABXzvm/luRua7OXmAsp0cwLeRByjNSL+bk343J/3eTvq9jfS7Gel3c9Lv5qTf20m/t5F+NyP9bk763Zz0ezvp9zbS72ak383pjP12AbPtnfeX2+mM8+395d43/W5G5rs5OX9vJ+fvbeT83Yz0uznp9+91eqXLl1//nvd85i3f8z3PPvXUUx9tsje/yvl7G5vvbXSscD7ZTs4n28j5pBk5nzQn/W5O+r2d9Hsb6Xcz0u/mpN/NSb+3k35vo2OFC5jNyQXM4CTgAckDlIQk4InJX/hpTPodnPQ7IOl3QtLvxKTfjUm/g5N+ByT9Tkj6nZj0uzHpd3DS74Ck3wlJvxOTfjcm/Q5O+h2Q9Dsh6XdiOhZdv7TyKv8XN7zQC/oNbL630bHCBczm5ILDdnI+2UbHCv3eTvq9jfS7GR2r9Htb6ffvGL3S5ctbl8v7vuUnfuJ/vHPnzgddwHzlmdLv/X9v+t2M9Ls56Xdzcv7eTvq9jfS7Gel3c9Lv5qTf20m/t5F+NyP9bk5n7LcLmG3vPCAMTmcccC8ww8Z5AJ6QzHdi8gIzMDmAByQfQGlI+p2c9Dsx6Xdg0u+ApN8NSb+Tk37s/NODAAAgAElEQVQnJv0OTPodkPS7Iel3ctLvxKTfgUm/A5J+NyT9Tk5n7LcLmGnrvL8MTGecb+8vw8bpd0Iy34nJ+TswOX8HJOfvhqTfyUm/v8r0apcv33379nM+AL7HSb+30bHC+bs5uUC/nfR7Gx0r9Hs76fc20u9mdKzS722l39tIv5uRfjcn5+/mpN/b6Yz9dgFz79vdFQZ8Q51xwAV875v5bkbmuzl5gLKdHMC3kQcozUi/m5N+Nyf93k76vY30uxnpd3PS7+ak39tJv7eRfjcj/W5O+t2c9Hs76fc20u9mpN/N6Yz9dgGz7Z33l9vpjPPt/eXeN/1uRua7OTl/byfn723k/N2M9Ls56fe+fHlI6veeJ/3eRvrdjPS7Oel3c9Lv7aTf20i/m5F+Nyf9bk76vZ30exvpdzPS7+Z0xn67gNn2zgXM4HTGAfcCM2ycC8YJyXwnJg/AA5MDeEDyFwgbkn4nJ/1OTPodmPQ7IOl3Q9Lv5KTfiUm/A5N+ByT9bkj6nZz0OzHpd2DS74Ck3w1Jv5PTGfvtAmbaOu8vA9MZ59v7y7Bx+p2QzHdicv4OTM7fAcn5uyHpd3J63Pu9/uXL30b0AfA9Tvq9jY4Vzt/NyR/42U6Pe7+30FdX6PeW0u9tpN/N6Fil39tKv7eRfjcj/W5Ozt/NSb+30xn77QLm3re7Kwz4hjrjgAv43jfz3YzMd3PyAGU7OYBvIw9QmpF+Nyf9bk76vZ30exvpdzPS7+ak381Jv7eTfm8j/W5G+t2c9Ls56fd20u9tpN/NSL+b0xn77QJm2zvvL7fTGefb+8u9b/rdjMx3c3L+3k7O39vI+bsZ6Xdzepz7XS9fHpL6vedJv7eRfjcj/W5Oj3O/m9BXV+n31tLvbaTfzUi/m5N+Nyf93k76vY30uxnpd3M6Y79dwGx75wJmcDrjgHuBGTbOBeOEZL4TkwcogckBPCD5C4QNSb+Tk34nJv0OTPodkPS7Iel3ctLvxKTfgUm/A5J+NyT9Tk76nZj0OzDpd0DS74ak38npjP12ATNtnfeXgemM8+39Zdg4/U5I5jsxOX8HJufvgOT83ZD0Ozk9rv1+LZcvD0gfAN/jpN/b6Fjh/N2c/IGf7fS49nvL/N4V+r3F9Hsb6XczOlbp97bS723k/N2M9Ls5OX83J/3eTmfstwuYe9/urjDgG+qMAy7ge9/MdzMy383JA5Tt5AC+jTxAaUb63Zz0uznp93bS722k381Iv5uTfjcn/d5O+r2N9LsZ6Xdz0u/mpN/bSb+3kX43I/1uTmfstwuYbe+8v9xOZ5xv7y/3vul3MzLfzcn5ezs5f28j5+9mpN/N6XHs92u9fHlI6veeJ/3eRvrdjPS7OT2O/W4yv3eVfm81/d5G+t2M9Ls56Xdz0u/tpN/bSL+bkX43pzP22wXMtncuYAanMw64F5hh41wwTkjmOzF5AB6YHMADkr9A2JD0Oznpd2LS78Ck3wFJvxuSficn/U5M+h2Y9Dsg6XdD0u/kpN+JSb8Dk34HJP1uSPqdnM7Ybxcw09Z5fxmYzjjf3l+GjdPvhGS+E5Pzd2By/g5Izt8NSb+T0+PW79dz+fKA9AHwPU76vY2OFc7fzckf+NlOj1u/t8jXXqHfW06/t5F+N6NjlX5vK/3eRs7fzUi/m5Pzd3PS7+10xn67gLn37e4KA76hzjjgAr73zXw3I/PdnDxA2U4O4NvIA5RmpN/NSb+bk35vJ/3eRvrdjPS7Oel3c9Lv7aTf20i/m5F+Nyf9bk76vZ30exvpdzPS7+Z0xn67gNn2zvvL7XTG+fb+cu+bfjcj892cnL+3k/P3NnL+bkb63Zwep36/3suXh6R+73nS722k381Iv5vT49TvJvK1V+n31tPvbaTfzUi/m5N+Nyf93k76vY30uxnpd3M6Y79dwGx75wJmcDrjgHuBGTbOBeOEZL4TkwfggckBPCD5C4QNSb+Tk34nJv0OTPodkPS7Iel3ctLvxKTfgUm/A5J+NyT9Tk76nZj0OzDpd0DS74ak38npjP12ATNtnfeXgemM8+39Zdg4/U5I5jsxOX8HJufvgOT83ZD0Ozk9Lv1+I5cvD0gfAN/jpN/b6Fjh/N2c/IGf7fS49HtLvPoK/d6C+r2N9LsZHav0e1vp9zZy/m5G+t2cnL+bk35vpzP22wXMvW93VxjwDXXGARfwvW/muxmZ7+bkAcp2cgDfRh6gNCP9bk763Zz0ezvp9zbS72ak381Jv5uTfm8n/d5G+t2M9Ls56Xdz0u/tpN/bSL+bkX43pzP22wXMtnfeX26nM86395d73/S7GZnv5uT8vZ2cv7eR83cz0u/m9Dj0+41evjwk9XvPk35vI/1uRvrdnB6HfjeJV1+l31tRv7eRfjcj/W5O+t2c9Hs76fc20u9mpN/N6Yz9dgGz7Z0LmMHpjAPuBWbYOBeME5L5TkwegAcmB/CA5C8QNiT9Tk76nZj0OzDpd0DS74ak38lJvxOTfgcm/Q5I+t2Q9Ds56Xdi0u/ApN8BSb8bkn4npzP22wXMtHXeXwamM86395dh4/Q7IZnvxOT8HZicvwOS83dD0u/k9Kj3+15cvjwgfQB8j5N+b6NjhfN3c/IHfrbTo97vLdBW6Pd20u9tpN/N6Fil39tKv7eR83cz0u/m5PzdnPR7O52x3y5g7n27u8KAb6gzDriA730z383IfDcnD1C2kwP4NvIApRnpd3PS7+ak39tJv7eRfjcj/W5O+t2c9Hs76fc20u9mpN/NSb+bk35vJ/3eRvrdjPS7OZ2x3y5gtr3z/nI7nXG+vb/c+6bfzch8Nyfn7+3k/L2NnL+bkX43p0e53/fq8uUhqd97nvR7G+l3M9Lv5vQo97sJtFX6vZ30exvpdzPS7+ak381Jv7eTfm8j/W5G+t2czthvFzDb3rmAGZzOOOBeYIaNc8E4IZnvxOQBeGByAA9I/gJhQ9Lv5KTfiUm/A5N+ByT9bkj6nZz0OzHpd2DS74Ck3w1Jv5OTficm/Q5M+h2Q9Lsh6XdyOmO/XcBMW+f9ZWA643x7fxk2Tr8TkvlOTM7fgcn5OyA5fzck/U5Oj2q/7+XlywPSB8D3OOn3NjpWOH83J3/gZzs9qv3eP/lrW6Hf20u/t5F+N6NjlX5vK/3eRs7fzUi/m5Pzd3PS7+10xn67gLn37e4KA76hzjjgAr73zXw3I/PdnDxA2U4O4NvIA5RmpN/NSb+bk35vJ/3eRvrdjPS7Oel3c9Lv7aTf20i/m5F+Nyf9bk76vZ30exvpdzPS7+Z0xn67gNn2zvvL7XTG+fb+cu+bfjcj892cnL+3k/P3NnL+bkb63ZwexX7f68uXh6R+73nS722k381Iv5vTo9jv9pO/tlX6vb30exvpdzPS7+ak381Jv7eTfm8j/W5G+t2czthvFzDb3rmAGZzOOOBeYIaNc8E4IZnvxOQBeGByAA9I/gJhQ9Lv5KTfiUm/A5N+ByT9bkj6nZz0OzHpd2DS74Ck3w1Jv5OTficm/Q5M+h2Q9Lsh6Xdyut/9vr6+/ktXV1f/6/jmrl/6f79KP8R9WOQDKBtZv7fRscL7y+bkgvF2ut/93t+R+S5GxxrzvaXM9zY6VjifbCfnk230Rs8nN3H50ny3fTPfzcn5uzk5n2wn55NtpN/NSL+bk343J/3eTvq9jfS7Gel3c9Lv5qTf2+mM/XYBc+/b3RUGfEOdccAFfO+b+W5G5rs5ecGznRzAt9EbfcHTvsJrX2W+t5n53kbmuxk5nzQn55PmpN/bSb+3kX43I/1uTvrdnPR7O+n3NtLvZqTfzUm/m5N+b6fHvd/X19d/73K5/DdXV1f//dByAXOPk/eXwUi/A5ILPAnpce93QnLBuDLpd5DS74Ck3wlJvxPT6/4DETd1+fL4rv1+uffOfG8jzwebkeeDzcn5pDnp93bS722k381Iv5uTfjcn/d5O+r2N9LsZ6XdzOmO/XcBse+cBeHA644C7gBk2zgXjhGS+E5MH4IHJATwgeUHfkPQ7Oel3YtLvwKTfAUm/G5J+Jyf9Tkz6HZj0OyDpd0PS7+Sk34lJvwOTfgck/W5I+p2c7le/r6+v/4fL5fK/XS6Xf+0CZtqaucgfkJ1El/s13/s7+Z0V3l82LfO9ncz3NjpW+ADhdnL+3kbHCv1uTvq9nR6Vft/k5Uv93nN0rNDv5qTfzUm/t9Oj0u/9k76xFc7f20+/t5HzdzM6Vun3ttLvbeT83Yz0uzk5fzcn/d5OZ+y3C5h73+6uMOAb6owDLuB738x3MzLfzckDlO3kAL6NPEBpRvrdnPS7Oen3dtLvbaTfzUi/m5N+Nyf93k76vY30uxnpd3PS7+ak39tJv7eRfjcj/W5ON9nv33Xp8hu+1ndzdXV19QrfpX8BM2yf95cb6Sbne3/1r73C+8smZ763k/neRscK5+/t5Py9jZy/m5Hzd3N6FPp905cv9bvNkn43J+fv5uT8vZ0ehX7vn/KNr3D+3ob6vY2cv5uR83dz0u/mpN/bSb+3kX43I/1uTmfstwuYbe9cwAxOZxxwD1DCxrlgnJDMd2LyAjMwOYAHJH9BtiHpd3LS78Sk34FJvwOSfjck/U5O+p2Y9Dsw6XdA0u+GpN/JSb8Tk34HJv0OSPrdkPQ7Od1kv6+vr/+fy+XyX73SN+ICZtqiV1zkA7Lb7ybne3/1r73C+8smZ763k/neRscKHyDcTs7f2+hYod/NSb+308Pe7/tx+VK/9xwdK/S7Oel3c9Lv7fSw93v/hPdmhfP3dtTvbeT83YyOVfq9rfR7Gzl/NyP9bk7O381Jv7fTGfvtAubet7srDPiGOuOAC/jeN/PdjMx3c/IAZTs5gG8jD1CakX43J/1uTvq9nfR7G+l3M9Lv5qTfzUm/t5N+byP9bkb63Zz0uznp93bS722k381Iv5vTTfX7+vr6f7lcLv/Tq30XLmC2PXqlVd5fbr+bmu/9lV95hfeXTc98byfzvY2OFc7f28n5exs5fzcj5+/m9DD3+35dvtTvNkv63Zycv5uT8/d2epj7vX+6e7fC+Xtb6vc2cv5uRs7fzUm/m5N+byf93kb63Yz0uzmdsd8uYLa9cwEzOJ1xwD1ACRvngnFCMt+JyQvMwOQAHpD8BdmGpN/JSb8Tk34HJv0OSPrdkPQ7Oel3YtLvwKTfAUm/G5J+Jyf9Tkz6HZj0OyDpd0PS7+R0E/2+vr7+S5fL5X++XC6/7/gmPvnJT17+4l/8i5c/8kf+yOVnf/ZnL9/8zd9893tzATNt0Ssu8gHZ7XcT872/6quv8P6yCZrv7WS+t9GxwgcIt5Pz9zY6Vuh3c9Lv7fSw9vt+Xr7U7z1Hxwr9bk763Zz0ezs9rP3eP9m9XeH8vT31exs5fzejY5V+byv93kbO381Iv/9/9v435vP9vus7f9ccG6KsIGlwY23CbhJukBscc7JHJRWYJQHrxKpEo1YlBVSDbC2YO0isg5KCsvgfi7pJmqRVWAkIkg+IAGoQbRNQRc/a/ClJpW5kxZxTsdkbhHRx6hQ3JEQEx/GZa/Wd2I1z4nNezzlnrpnvzDx6xy7+zFzX9fi+89Rnvr/PZ6Y52X83J/3eTmfstwuY+7ndWWHAN9QZB1zA93Mz383IfDcnL1C2kw34NvICpRnpd3PS7+ak39tJv7eRfjcj/W5O+t2c9Hs76fc20u9mpN/NSb+bk35vJ/3eRvrdjPS7Od1Ev6+vr3/8crn8H4/v4GMf+9jlD/2hP3T523/7b1/e+ta3uoDZHkta5fPLzXQT872/6iuv8PllEzTf28l8b6Njhf33drL/3kb2383I/rs5PYz9vt+XL/W7zZJ+Nyf77+Zk/72dHsZ+75/q3q+w/96m+r2N7L+bkf13c9Lv5qTf20m/t5F+NyP9bk5n7LcLmO3ZuYAZnM444F6ghAfngnFCMt+JyQeYgckGPCD5G2Qbkn4nJ/1OTPodmPQ7IOl3Q9Lv5KTfiUm/A5N+ByT9bkj6nZz0OzHpd2DS74Ck3w1Jv5PTve739fX1f325XL7++OI///M/f/mWb/mWy3d8x3fc+V5cwEyPJC9yQHZT3ev53l9xr/D55TY6Vpjv7WS+t9GxwgHC7WT/vY2OFfrdnPR7Oz1s/X4Qly/1e8/RsUK/m5N+Nyf93k4PW7/3T3QzK+y/t6t+byP772bk/Ulz0u/mpN/bSb+3kX43I/1uTmfstwuY7dn5gCc4nXHAvUAJD84HmAnJfCcmH2AGJhvwgOQDzIak38lJvxOTfgcm/Q5I+t2Q9Ds56Xdi0u/ApN8BSb8bkn4nJ/1OTPodmPQ7IOl3Q9Lv5HQv+319ff0nLpfLf/KZL/zX//pfv7zzne+8/OzP/uyd/ycXMNMjyYsckN1U93K+91drK3x+2ZzM93Yy39voWOEA4Xay/95Gxwr9bk76vZ0epn4/qMuX+r3n6Fih381Jv5uTfm+nh6nf+6e5uRX239tWv7eR/XczOlbp97bS721k/92M9Ls52X83J/3eTmfstwuY+7ndWWHAN9QZB1zA93Mz383IfDcnL1C2kw34NvICpRnpd3PS7+ak39tJv7eRfjcj/W5O+t2c9Hs76fc20u9mpN/NSb+bk35vJ/3eRvrdjPS7Od2rfl9fX7/1crn85cvl8sXHV/7H//gfX97xjnfc+Sbe/OY3X77zO7/TBcz2SPIqn19uqns13/sr9RU+v2xW5ns7me9tdKyw/95O9t/byP67Gdl/N6eHpd8P8vKlfrdZ0u/mZP/dnOy/t9PD0u/9k9zsCvvv7avf28j+uxnZfzcn/W5O+r2d9Hsb6Xcz0u/mdMZ+u4DZnp0LmMHpjAPuBUp4cC4YJyTznZh8gBmYbMADkr9BtiHpd3LS78Sk34FJvwOSfjck/U5O+p2Y9Dsw6XdA0u+GpN/JSb8Tk34HJv0OSPrdkPQ7Od2rfl9fX//Q5XL5rccX/Vf/6l9d3vWud12OfwHzz/25P3e5ffv25Q/8gT/gAmZ6In2RA7Lb6l7N9/5KfYXPL5uV+d5O5nsbHSscINxO9t/b6Fih381Jv7fTw9DvB335Ur/3HB0r9Ls56Xdz0u/t9DD0e/8UN7/C/nsb6/c2sv9uRscq/d5W+r2N7L+bkX43J/vv5qTf2+mM/XYBcz+3OysM+IY644AL+H5u5rsZme/m5AXKdrIB30ZeoDQj/W5O+t2c9Hs76fc20u9mpN/NSb+bk35vJ/3eRvrdjPS7Oel3c9Lv7aTf20i/m5F+N6d70e/r6+tvvVwu33x8xevr68tf/It/8fLOd77z8kf/6B+9fNu3fdvlb/7Nv3l529ve5gJmeyR5lc8vN9W9mO/9Ve5uhc8vm5f53k7mexsdK+y/t5P99zay/25G9t/N6ez9PsPlS/1us6Tfzcn+uznZf2+ns/d7/wT3Z4X993bW721k/92M7L+bk343J/3eTvq9jfS7Gel3czpjv13AbM/OBczgdMYB9wIlPDgXjBOS+U5MPsAMTDbgAcnfINuQ9Ds56Xdi0u/ApN8BSb8bkn4nJ/1OTPodmPQ7IOl3Q9Lv5KTfiUm/A5N+ByT9bkj6nZxea7+vr6/ferlc/uvL5fKrjy/4wz/8w5ff83t+z+XX//pff/krf+WvXL78y7/88r3f+70uYKancXeLHJDdXq91vvdXuPsVPr9sZuZ7O5nvbXSscIBwO9l/b6NjhX43J/3eTmfu92//h//wx29fLh946U9x63J5x1uee+7Z/dPduxX6vS31exvpdzM6Vun3tjpzv9/znve8b/8E92eFfm9n/d5G+t2M9Ls56Xdz0u/tpN/bSL+bkX43pzP22wXM9uz8ATM4nXHAvQAPD84LlIRkvhOTDzADkw14QPIBZkPS7+Sk34lJvwOTfgck/W5I+p2c9Dsx6Xdg0u+ApN8NSb+Tk34nJv0OTPodkPS7Iel3cnqt/b6+vv7/XC6Xrzy+2E/+5E9e/sgf+SOXD33oQ5e/8Tf+xuXrvu7r7nwPLmCmR3HXixyQ3WSvdb73V7j7FT6/bGbmezuZ7210rHCAcDvZf2+jY4V+Nyf93k5n7fdX/NiPfdX//qMf/fde+hM8iMuX+r3n6Fih381Jv5uTfm+ns/b7+M5dwHzl52e+zfcWaCv8+XI72Z9sI3++bEbHKv3eVvYn28ifL5uRfjcnFzCbk4AHJwEPSD7gSUgCnph8wNOY9Ds46XdA0u+EpN+JSb8bk34HJ/0OSPqdkPQ7Mel3Y9Lv4KTfAUm/E5J+Jyb9bkz6HZz0OyDpd0J61Pp9fX19/MuXX3/88J/61Kcu3/Ed33H5E3/iT1z+9J/+03f+83Wve90dFxcw03jc9SIHUDaZfm+jY4UDhNvpUev3/olf3QoXHJqbfm8n/d5G+t2M9Ls5/eW3v/2/PNPlS/Pdnpv5bk72J83J/mQ72Z9sI/1uRvrdnPS7Oen3dtLvbaTfzUi/m5N+Nyf93k5n7LcLmPu53VlhwDfUGQdcwPdzM9/NyHw3Jx/Qbycb8G10rNDv5mR/sp30ext5gdKM9Ls56Xdz0u/tpN/bSL+bkX43J/1uTvq9nfR7G+l3M9Lv5qTfzUm/t9Or7ff19fX/5XK5/D8vl8uvPr7K8a9evu1tb7t89Vd/9eXP//k/f3njG9/4v33xl7uA+Vnf3f90dXX1ZZ/1/3/96f9+tX+C+7PC++/trN/byPvvZnSs0u9t9Wr7vX/nV7/C/qTZme/tZL63kT9fNiP7k+30wWeeefvty+UDL135oP7ly898H/bf+9mZ721k/92M7L+bk/1Jc9Lv7aTf20i/m5F+Nyf9bk76vZ30exvpdzPS7+Z0xn7fuYD53ve+9wNXV1f/tP0YN7/qN/yG3/D7f/qnf/rDP/VTP/WjN//V2lf4yq/8yj/+4z/+43/hE5/4xM+2X3Gzqz7v8z7v13zZl33ZO3/0R3/0O272K/Xf/Yu+6Iu+8gu/8Auf/if/5J/8tf6rbnbl9fX11x5f4erq6u/d7Ffqv7v53lbmexsdK8x3c9Lv7aTf2+hYod/bSb+3kX43o2OVfm8r/d5G+t2M9Ls52X83J/3eTvq9jfS7Gel3c9Lv5qTf20m/t5F+N6NHqd9/8k/+yW96/etf/787fvJ/+k//6Z3Ll//sn/2zy1/6S3/p8jVf8zW/DGRdwPz5n//5n/nWb/3W7/rML/q7f/fvvvf477/zd/7OO/95hv/P+8H9FB6l+d4/7atfYX/S7OxPtpP9yTayP2lG+t2c9Ls56fd2OlO/v+LHfuyrPte/fPk/f+mX/lc/9hVf8SP7p7m5Ffbf21a/t9GxQr+bk35vpzP1+zPfrfnez+1YYb63k/neRv582YzsT5qTfjcn/d5O+r2N9LsZ6Xdzur6+/nIXMIOVgG8kAd9GAt6MBLw52YA3J/3eTvq9jfS7Gel3c9Lv5qTf20m/t5F+NyP9bk763Zz0ezvp9zbS72ak381Jv5uTfm8n/d5G+t2MHpV+/77f9/ue+Y2/8Te++fip//W//teXb/7mb7782T/7Zy/f9m3fdvnGb/zGyxNPPPHLQFzAbPNxt6v0e4vp9zbS72b0qPS7/bSvfpX9d7PT7+2k39tIv5uRfr+805kvX5pv890E2ir7k+Zkf7Kd7E+2kX43I/uT5qTfzUm/t5N+byP9bkb63Zz0uznp93Y6ab+//Or973//17z73e/++/tHuD8r/BPG29k/YbyNjhXve9/73nP853ve8573tV9x86vM9zY239vIfDejY9ULL7zw0U9+8pO/5emnn/6J/qtubqX5brb63ZzM93Y64z9Bb773c9PvZmS+m5P993ayP9lG9t/NSL+bk343J/3eTvq9jfS7Gel3c9Lv5qTf2+lR6ff19fW3Xi6Xbz5+4h/90R+9/N7f+3svH/nIRzbAZ614//vff/lTf+pPfeb/5X+6urr6ss/6n68//d+v7uo3vcHF5nvjPirzvX/S17bC+8Hm5/33drI/2UbHCv3eTvq9jfz5shn582VzOkO/P/jMM2+/fbl84KXf8a3L5R1vee65Z9tPcrOr9Hv76vc20u9mpN/N6Qz9ful36s+X7dn58+V2Mt/byJ8vm5H9SXPS7+ak39tJv7eRfjcj/W5O733ve7/WBcxgJeAbScC3kYA3IwFvTjbgzUm/t5N+byP9bkb63Zz0uznp93bS722k381Iv5uTfjcn/d5O+r2N9LsZ6Xdz0u/mpN/bSb+3kX43o0el3y5gtud906v0ewvr9zbS72b0qPS7/bSvfpX9d7PT7+2k39tIv5uRfv9Kp5e7fPk/f+mX/ld/8Nln//0me/OrXMDcxuZ7Gx0r7E+ak/3JdrI/2Ub2J81Iv5uTfjcn/d5O+r2N9LsZ6Xdz0u/mpN/b6Yz9dgFzP7c7Kwz4hjrjgAv4fm7muxmZ7+bkBfh2sgHfRl6ANyP9bk763Zz0ezvp9zbS72ak381Jv5uTfm8n/d5G+t2M9Ls56Xdz0u/tpN/bSL+bkX43p1fT7+vr6z93uVz+SPsKl8v3fu/3Xt72trdd3vrWt97577/u1/26l/5S/wJmxfysdT6/3GivZr737/raVvj8svmZ7+1kvrfRscL+ezvZf28j++9mZP/dnB5kv1/p8uWPfcVX/Mh73vOe97Wf4uZX6fc21u9tpN/NSL+b04Ps98t9h/582Z6dP19uJ/O9jfz5shnZnzQn/W5O+r2d9Hsb6Xcz0u/m5AJmc3IBMzgJeEDyAU9CEvDE5G9oa0z6HZz0OyDpd0LS78Sk341Jv4OTfgck/U5I+p2Y9Lsx6Xdw0u+ApN8JSb8Tk343Jv0OTvodkPQ7IT0q/f7sfwGz/OAuYBalu1/jAMo20+9t5ABKM3pU+t1+2le/ygHCZqff20m/t5F+NyP9/iWnl7t8eetyecc//O2//cuOlS5gvvJc6ff+vzv93kb63Yz0uznZfzcn/d5O+r2N9LsZ6Qi5dVoAACAASURBVHdz0u/mpN/bSb+3kX43I/1uTi5gNicHUIKTgAckB1ASkoAnJgcIG5N+Byf9Dkj6nZD0OzHpd2PS7+Ck3wFJvxOSficm/W5M+h2c9Dsg6XdC0u/EpN+NSb+Dk34HJP1OSI9Kv13ATI/7xhc5gLKJ9XsbOYDSjB6Vfref9tWvcoCw2en3dtLvbaTfzUi/f9HplS5fvuW5557V7zZP+r2d9Hsb6Xcz0u/mpN/NSb+3k35vI/1uRvrdnPS7Oen3dtLvbaTfzUi/m5MLmM3JAZTgJOAByQGUhCTgickBwsak38FJvwOSfick/U5M+t2Y9Ds46XdA0u+EpN+JSb8bk34HJ/0OSPqdkPQ7Mel3Y9Lv4KTfAUm/E9Kj0u/r6+u3Xi6X3zV+6GPNU8eaV/gXML/t07/Hv7i6uvp/fNbvd/3p/36VYO/Doueff/77b9++/T1PPfXUD9yHL5e+hAMom0m/t9Gxwnxvp0el3/snfW0rHCBsfvq9nfR7G+l3M9LvffnykNTvNk/6vZ30exvpdzPS7+ak381Jv7eTfm8j/W5G+t2c9Ls56fd20u9tpN/NSL+bkwuYzckBlOAk4AHJB5gJScATkxfgjUm/g5N+ByT9Tkj6nZj0uzHpd3DS74Ck3wlJvxOTfjcm/Q5O+h2Q9Dsh6Xdi0u/GpN/BSb8Dkn4npMep39fX1/+vy+XylgPm5S5gXl1dvdwFSxcww0Q5gLKR9HsbOYDSjB6nfjeRz73KAcKmp9/bSb+3kX43o8e93+tfvvyMon63edLv7aTf20i/m9Hj3u+m5AJ9ddLvLaXf20i/m5F+Nyf77+ak39tJv7eRfjcj/W5OLmA2JwdQgpOAByQHUBKSgCcmBwgbk34HJ/0OSPqdkPQ7Mel3Y9Lv4KTfAUm/E5J+Jyb9bkz6HZz0OyDpd0LS78Sk341Jv4OTfgck/U5Ij1O/P/sC5svhuICZxuZlFzmAsv30exs5gNKMHqd+N5HPvcoBwqan39tJv7eRfjejx7nf9fLlIanfbZ70ezvp9zbS72b0OPe7Cf3iKv1uWvq9nfR7G+l3M9Lv5qTfzUm/t5N+byP9bkb63ZxcwGxODqAEJwEPSA6gJCQBT0xeoDQm/Q5O+h2Q9Dsh6Xdi0u/GpN/BSb8Dkn4nJP1OTPrdmPQ7OOl3QNLvhKTfiUm/G5N+Byf9Dkj6nZAep367gJlG4jUtcgBl8+n3NnIApRk9Tv1uIp97lQOETU+/t5N+byP9bkaPa7/v5vLlIanfbZ70ezvp9zbS72b0uPa76fzSKv1uYvq9nfR7G+l3M9Lv5qTfzUm/t5N+byP9bkb63ZxcwGxODqAEJwEPSA6gJCQBT0xegDcm/Q5O+h2Q9Dsh6Xdi0u/GpN/BSb8Dkn4nJP1OTPrdmPQ7OOl3QNLvhKTfiUm/G5N+Byf9Dkj6nZAep367gJlG4jUtcgBl8+n3NnIApRk9Tv1uIp97lQOETU+/t5N+byP9bkaPY7/v9vLlIanfbZ70ezvp9zbS72b0OPa7yfzyVfrd1PR7O+n3NtLvZqTfzUm/m5N+byf93kb63Yz0uzm5gNmcHEAJTgIekBxASUgCnpi8AG9M+h2c9Dsg6XdC0u/EpN+NSb+Dk34HJP1OSPqdmPS7Mel3cNLvgKTfCUm/E5N+Nyb9Dk76HZD0OyHpd2I6Fl1/euVV/hU3vPD555///tu3b3/PU0899QM3/KXyb+8AyqbS7210rDDf20m/t9GxwgHC5qTf20m/t5F+N6PHrd+v5vKlfrdZOlbp97bS722k383ocet3U/mVq+y/m5x+byf93kb63Yz0uznpd3PS7+2k39tIv5uRfjcnFzCbkxcowUnAA5IPMBOSgCcmH2A2Jv0OTvodkPQ7Iel3YtLvxqTfwUm/A5J+JyT9Tkz63Zj0Ozjpd0DS74Sk34lJvxuTfgcn/Q5I+p2Q9DsxHYtcwAxUDqBsJP3eRg6gNCP9bk4OEDYn/d5O+r2N9LsZPU79frWXLw9J/W7zpN/bSb+3kX43o8ep303kc6/S76an39tJv7eRfjcj/W5O+t2c9Hs76fc20u9mpN/NyQXM5uQASnAS8IDkAEpCEvDE5AV4Y9Lv4KTfAUm/E5J+Jyb9bkz6HZz0OyDpd0LS78Sk341Jv4OTfgck/U5I+p2Y9Lsx6Xdw0u+ApN8JSb8T07HIBcxA5QDKRtLvbeQASjPS7+bkAGFz0u/tpN/bSL+b0ePS79dy+fKQ1O82T/q9nfR7G+l3M3pc+t00Xn6VfjdB/d5O+r2N9LsZ6Xdz0u/mpN/bSb+3kX43I/1uTi5gNicHUIKTgAckB1ASkoAnJi/AG5N+Byf9Dkj6nZD0OzHpd2PS7+Ck3wFJvxOSficm/W5M+h2c9Dsg6XdC0u/EpN+NSb+Dk34HJP1OSPqdmI5FLmAGKgdQNpJ+byMHUJqRfjcnBwibk35vJ/3eRvrdjB6Hfr/Wy5eHpH63edLv7aTf20i/m9Hj0O8m8cqr9Lsp6vd20u9tpN/NSL+bk343J/3eTvq9jfS7Gel3c3IBszk5gBKcBDwgOYCSkAQ8MXkB3pj0Ozjpd0DS74Sk34lJvxuTfgcn/Q5I+p2Q9Dsx6Xdj0u/gpN8BSb8Tkn4nJv1uTPodnPQ7IOl3QtLvxHQscgEzUDmAspH0exs5gNKM9Ls5OUDYnPR7O+n3NtLvZvSo9/teXL48JPW7zZN+byf93kb63Ywe9X43hb1Kv7fRsUK/t5N+byP9bkb63Zz0uznp93bS722k381Iv5uTC5jNyQY8OAl4QHIAJSEJeGLyArwx6Xdw0u+ApN8JSb8Tk343Jv0OTvodkPQ7Iel3YtLvxqTfwUm/A5J+JyT9Tkz63Zj0Ozjpd0DS74Sk34npWOQCZqByAGUj6fc2cgClGel3c3KAsDnp93bS722k383oUe73vbp8eUjqd5sn/d5O+r2N9LsZPcr9bgJtlX43J/3eTvq9jfS7Gel3c9Lv5qTf20m/t5F+NyP9bk4uYDYnB1CCk4AHJAdQEpKAJyYvwBuTfgcn/Q5I+p2Q9Dsx6Xdj0u/gpN8BSb8Tkn4nJv1uTPodnPQ7IOl3QtLvxKTfjUm/g5N+ByT9Tkj6nZiORS5gBioHUDaSfm8jB1CakX43JwcIm5N+byf93kb63Ywe1X7fy8uXh6R+t3nS7+2k39tIv5vRo9rv9tP3VfrdrPR7O+n3NtLvZqTfzUm/m5N+byf93kb63Yz0uzm5gNmcHEAJTgIekBxASUgCnpi8AG9M+h2c9Dsg6XdC0u/EpN+NSb+Dk34HJP1OSPqdmPS7Mel3cNLvgKTfCUm/E5N+Nyb9Dk76HZD0OyHpd2I6FrmAGagcQNlI+r2NHEBpRvrdnBwgbE76vZ30exvpdzN6FPt9ry9fHpL63eZJv7eTfm8j/W5Gj2K/209+d6v0u3np93bS722k381Iv5uTfjcn/d5O+r2N9LsZ6XdzcgGzOTmAEpwEPCA5gJKQBDwxeQHemPQ7OOl3QNLvhKTfiUm/G5N+Byf9Dkj6nZD0OzHpd2PS7+Ck3wFJvxOSficm/W5M+h2c9Dsg6XdC0u/EdCxyATNQOYCykfR7GzmA0oz0uzk5QNic9Hs76fc20u9m9Kj1+yYuXx6S+t3mSb+3k35vI/1uRo9av9tPffer9LuZ6fd20u9tpN/NSL+bk343J/3eTvq9jfS7Gel3c3IBszk5gBKcBDwgOYCSkAQ8MXkB3pj0Ozjpd0DS74Sk34lJvxuTfgcn/Q5I+p2Q9Dsx6Xdj0u/gpN8BSb8Tkn4nJv1uTPodnPQ7IOl3QtLvxHQscgEzUDmAspH0exs5gNKM9Ls5OUDYnPR7O+n3NtLvZvQo9fumLl8ekvrd5km/t5N+byP9bkaPUr/bT/zqVul3c9Pv7aTf20i/m5F+Nyf9bk76vZ30exvpdzPS7+bkAmZzcgAlOAl4QHIAJSEJeGLyArwx6Xdw0u+ApN8JSb8Tk343Jv0OTvodkPQ7Iel3YtLvxqTfwUm/A5J+JyT9Tkz63Zj0Ozjpd0DS74Sk34npWOQCZqByAGUj6fc2cgClGel3c3KAsDnp93bS722k383oUen3TV6+PCT1u82Tfm8n/d5G+t2MHpV+t5/21a/S72an39tJv7eRfjcj/W5O+t2c9Hs76fc20u9mpN/NyQXM5uQASnAS8IDkAEpCEvDE5AV4Y9Lv4KTfAUm/E5J+Jyb9bkz6HZz0OyDpd0LS78Sk341Jv4OTfgck/U5I+p2Y9Lsx6Xdw0u+ApN8JSb8T07HIBcxA5QDKRtLvbeQASjPS7+bkAGFz0u/tpN/bSL+b0aPQ75u+fHlI6nebJ/3eTvq9jfS7GT0K/W4/6Wtbpd/NT7+3k35vI/1uRvrdnPS7Oen3dtLvbaTfzUi/m5MLmM3JAZTgJOAByQGUhCTgickL8Mak38FJvwOSfick/U5M+t2Y9Ds46XdA0u+EpN+JSb8bk34HJ/0OSPqdkPQ7Mel3Y9Lv4KTfAUm/E5J+J6ZjkQuYgcoBlI2k39vIAZRmpN/NyQHC5qTf20m/t5F+N6OHvd/34/LlIanfbZ70ezvp9zbS72b0sPe7/ZSvfZV+N0P93k76vY30uxnpd3PS7+ak39tJv7eRfjcj/W5OLmA2JwdQgpOAByQHUBKSgCcmL8Abk34HJ/0OSPqdkPQ7Mel3Y9Lv4KTfAUm/E5J+Jyb9bkz6HZz0OyDpd0LS78Sk341Jv4OTfgck/U5I+p2YjkUuYAYqB1A2kn5vIwdQmpF+NycHCJuTfm8n/d5G+t2MHuZ+36/Ll4ekfrd50u/tpN/bSL+b0cPc7/YT3ptV+t0c9Xs76fc20u9mpN/NSb+bk35vJ/3eRvrdjPS7ObmA2ZwcQAlOAh6QHEBJSAKemLwAb0z6HZz0OyDpd0LS78Sk341Jv4OTfgck/U5I+p2Y9Lsx6Xdw0u+ApN8JSb8Tk343Jv0OTvodkPQ7Iel3YjoWuYAZqBxA2Uj6vY0cQGlG+t2cHCBsTvq9nfR7G+l3M3pY+30/L18ekvrd5km/t5N+byP9bkYPa7/bT3fvVul3s9Tv7aTf20i/m5F+Nyf9bk76vZ30exvpdzPS7+bkAmZzcgAlOAl4QHIAJSEJeGLyArwx6Xdw0u+ApN8JSb8Tk343Jv0OTvodkPQ7Iel3YtLvxqTfwUm/A5J+JyT9Tkz63Zj0Ozjpd0DS74Sk34npWOQCZqByAGUj6fc2cgClGel3c3KAsDnp93bS722k383oYez3/b58eUjqd5sn/d5O+r2N9LsZPYz9bj/ZvV2l381Tv7eTfm8j/W5G+t2c9Ls56fd20u9tpN/NSL+bkwuYzckBlOAk4AHJAZSEJOCJyQvwxqTfwUm/A5J+JyT9Tkz63Zj0Ozjpd0DS74Sk34lJvxuTfgcn/Q5I+p2Q9Dsx6Xdj0u/gpN8BSb8Tkn4npmORC5iBygGUjaTf28gBlGak383JAcLmpN/bSb+3kX43o4et3w/i8uUhqd9tnvR7O+n3NtLvZvSw9bv9VPd+lX43U/3eTvq9jfS7Gel3c9Lv5qTf20m/t5F+NyP9bk4uYDYnB1CCk4AHJAdQEpKAJyYvwBuTfgcn/Q5I+p2Q9Dsx6Xdj0u/gpN8BSb8Tkn4nJv1uTPodnPQ7IOl3QtLvxKTfjUm/g5N+ByT9Tkj6nZiORS5gBioHUDaSfm8jB1CakX43JwcIm5N+byf93kb63Ywepn4/qMuXh6R+t3nS7+2k39tIv5vRw9Tv9hPdzCr9bq76vZ30exvpdzPS7+ak381Jv7eTfm8j/W5G+t2cXMBsTg6gBCcBD0gOoCQkAU9MXoA3Jv0OTvodkPQ7Iel3YtLvxqTfwUm/A5J+JyT9Tkz63Zj0Ozjpd0DS74Sk34lJvxuTfgcn/Q5I+p2Q9DsxHYtcwAxUDqBsJP3eRg6gNCP9bk4OEDYn/d5O+r2N9LsZPSz9fpCXLw9J/W7zpN/bSb+3kX43o4el3+2nublV+t1s9Xs76fc20u9mpN/NSb+bk35vJ/3eRvrdjPS7ObmA2ZwcQAlOAh6QHEBJSAKemLwAb0z6HZz0OyDpd0LS78Sk341Jv4OTfgck/U5I+p2Y9Lsx6Xdw0u+ApN8JSb8Tk343Jv0OTvodkPQ7Iel3YjoWuYAZqBxA2Uj6vY0cQGlG+t2cHCBsTvq9nfR7G+l3M3oY+v2gL18ekvrd5km/t5N+byP9bkYPQ7/bT3Kzq/S7+er3dtLvbaTfzUi/m5N+Nyf93k76vY30uxnpd3NyAbM5OYASnAQ8IDmAkpAEPDF5Ad6Y9Ds46XdA0u+EpN+JSb8bk34HJ/0OSPqdkPQ7Mel3Y9Lv4KTfAUm/E5J+Jyb9bkz6HZz0OyDpd0LS78R0LHIBM1A5gLKR9HsbOYDSjPS7OTlA2Jz0ezvp9zbS72Z09n6f4fLlIanfbZ70ezvp9zbS72Z09n63n+LmV+l3M9bv7aTf20i/m5F+Nyf9bk76vZ30exvpdzPS7+bkAmZzcgAlOAl4QHIAJSEJeGLyArwx6Xdw0u+ApN8JSb8Tk343Jv0OTvodkPQ7Iel3YtLvxqTfwUm/A5J+JyT9Tkz63Zj0Ozjpd0DS74Sk34npWOQCZqByAGUj6fc2cgClGel3c3KAsDnp93bS722k383ozP3+X77xG//m7cvlAy/9SW5dLu94y3PPPdt+wnuzSr+bo35vJ/3eRvrdjM7c7ze96U1f336Km1+l381Yv7eTfm8j/W5G+t2c9Ls56fd20u9tpN/NSL+bkwuYzckBlOAk4AHJAZSEJOCJyQHCxqTfwUm/A5J+JyT9Tkz63Zj0Ozjpd0DS74Sk34lJvxuTfgcn/Q5I+p2Q9Dsx6Xdj0u/gpN8BSb8Tkn4npmORC5iBygGUjaTf28gBlGak383JAcLmpN/bSb+3kX43o7P2+xN/7++9/1/+rb/1VS/9KR7E5cvje9DvNk/6vZ30exvpdzM6a79v3br1h13AfOVn+Pzzz3//7du3v+epp576gfa0b36Vfm9j/d5G+t2M9Ls52X83J/3eTvq9jfS7Gel3c3IBszk5gBKcBDwgOYCSkAQ8MXkB3pj0Ozjpd0DS74Sk34lJvxuTfgcn/Q5I+p2Q9Dsx6Xdj0u/gpN8BSb8Tkn4nJv1uTPodnPQ7IOl3QtLvxHQscgEzUDmAspH0exs5gNKM9Ls5OUDYnPR7O+n3NtLvZnTGfv93f/yP/2ef+Ef/6I+99Cd4UJcvj+9Dv9s86fd20u9tpN/N6Iz9Nt/t2bmAuZ3M9zayP2lGxyr7k22l39vI/qQZ6Xdz8ufL5qTf2+mM/XYBcz+3OysM+IY644AL+H5u5rsZme/m5AXKdrIB30ZeoDQj/W5O+t2c9Hs76fc20u9mpN/NSb+bk35vJ/3eRvrdjPS7Oel3c9Lv7aTf20i/m5F+N6cz9tsFzPbsfH65nc443z6/3M9Nv5uR+W5O9t/byf57G9l/NyP93k4ffOaZt9++XD7w0pUP8vKl+d7P7TMr7L+3lf3JNjpW2J9sJ/uTbaTfzcj+pDnpd3PS7+2k39tIv5uRfjcn/W5O+r2d9HsbHSvuXMD8O3/n7/zgl3zJl/yv7Zfc/Krr6+uvvrq6+vHL5fKTN//V8ld45vr6+r+7urr6RP4VN7jw+vr6866urv7Pl8vluRv8Mnf7W7/x+vr6y66urv6Hu/2FN7X+R37kR37j8Xt/1Vd91f/3pr7G3f6+5nuLme9tdKww383pcrno96bS72100e+NpN/bSL+b0adX6ffm0u9tpN/NyJ8vg5P9d0D6xSX6van0exvpdzPS7+Ck3wFJvyuSfgcp7082kvcn2+hY8aY3venfPf7z+eef/4H2K25+lfnexuZ7G3k/2Iy8H8xO9ieBSr83kn5vI/1uRvr9yk4/96EP/R/+5d/6W1/10lW/9nf/7h/5/N/1u/5/d6V8jxd7f5JBvf/eVPYn28j772bk/Xdw0u+A5P13RdLvIOXPlxvJny+3kT9fNiN/vsxO+h2o9Hsj6fc2OlZ89KMf/XVXf/Wv/tU/+Zt+0296of2Sm19169at/9uLL774357pIt+tW7eevX379jdeLpefunmB9BW+6NatW995+/btt6fV92HREaYnnnji627fvv1/vw9fLn2Jf/AP/sHvPxb+jt/xO/5a+gX3YZH5TsjmOzCZ74B0uVz0ezvp9zY6Vuh3ctLvwKTfAUm/E5J+Jyb9bkz6HZz0OyDpd0LS78Sk341Jv4OTfgck/U5I+p2Y9Lsx6Xdweuqpp77/WPaRj3zk68Py+7LE+8HEbL4Dk/1JQLI/SUj2J4nJ/qQx6Xdw0u+ApN8vi/Qv//Jffssn/tE/+mMvXfB5v/k3/+e/9g/+wQ823ZtbZb6brfMn28n+ZBsdK/z5MjnZnwQm/Q5I9icJSb8Tk343Jv0OTvodkPQ7Iel3YtLvxqTfwemFF15409X73//+r3n3u9/998P6+7LEP/G6mf0Tr9voWPG+973vPcd/vuc973lf+xU3v8p8b2PzvY3MdzM6Vr3wwgsf/eQnP/lbnn766Z/ov+rmVprvZqvfzcl8b6ePfOQj/+6tW7f+8Jve9KbTHNYz3/u56XczMt/Nyf57O9mfbCP772ak381Jv5uTfm8n/d5G+t2M9Ls56Xdz0u/tpN/b6NMrrj/9n1f5V9zwQvO9gc33NrI/aUb2J83J/qQ56fd20u9tpN/NSL8/t9MHn3nm7bcvlw+89H+9dbm84y3PPfds1725lT6/bLY+n99O9ifb6Fhhf7Kd7E+2kf1JM7I/aU763Zz0ezvp9zbS72ak381Jv5uTfm8n/d5Gx4r3vve9X+sCZrDyAmUjCfg28gKlGQl4c/ICvDnp93bS722k381Iv5uTfjcn/d5O+r2N9LsZ6Xdz0u/mpN/bSb+3kX43I/1uTvrdnPR7O+n3NtLvZqTfzelyubiAGaj0eyPp9zbS72ak383J/rs56fd20u9tpN/N6EH3++UuX/7a3/27f+Tf/mN/7P/UfoqbX6XfzVi/t5N+byP9bkYPut+f67s03+3ZueCwncz3NjpW2J80J/uT7aTf28j+pBnpd3PS7+ak39vpjP12AXM/tzsrDPiGOuOAC/h+bua7GZnv5uQFynayAd9GXqA0I/1uTvrdnPR7O+n3NtLvZqTfzUm/m5N+byf93kb63Yz0uznpd3PS7+2k39tIv5uRfjenM/bbBcz27Hx+uZ3OON8+v9zPTb+bkfluTvbf28n+exvZfzcj/f7lTi93+fLzfvNv/s+/8O1v/w1vetObvr7L3uxK+5Pma/+9nexPttGxwv5kO9mfbCP7k2Zkf9Kc9Ls56fd20u9tpN/NSL+bk343J/3eTvq9jY4VLmA2Jxcwg5OAByQvUBKSgCcmf8NPY9Lv4KTfAUm/E5J+Jyb9bkz6HZz0OyDpd0LS78Sk341Jv4OTfgck/U5I+p2Y9Lsx6Xdw0u+ApN8JSb8T07HIv4AZqBwA30j6vY2OFQ6gbCf93kbHChd4mpN+byf93kb63YweVL9f7vLlrcvlHW/4T//T//XWrVt/2AXMV36G9id7xh/UfL/Sd6bf+7npdzMy383J/rs52X9vJ/3eRvrdjPS7Oel3c9Lv7aTf20i/m5F+NycXMJuTAyjBScADkg8wE5KAJyYfYDYm/Q5O+h2Q9Dsh6Xdi0u/GpN/BSb8Dkn4nJP1OTPrdmPQ7OOl3QNLvhKTfiUm/G5N+Byf9Dkj6nZD0OzEdi1zADFQOoGwk/d5GDqA0I/1uTg4QNif93k76vY30uxk9iH6/0uXLtzz33LPmuz07FzC304OY7/Vdme8l9Iv/u/neTuZ7Gx0r7L+bk/33dtLvbaTfzUi/m5N+Nyf93k76vY30uxnpd3NyAbM5OYASnAQ8IHmBkpAEPDF5gdKY9Ds46XdA0u+EpN+JSb8bk34HJ/0OSPqdkPQ7Mel3Y9Lv4KTfAUm/E5J+Jyb9bkz6HZz0OyDpd0LS78R0LHIBM1A5gLKR9HsbOYDSjPS7OTlA2Jz0ezvp9zbS72Z0v/u9Ll8e37X5bs/OBbXtdL/ne39H5rsY6XdTMt/Nyf67Odl/byf7k22k381Iv5uTfjcn/d5O+r2N9LsZ6XdzcgGzOTmAEpwEPCA5gJKQBDwxOUDYmPQ7OOl3QNLvhKTfiUm/G5N+Byf9Dkj6nZD0OzHpd2PS7+Ck3wFJvxOSficm/W5M+h2c9Dsg6XdC0u/EdCxyATNQOYCykfR7GzmA0oz0uzk5QNic9Hs76fc20u9mdD/7XS5fHt+1+W7PzgXM7XQ/53t/N7+4wnw3KfO9ncz3NjpW2H83J/vv7aTf28j+uxnpd3PS7+ak39tJv7eRfjcj/W5OLmA2JwdQgpOAByQHUBKSgCcmL1Aak34HJ/0OSPqdkPQ7Mel3Y9Lv4KTfAUm/E5J+Jyb9bkz6HZz0OyDpd0LS78Sk341Jv4OTfgck/U5I+p2YjkUuYAYqB1A2kn5vIwdQmpF+NycHCJuTfm8n/d5G+t2M7le/6+XL47s23+3ZuaC2ne7XfO/v5JdWmO+mZb63k/neRscK++/mZP+9nfR7G9l/NyP9bk763Zz0ezvp9zbS72ak383JBczm5ABKcBLwgOQASkIS8MTkBUpj0u/gpN8BSb8Tkn4nJv1uTPodnPQ7IOl3QtLvxKTfjUm/g5N+ByT9Tkj6nZj0uzHpd3DS74Ck3wlJvxPTscgFzEDlAMpG0u9t5ABKM9Lv5uQAYXPS7+2k39tIv5vR/ej33Vy+PL5r892enQtq2+l+zPf+Ln75CvPdxMz3djLf2+hYYf/dnOy/t5N+byP772ak381Jv5uTfm8n/d5G+t2M9Ls5uYDZnBxACU4CHpAcQElIAp6YvEBpTPodnPQ7IOl3QtLvxKTfjUm/g5N+ByT9Tkj6nZj0+H6puQAAIABJREFUuzHpd3DS74Ck3wlJvxOTfjcm/Q5O+h2Q9Dsh6XdiOha5gBmoHEDZSPq9jRxAaUb63ZwcIGxO+r2d9Hsb6Xczuul+3+3ly+O7Nt/t2bmgtp1uer73d/ArV5jvpma+t5P53kbHCvvv5mT/vZ30exvZfzcj/W5O+t2c9Hs76fc20u9mpN/NyQXM5uQASnAS8IDkAEpCEvDE5AVKY9Lv4KTfAUm/E5J+Jyb9bkz6HZz0OyDpd0LS78Sk341Jv4OTfgck/U5I+p2Y9Lsx6Xdw0u+ApN8JSb8T07HIBcxA5QDKRtLvbeQASjPS7+bkAGFz0u/tpN/bSL+b0U32+9Vcvjy+a/Pdnp0LatvpJud7f/XPvcJ8NznzvZ3M9zY6Vth/Nyf77+2k39vI/rsZ6Xdz0u/mpN/bSb+3kX43I/1uTi5gNicHUIKTgAckB1ASkoAnJi9QGpN+Byf9Dkj6nZD0OzHpd2PS7+Ck3wFJvxOSficm/W5M+h2c9Dsg6XdC0u/EpN+NSb+Dk34HJP1OSPqdmI5FLmAGKgdQNpJ+byMHUJqRfjcnBwibk35vJ/3eRvrdjG6q36/28uXxXZvv9uxcUNtONzXf+yu//Arz3fTM93Yy39voWGH/3Zzsv7eTfm8j++9mpN/NSb+bk35vJ/3eRvrdjPS7ObmA2ZwcQAlOAh6QHEBJSAKemLxAaUz6HZz0OyDpd0LS78Sk341Jv4OTfgck/U5I+p2Y9Lsx6Xdw0u+ApN8JSb8Tk343Jv0OTvodkPQ7Iel3YjoWuYAZqBxA2Uj6vY0cQGlG+t2cHCBsTvq9nfR7G+l3M7qJfr+Wy5fHd22+27NzQW073cR876/6yivMdxM039vJfG+jY4X9d3Oy/95O+r2N7L+bkX43J/1uTvq9nfR7G+l3M9Lv5uQCZnNyACU4CXhAcgAlIQl4YvICpTHpd3DS74Ck3wlJvxOTfjcm/Q5O+h2Q9Dsh6Xdi0u/GpN/BSb8Dkn4nJP1OTPrdmPQ7OOl3QNLvhKTfielY5AJmoHIAZSPp9zZyAKUZ6XdzcoCwOen3dtLvbaTfzehe9/u1Xr48vmvz3Z6dC2rb6V7P9/6Ke4X53kb63YzMd3Oy/25O9t/bSb+3kX43I/1uTvrdnPR7O+n3NtLvZqTfzckFzObkAEpwEvCA5ABKQhLwxOQAYWPS7+Ck3wFJvxOSficm/W5M+h2c9Dsg6XdC0u/EpN+NSb+Dk34HJP1OSPqdmPS7Mel3cNLvgKTfCUm/E9OxyAXMQOUAykbS723kAEoz0u/m5ABhc9Lv7aTf20i/m9G97Pe9uHx5fNfmuz07FzC3072c7/3V2grz3ZzM93Yy39voWGH/3Zzsv7eTfm8j++9mpN/NSb+bk35vJ/3eRvrdjPS7ObmA2ZwcQAlOAh6QHEBJSAKemLxAaUz6HZz0OyDpd0LS78Sk341Jv4OTfgck/U5I+p2Y9Lsx6Xdw0u+ApN8JSb8Tk343Jv0OTvodkPQ7Iel3YjoWuYAZqBxA2Uj6vY0cQGlG+t2cHCBsTvq9nfR7G+l3M7pX/b5Xly+P79p8t2fngtp2ulfzvb9SX2G+m5X53k7mexsdK+y/m5P993bS721k/92M9Ls56Xdz0u/tpN/bSL+bkX43Jxcwm5MDKMFJwAOSAygJScATkxcojUm/g5N+ByT9Tkj6nZj0uzHpd3DS74Ck3wlJvxOTfjcm/Q5O+h2Q9Dsh6Xdi0u/GpN/BSb8Dkn4nJP1OTMciFzADlQMoG0m/t5EDKM1Iv5uTA4TNSb+3k35vI/1uRvei3/fy8uXxXZvv9uxcUNtO92K+91e5uxXmu3mZ7+1kvrfRscL+uznZf28n/d5G9t/NSL+bk343J/3eTvq9jfS7Gel3c3IBszk5gBKcBDwgOYCSkAQ8MXmB0pj0Ozjpd0DS74Sk34lJvxuTfgcn/Q5I+p2Q9Dsx6Xdj0u/gpN8BSb8Tkn4nJv1uTPodnPQ7IOl3QtLvxHQscgEzUDmAspH0exs5gNKM9Ls5OUDYnPR7O+n3NtLvZvRa+32vL18e37X5bs/OBbXt9Frne3+Fu19hvpuZ+d5O5nsbHSvsv5uT/fd20u9tZP/djPS7Oel3c9Lv7aTf20i/m5F+NycXMJuTAyjBScADkgMoCUnAE5MXKI1Jv4OTfgck/U5I+p2Y9Lsx6Xdw0u+ApN8JSb8Tk343Jv0OTvodkPQ7Iel3YtLvxqTfwUm/A5J+JyT9TkzHIhcwA5UDKBtJv7eRAyjNSL+bkwOEzUm/t5N+byP9bkavpd83cfny+K7Nd3t2Lqhtp9cy3/t3f3UrzHdzM9/byXxvo2OF/Xdzsv/eTvq9jey/m5F+Nyf9bk76vZ30exvpdzPS7+bkAmZzcgAlOAl4QHIAJSEJeGLyAqUx6Xdw0u+ApN8JSb8Tk343Jv0OTvodkPQ7Iel3YtLvxqTfwUm/A5J+JyT9Tkz63Zj0Ozjpd0DS74Sk34npWOQCZqByAGUj6fc2cgClGel3c3KAsDnp93bS722k383o1fb7pi5fHt+1+W7PzgW17fRq53v/zq9+hfluduZ7O5nvbXSssP9uTvbf20m/t5H9dzPS7+ak381Jv7eTfm8j/W5G+t2cXMBsTg6gBCcBD0gOoCQkAU9MXqA0Jv0OTvodkPQ7Iel3YtLvxqTfwUm/A5J+JyT9Tkz63Zj0Ozjpd0DS74Sk34lJvxuTfgcn/Q5I+p2Q9DsxHYtcwAxUDqBsJP3eRg6gNCP9bk4OEDYn/d5O+r2N9LsZvZp+3+Tly+O7Nt/t2bmgtp1ezXzv3/W1rTDfzc98byfzvY2OFfbfzcn+ezvp9zay/25G+t2c9Ls56fd20u9tpN/NSL+bkwuYzckBlOAk4AHJAZSEJOCJyQuUxqTfwUm/A5J+JyT9Tkz63Zj0Ozjpd0DS74Sk34lJvxuTfgcn/Q5I+p2Q9Dsx6Xdj0u/gpN8BSb8Tkn4npmORC5iBygGUjaTf28gBlGak383JAcLmpN/bSb+3kX43o7vt901fvjy+a/Pdnp0Latvpbud7/46vfYX5bobmezuZ7210rLD/bk7239tJv7eR/Xcz0u/mpN/NSb+3k35vI/1uRvrdnFzAbE4OoAQnAQ9IDqAkJAFPTF6gNCb9Dk76HZD0OyHpd2LS78ak38FJvwOSfick/U5M+t2Y9Ds46XdA0u+EpN+JSb8bk34HJ/0OSPqdkPQ7MR2LXMAMVA6gbCT93kYOoDQj/W5ODhA2J/3eTvq9jfS7Gd1Nv+/H5cvjuzbf7dm5oLad7ma+9+92b1aY7+ZovreT+d5Gxwr77+Zk/72d9Hsb2X83I/1uTvrdnPR7O+n3NtLvZqTfzckFzObkAEpwEvCA5ABKQhLwxOQFSmPS7+Ck3wFJvxOSficm/W5M+h2c9Dsg6XdC0u/EpN+NSb+Dk34HJP1OSPqdmPS7Mel3cNLvgKTfCUm/E9OxyAXMQOUAykbS723kAEoz0u/m5ABhc9Lv7aTf20i/m1Ht9/26fHl81+a7PTsX1LZTne/9O927Fea7WZrv7WS+t9Gxwv67Odl/byf93kb2381Iv5uTfjcn/d5O+r2N9LsZ6XdzcgGzOTmAEpwEPCA5gJKQBDwxeYHSmPQ7OOl3QNLvhKTfiUm/G5N+Byf9Dkj6nZD0OzHpd2PS7+Ck3wFJvxOSficm/W5M+h2c9Dsg6XdC0u/EdCxyATNQOYCykfR7GzmA0oz0uzk5QNic9Hs76fc20u9mVPp9Py9fHt+1+W7PzgW17VTme/8u93aF+W6e5ns7me9tdKyw/25O9t/bSb+3kf13M9Lv5qTfzUm/t5N+byP9bkb63ZxcwGxODqAEJwEPSA6gJCQBT0xeoDQm/Q5O+h2Q9Dsh6Xdi0u/GpN/BSb8Dkn4nJP1OTPrdmPQ7OOl3QNLvhKTfiUm/G5N+Byf9Dkj6nZD0OzEdi1zADFQOoGwk/d5GDqA0I/1uTg4QNif93k76vY30uxmtft/vy5fHd22+27NzQW07rfnev8O9X2G+m6n53k7mexsdK+y/m5P993bS721k/92M9Ls56Xdz0u/tpN/bSL+bkX43Jxcwm5MDKMFJwAOSAygJScATkxcojUm/g5N+ByT9Tkj6nZj0uzHpd3DS74Ck3wlJvxOTfjcm/Q5O+h2Q9Dsh6Xdi0u/GpN/BSb8Dkn4nJP1OTMciFzADlQMoG0m/t5EDKM1Iv5uTA4TNSb+3k35vI/1uRq/U7wdx+fL4rs13e3YuqG0n+5NtdKywP2lO9ifbSb+3kf1JM9Lv5qTfzUm/t5N+byP9bkb63Zz0uznp93Y6Y79dwNzP7c4KA76hzjjgAr6fm/luRua7OXkBvp1swLeRF+DNSL+bk343J/3eTvq9jfS7Gel3c9Lv5qTf20m/t5F+NyP9bk763Zz0ezvp9zbS72ak383pjP12AbM9O59fbqczzrfPL/dz0+9mZL6bk/33drL/3kb2383oYer3g7p8eRjpd5sn/d5O+r2N9LsZPUz97j/RvV+p381Uv7eTfm8j/W5G+t2c9Ls56fd20u9tpN/NSL+b0xn77QJme3YuYAanMw64DzDDg3PBOCGZ78R0sQHfTjbg28gGvBnZgDcn/W5O+r2d9Hsb6Xcz0u/mpN/NSb+3k35vI/1uRvrdnPS7Oen3dtLvbaTfzUi/m9MZ++0CZnt2LmBupzPOt88v93PT72ZkvpuT/fd2sv/eRvbfzehh6feDvHx5GOl3myf93k76vY30uxk9LP3uP83NrNTv5qrf20m/t5F+NyP9bk763Zz0ezvp9zbS72ak383pjP12AbM9Oxcwg9MZB9wHmOHBuYCZkMx3YnIBMzDZgAeky+Wi383JAavtpN/b6FjhBcp20u9t5AVKM/ICpTnpd3PS7+2k39tIv5uRfjcn/W5O+r2d9Hsb6Xcz0u/mdMZ+u4DZnp33g9vpjPPt/fd+bvrdjMx3c7L/3k7239vI/rsZPQz9ftCXLw8j/W7zpN/bSb+3kX43o4eh3/0nubmV+t1s9Xs76fc20u9mpN/NSb+bk35vJ/3eRvrdjPS7OZ2x3y5gtmfnAmZwOuOA+wAzPDgXMBOS+U5MLvAEJhvwgOQCZkPS7+Sk34lJvwOTfgck/W5I+p2c9Dsx6Xdg0u+ApN8NSb+Tk34nJv0OTPodkPS7Iel3cjpjv13ATI/O55eB6Yzz7fPL8OD0OyGZ78Rk/x2Y7L8Dkv13Qzp5v89w+fKA1O82Tg6Abyf93kbHCvvv5uQv+NlO+r2NjhX6vZ30exvpdzM6Vun3ttLvbaTfzUi/m5P9d3PS7+10xn67gLmf250VBnxDnXHABXw/N/PdjMx3c/ICZTvZgG8jL1CakX43J/1uTvq9nfR7G+l3M9Lv5qTfzUm/t5N+byP9bkb63Zz0uznp93bS722k381Iv5vTGfvtAmZ7dj6/3E5nnG+fX+7npt/NyHw3J/vv7WT/vY3sv5vRmfv9k+9617fcvlw+8NKf5Nbl8o63PPfcs/0nfO0r9bsZ6vd20u9tpN/N6Mz9fvLJJ7+0/xQ3u1K/m69+byf93kb63Yz0uznpd3PS7+2k39tIv5uRfjenM/bbBcz27FzADE5nHHAfYIYH54JxQjLficnfYBWYbMADkr+BsCHpd3LS78Sk34FJvwOSfjck/U5O+p2Y9Dsw6XdA0u+GpN/JSb8Tk34HJv0OSPrdkPQ7OZ2x3y5gpkfn88vAdMb59vlleHD6nZDMd2Ky/w5M9t8Byf67IZ2035/64R/+H3/m+77vC1/6QzyIy5fH96DfbZwcAN9O+r2NjhX2383JX/CznfR7Gx0r9Hs76fc20u9mdKzS722l39tIv5uRfjcn++/mpN/b6Yz9dgFzP7c7Kwz4hjrjgAv4fm7muxmZ7+bkBcp2sgHfRl6gNCP9bk763Zz0ezvp9zbS72ak381Jv5uTfm8n/d5G+t2M9Ls56Xdz0u/tpN/bSL+bkX43pzP22wXM9ux8frmdzjjfPr/cz02/m5H5bk7239vJ/nsb2X83ozP2++/+/t//f/3Uxz/+XS/9CR7U5cvj+9DvNk/6vZ30exvpdzM6Y7/Nd3t2/nzZnLw/2U72J9voWGF/sp30exvZnzQj+5PmpN/NSb+3k35vo2OFC5jNyQXM4CTgAckGPCEJeGLyN7Q1Jv0OTvodkPQ7Iel3YtLvxqTfwUm/A5J+JyT9Tkz63Zj0Ozjpd0DS74Sk34lJvxuTfgcn/Q5I+p2Q9DsxHYuuP73yKv+KG17oA/oNbL630bHCAdnm5IDsdrI/2UbHCv3eTvq9jfS7GR2rztTvDz7zzNtvXy4feOl3/yAvXx7fi363edLv7aTf20i/m9HZ+n18P+a7PTt/vmxOZ9qfmO/2zPS7O5nvbWX/vY28P2lG9ifNyf6kOen3djpjv+9cwPzQhz70z7/4i7/4k/tHuG8rvuj6+vrnrq6uPnHfvuL4QtfX12+8XC4fv7q6evEM39P19fUTl8vlDVdXVz95hu/n+B6ur68/7+rq6vMvl8tPneV7euGFF37N8b08+eSTP3uW7+lyuZjv/X9v5jsMrPkOSL/YJv3e/zen322c9HvPkn6HWdLvgKTfCcn+OzEdi/Rbv/OwvNJC/W6M9t/bSb+30adX6Ld+52HR79dOpd/bUL+3kX43I5/vNKcnn3zyS46VL7zwwk+0X3FfVtmf2J/ck0Hz58vGaH+ynexPtpH9STOyP2lO+t2cztLvn/uhH/r8n/m+7/vCl37XX/AN3/DTn//bftvPtZ/mZlbpd3a1/7b/zsPi/eBrpzpLvz/zk9iftGdqf9KczPd2sj/ZRv582Yz0uznpd3PS7+2k39tIv5uRfjenj33sY7/66ru/+7v/gze/+c3/ffslN7/qda973bPX19ff++KLLz5381+tfYXXv/71H37xxRf/ndu3b5/iwuOtW7fe+MQTT/w3v/ALv/B0+wluftUTTzzxzNXV1X/0qU996u03/9XaV3juuee+8Vj5zDPPfGf7FTe/ynxvY/O9jY4V5rs56fd20u9tdKzQ7+2k39tIv5vRsUq/t5V+byP9bkb63Zzsv5uTfm8n/d5G+t2M9Ls56Xdz0u/tpN/bSL+bkX43p6effvqjx8oPf/jDX9p+xc2v8n5wG5vvbeT9YDPyfrA52Z80J/3eTvq9jfS7GZ2l3z/z7d/+H37q4x//rpd+1697wxve9QXf9E3/Rf9pbmalfjdX/d5O+r2N9LsZnaXfn/3dmu/27Lz/bk7ef28n+5Nt5P13M9Lv5qTfzUm/t5N+byP9bkb63Zx+8Ad/8Ldevf/97/+ad7/73X+//ZKbX/X8889//+3bt7/nqaee+oGb/2rtK/gnXrfTGf+JV/+E8X5uxwrzvZ3M9zY6Vuj3dvJP0G+jY4V+Nyf93k76vY30uxnpd3PS7+ak39tJv7eRfjcj/W5O+t2c9Hs76fc20u9mpN/NSb+bk35vpzP2+3K5XH/6O7/aP8H9WeH993bW723k/XczOlbp97Y6Y7/tT/ZzM9/NyHw3J/uTX+n0wWeeefvty+UDL/1fbl0u73jLc88922RvdpX5br7mezvZf28j++9mZH/SnPS7Oen3dtLvbaTfzUi/m5N+Nyf93k76vY30uxnpd3M6Y7/f+973fq0LmOH5+YBnI51xwH3As5+bgDcj892cbMC3kw34NrIBb0b63Zz0uznp93bS722k381Iv5uTfjcn/d5O+r2N9LsZ6Xdz0u/mpN/bSb+3kX43I/1uTmfstwuY7dn5/HI7nXG+fX65n5t+NyPz3Zzsv7eT/fc2sv9uRg+63y93+fILvuEbfvqr3/nOf6P/FDe7Ur+br35vJ/3eRvrdjB50vz/Xd2m+27Pz58vm5P3JdrI/2UbHCvuT7aTf28j+pBnZnzQn/W5O+r2d9HsbHStcwGxO/obN4CTgAckGPCEJeGLyLwQ2Jv0OTvodkPQ7Iel3YtLvxqTfwUm/A5J+JyT9Tkz63Zj0Ozjpd0DS74Sk34lJvxuTfgcn/Q5I+p2Q9DsxHYv8C5iBygHCjaTf2+hY4QDKdtLvbXSscAC8Oen3dtLvbaTfv9zo5S5fvu4Nb3jXv/kt3/JNTz755Jc21ZtfZb6bsf3JdrI/2Ub2J83oWGV/sq30exvZnzQj/W5O/nzZnPR7O+n3NtLvZqTfzUm/m5N+b6cz9tsFzP3c7qww4BvqjAMu4Pu5me9mZL6bkxfg28kGfBt5Ad6M9Ls56Xdz0u/tpN/bSL+bkX43J/1uTvq9nfR7G+l3M9Lv5qTfzUm/t5N+byP9bkb63ZzO2G8XMNuz8/nldjrjfPv8cj83/W5G5rs52X9vJ/vvbWT/3YweVL9f7vLlrcvlHf/Gt37rf/urftWv+n+7gPnKz9D+pM24/fd2sj/ZRscK+5PtZH+yjexPmtGD2p+80ndnvtuzsz9pTvYn28n+ZBvZnzQj/W5O+t2c9Hs7nbHfLmDu53ZnhQHfUGcccAHfz818NyPz3Zy8INxONuDbyAvCZqTfzUm/m5N+byf93kb63Yz0uznpd3PS7+2k39tIv5uRfjcn/W5O+r2d9Hsb6Xcz0u/mdMZ+u4DZnp3PL7fTGefb55f7uel3MzLfzcn+ezvZf28j++9m9CD6/UqXL9/y3HPPmu/27OxPmpP993ayP9lGxwr7k+2k39vI/qQZPYj9yfrOzPcS+sX/3f6kOdmfbCf7k21kf9KM9Ls56Xdz0u/tdMZ+u4C5n9udFQZ8Q51xwAV8Pzfz3YzMd3PygnA72YBvIy9QmpF+Nyf9bk76vZ30exvpdzPS7+ak381Jv7eTfm8j/W5G+t2c9Ls56fd20u9tpN/NSL+b0xn77QJme3Y+v9xOZ5xvn1/u56bfzch8Nyf77+1k/72N7L+b0f3u97p8eXw/5rs9O/uT5mT/vZ3sT7bRscL+ZDvp9zayP2lG93t/Ur4r812UXMBsSu43FCf7k6Jkf1KU9Lso6XdT0u/idMZ+u4BZnpwLmEnpjAPuBWF6dC4YBybzHZC8IExINuCJyd9g1Zj0Ozjpd0DS74Sk34lJvxuTfgcn/Q5I+p2Q9Dsx6Xdj0u/gpN8BSb8Tkn4nJv1uTPodnM7Ybxcww4Pz+WVCOuN8+/wyPTr9DkzmOyDZfyck++/EZP/dmO5bv8vly+NbNt/twdmfNCcXMLeT/ck2Ola4gLmd9HsbHSv0uznp93bS722k381Iv5uTfjcn/d5O+r2N9LsZ6XdzcgGzOd23F4Tx2/GCMELZoDQoG5TtZIOyjWxQmpENSnPS7+ak39tJv7eRfjcj/W5O+t2c9Hs76fc20u9mpN/NSb+bk35vJ/3eRvrdjPS7Oel3c9Lv7XTGfruAuZ/bscJ8b6czzrd+7+dmvpuR+W5OLjhsJ/vvbXSs0O/mdD/2J/Xy5fEdm+/23Mx3c7of892+k19cZb6blvluTuZ7O9l/byPvv5uRfjcn/W5O+r2d9Hsb6Xcz0u/mpN/NSb+30xn77QLmfm53VhjwDXXGARfw/dzMdzMy383JB5jbyQZ8Gx0r9Ls52Z9sJ/3eRl6gNCP9bk763Zz0ezvp9zbS72ak381Jv5uTfm8n/d5G+t2M9Ls56Xdz0u/tdMZ+u4C5n5vPd5rRGedbv9uz0+/tZL63kf13M7L/bk763Zxuut93c/ny+I7Nd3tu5rs53fR8t+/il1aZ7yZmvpuT+d5O9t/byP67Gel3c9Lv5qTf20m/t5F+NyP9bk763Zz0ezudsd8uYO7ndmeFAd9QZxxwAd/PzXw3I/PdnFzA3E424NvoWKHfzcn+ZDvp9zbyAqUZ6Xdz0u/mpN/bSb+3kX43I/1uTvrdnPR7O+n3NtLvZqTfzUm/m5N+b6cz9tsFzP3cfL7TjM443/rdnp1+byfzvY3sv5uR/Xdz0u/mdJP9vtvLl8d3bL7bczPfzekm57t9B798lfluaua7OZnv7WT/vY3sv5uRfjcn/W5O+r2d9Hsb6Xcz0u/mpN/NSb+30xn77QLmfm53VhjwDXXGARfw/dzMdzMy383JBcztZAO+jY4V+t2c7E+2k35vIy9QmpF+Nyf9bk76vZ30exvpdzPS7+ak381Jv7eTfm8j/W5G+t2c9Ls56fd2OmO/XcDcz83nO83ojPOt3+3Z6fd2Mt/byP67Gdl/Nyf9bk431e9Xc/ny+I7Nd3tu5rs53dR8t6/+K1eZ7yZnvpuT+d5O9t/byP67Gel3c9Lv5qTf20m/t5F+NyP9bk763Zz0ezudsd8uYO7ndmeFAd9QZxxwAd/PzXw3I/PdnFzA3E424NvoWKHfzcn+ZDvp9zbyAqUZ6Xdz0u/mpN/bSb+3kX43I/1uTvrdnPR7O+n3NtLvZqTfzUm/m5N+b6cz9tsFzP3cfL7TjM443/rdnp1+byfzvY3sv5uR/Xdz0u/mdBP9frWXL4/v2Hy352a+m9NNzHf7yp97lflueua7OZnv7WT/vY3sv5uRfjcn/W5O+r2d9Hsb6Xcz0u/mpN/NSb+30xn77QLmfm53VhjwDXXGARfw/dzMdzMy383JBcztZAO+jY4V+t2c7E+2k35vIy9QmpF+Nyf9bk76vZ30exvpdzPS7+ak381Jv7eTfm8j/W5G+t2c9Ls56fd2OmO/XcDcz83nO83ojPOt3+3Z6fd2Mt/byP67Gdl/Nyf9bk73ut+v5fLl8R2b7/bczHdzutfz3b7qy68y303QfDcn872d7L+3kf13M9Lv5qTfzUm/t5N+byP9bkb63Zz0uznp93Y6Y79dwNzP7c4KA76hzjjgAr6fm/luRua7ObmAuZ1swLfRsUK/m5P9yXbS723kBUoz0u/mpN/NSb+3k35vI/1uRvrdnPS7Oen3dtLvbaTfzUi/m5N+Nyf93k5n7LcLmPu5+XynGZ1xvvW7PTv93k7mexvZfzcj++/mpN+hYCPMAAAgAElEQVTN6V72+7Vevjy+Y/Pdnpv5bk73cr7bV3zlVea7KZrv5mS+t5P99zay/25G+t2c9Ls56fd20u9tpN/NSL+bk343J/3eTmfstwuY+7ndWWHAN9QZB1zA93Mz383IfDcnFzC3kw34NjpW6Hdzsj/ZTvq9jbxAaUb63Zz0uznp93bS722k381Iv5uTfjcn/d5O+r2N9LsZ6Xdz0u/mpN/b6Yz9dgFzPzef7zSjM863frdnp9/byXxvI/vvZmT/3Zz0uzndq37fi8uXx3dsvttzM9/N6V7Nd/tqe5X53kbHCvPdnMz3drL/3kb2381Iv5uTfjcn/d5O+r2N9LsZ6Xdz0u/mpN/b6Yz9dgFzP7c7Kwz4hjrjgAv4fm7muxmZ7+bkAuZ2sgHfRl6ANyP9bk763Zz0ezvp9zbS72ak381Jv5uTfm8n/d5G+t2M9Ls56Xdz0u/tpN/bSL+bkX43pzP22wXM9ux8frmdzjjfPr/cz02/m5H5bk7239vJ/nsb2X83o3vV73t1+fL4fsx3e3b2J83J/ns72Z9so2OF/cl20u9tZH/SjO7V/qR/tb3SfG8j892MzHdzsj9pTvYn20m/t5F+NyP9bk5n7LcLmO3ZuYAZnM444F4QhgfngnFCMt+JyQvCwGQDHpD8DYQNSb+Tk34nJv0OTPodkPS7Iel3ctLvxKTfgUm/A5J+NyT9Tk76nZj0OzDpd0DS74ak38npjP12ATM9Op9fBqYzzrfPL8OD0++EZL4Tk/13YLL/Dkj23w3pHvT7Xl6+PL5p890enf1Jc3IBczvZn2yjY4ULDttJv7fRsUK/m5N+byf93kb63Yz0uznpd3PS7+2k39tIv5uRfjcnFzCbkw8wg5OAByQvUBKSgCcmL1Aak34HJ/0OSPqdkPQ7Mel3Y9Lv4KTfAUm/E5J+Jyb9bkz6HZz0OyDpd0LS78Sk341Jv4OTfgck/U5I+p2YjkXXn155lX/FDS90QHYDm+9tdKxwwKo5OWC1nexPttGxQr+3k35vI/1uRseq19Lve3358vh+zHd7dvYnzem1zHf7Cne3ynw3L/PdnMz3drL/3kb2381Iv5uTfjcn/d5O+r2N9LsZ6Xdz0u/mpN/b6Yz9dgFzP7c7Kwz4hjrjgAv4fm7muxmZ7+bkA8ztZAO+jY4V+t2c7E+2k35vIy9QmpF+Nyf9bk76vZ30exvpdzPS7+ak381Jv7eTfm8j/W5G+t2c9Ls56fd2OmO/XcDcz83nO83ojPOt3+3Z6fd2Mt/byP67Gdl/Nyf9bk6vtt83cfny+I7Nd3tu5rs5vdr5br/73a8y383MfDcn872d7L+3kf13M9Lv5qTfzUm/t5N+byP9bkb63Zz0uznp93Y6Y79dwNzP7c4KA76hzjjgAr6fm/luRua7ObmAuZ1swLfRsUK/m5P9yXbS723kBUoz0u/mpN/NSb+3k35vI/1uRvrdnPS7Oen3dtLvbaTfzUi/m5N+Nyf93k5n7LcLmPu5+XynGZ1xvvW7PTv93k7mexvZfzcj++/mpN/N6dX0+6YuXx7fsfluz818N6dXM9/td351q8x3czPfzcl8byf7721k/92M9Ls56Xdz0u/tpN/bSL+bkX43J/1uTvq9nc7Ybxcw93O7s8KAb6gzDriA7+dmvpuR+W5OLmBuJxvwbXSs0O/mZH+ynfR7G3mB0oz0uznpd3PS7+2k39tIv5uRfjcn/W5O+r2d9Hsb6Xcz0u/mpN/NSb+30xn77QLmfm4+32lGZ5xv/W7PTr+3k/neRvbfzcj+uznpd3O6237f5OXL4zs23+25me/mdLfz3X7XV7/KfDc7892czPd2sv/eRvbfzUi/m5N+Nyf93k76vY30uxnpd3PS7+ak39vpjP12AXM/tzsrDPiGOuOAC/h+bua7GZnv5uQC5nayAd9Gxwr9bk72J9tJv7eRFyjNSL+bk343J/3eTvq9jfS7Gel3c9Lv5qTf20m/t5F+NyP9bk763Zz0ezudsd8uYO7n5vOdZnTG+dbv9uz0ezuZ721k/92M7L+bk343p7vp901fvjy+Y/Pdnpv5bk53M9/td3xtq8x38zPfzcl8byf7721k/92M9Ls56Xdz0u/tpN/bSL+bkX43J/1uTvq9nc7Ybxcw93O7s8KAb6gzDriA7+dmvpuR+W5OLmBuJxvwbXSs0O/mZH+ynfR7G3mB0oz0uznpd3PS7+2k39tIv5uRfjcn/W5O+r2d9Hsb6Xcz0u/mpN/NSb+30xn77QLmfm4+32lGZ5xv/W7PTr+3k/neRvbfzcj+uznpd3Oq/b4fly+P79h8t+dmvptTne/2u732Vea7GZrv5mS+t5P99zay/25G+t2c9Ls56fd20u9tpN/NSL+bk343J/3eTmfstwuY+7ndWWHAN9QZB1zA93Mz383IfDcnFzC3kw34NjpW6Hdzsj/ZTvq9jbxAaUb63Zz0uznp93bS722k381Iv5uTfjcn/d5O+r2N9LsZ6Xdz0u/mpN/b6Yz9dgFzPzef7zSjM863frdnp9/byXxvI/vvZmT/3Zz0uzmVft+vy5fHd2y+23Mz382pzHf7ne7NKvPdHM13czLf28n+exvZfzcj/W5O+t2c9Hs76fc20u9mpN/NSb+bk35vpzP22wXM/dzurDDgG+qMAy7g+7mZ72ZkvpuTC5jbyQZ8Gx0r9Ls52Z9sJ/3eRl6gNCP9bk763Zz0ezvp9zbS72ak381Jv5uTfm8n/d5G+t2M9Ls56Xdz0u/tdMZ+u4C5n5vPd5rRGedbv9uz0+/tZL63kf13M7L/bk763ZxWv+/n5cvjOzbf7bmZ7+a05rv9Lvdulflulua7OZnv7WT/vY3sv5uRfjcn/W5O+r2d9Hsb6Xcz0u/mpN/NSb+30xn77QLmfm53VhjwDXXGARfw/dzMdzMy383JBcztZAO+jY4V+t2c7E+2k35vIy9QmpF+Nyf9bk76vZ30exvpdzPS7+ak381Jv7eTfm8j/W5G+t2c9Ls56fd2OmO/XcDcz83nO83ojPOt3+3Z6fd2Mt/byP67Gdl/Nyf9bk6v1O/7ffny+I7Nd3tu5rs52Z9sJ/uTbWR/0oz0uznpd3PS7+2k39tIv5uRfjcn/W5O+r2d9Hsb6Xcz0u/m5AJmc3IBMzgJeEC6XC4uqG0nAd9Gxwob8OZkA76d9Hsb2YA3I/1uTvrdnPR7O+n3NtLvZqTfzUm/m5N+byf93kb63Yz0uznpd3PS7+2k39tIv5uRfjcnFzCbk35vJ/3eRvrdjPS7Odl/Nyf93k76vY0etn4/iMuXh5F+t1nS7+ak39tJv7fRw9bv9hPd+1X63Uz1uznp93bS722k381Iv5uTfjcn/d5O+r2N9LsZ6XdzcgGzObmAGZwEPCC5gJmQBDwxuYDZmPQ7OOl3QNLvhKTfiUm/G5N+Byf9Dkj6nZD0OzHpd2PS7+Ck3wFJvxOSficm/W5M+h2c9Dsg6XdC0u/EdCy6/vTKq/wrbnihv2BzA5vvbXSscMCqOTlgtZ3sT7bRsUK/t5N+byP9bkbHqs/V7wd1+fL4fsx3e3b2J83J/mQ72Z9sI/uTZqTfzUm/m5N+byf93kb63Yz0uznpd3PS7+2k39tIv5uRfjcnFzCbkwMowUnAA5IPeBKSgCcmH9A3Jv0OTvodkPQ7Iel3YtLvxqTfwUm/A5J+JyT9Tkz63Zj0Ozjpd0DS74Sk34lJvxuTfgcn/Q5I+p2Q9DsxHYtcwAxUDqBsJP3eRg6gNCP9bk4OEDYn/d5O+r2NHpZ+P8jLl4eRfrdZ0u/mpN/bSb+30cPS7/aT3Nwq/W62+t2c9Hs76fc20u9mpN/NSb+bk35vJ/3eRvrdjPS7ObmA2ZwcQAlOAh6QHEBJSAKemBwgbEz6HZz0OyDpd0LS78Sk341Jv4OTfgck/U5I+p2Y9Lsx6Xdw0u+ApN8JSb8Tk343Jv0OTvodkPQ7Iel3YjoWuYAZqBxA2Uj6vY0cQGlG+t2cHCBsTvq9nfR7Gz0M/X7Qly8PI/1us6TfzUm/t5N+b6OHod/tp7jZVfrdfPW7Oen3dtLvbaTfzUi/m5N+Nyf93k76vY30uxnpd3NyAbM5OYASnAQ8IDmAkpAEPDE5QNiY9Ds46XdA0u+EpN+JSb8bk34HJ/0OSPqdkPQ7Mel3Y9Lv4KTfAUm/E5J+Jyb9bkz6HZz0OyDpd0LS78R0LHIBM1A5gLKR9HsbOYDSjPS7OTlA2Jz0ezvp9zY6e7//xX/8H3/d7cvlAy/9SW5dLu94y3PPPdt+wte+Sr+boX43J/3eTvq9jc7e76effvon2k9xs6v0u/nqd3PS7+2k39tIv5uRfjcn/W5O+r2d9Hsb6Xcz0u/m5AJmc3IAJTgJeEByACUhCXhicoCwMel3cNLvgKTfCUm/E5N+Nyb9Dk76HZD0OyHpd2LS78ak38FJvwOSfick/U5M+t2Y9Ds46XdA0u+EpN+J6VjkAmagcgBlI+n3NnIApRnpd3NygLA56fd20u9tdOZ+//M/82e+/VMf//h3vfSnuN+XL4+vr99tlvS7Oen3dtLvbXTmfn/yk5/8LS5gvvwzNN/muwnsVfYn2+hYYX/SnOxPtpN+byP7k2ak381Jv5uTfm+nM/bbBcz93O6sMOAb6owDLuD7uZnvZmS+m9Pzzz///bdv3/6ep5566gfar7j5Vfq9jc33NvIHzGbkD5jNyf6kOen3dtLvbaTfzUi/m5N+Nyf93k76vY30uxnpd3PS7+ak39tJv7eRfjcj/W5OLmA2J/3eTvq9jfS7Gel3c7L/bk76vZ30exudtd//w1/4C//iZ77v+77wpT/Bg7h8eXwP+t1mSb+bk35vJ/3eRmftt/nez858byPz3YzsT5qT/Ulz0u/tpN/bSL+bkX43J/1uTvq9nc7Ybxcw93O7s8KAb6gzDriA7+dmvpuR+W5OLmBuJxvwbXSs0O/mZH+ynfR7G3mB0oz0uznpd3PS7+2k39tIv5uRfjcn/W5O+r2d9Hsb6Xcz0u/mpN/NSb+30xn77QLmfm4+32lGZ5xv/W7PTr+3k/neRvbfzcj+uznp93b64DPPvP325fKBl658UJcvj+/DfO/ndqww383J/mQ72Z9sI/uTZqTfzUm/m5N+byf93kb63Yz0uznpd3PS7+2k39tIv5uRfjenOxcwv/u7v/s/ePOb3/zft19y86te97rXPXt9ff29L7744nM3/9XaV3j961//4RdffPHfuX379k+2X3Gzq27duvXGJ5544r/5hV/4hadv9iv13/2JJ5545urq6j/61Kc+9fb+q2525XPPPfeNx1d45plnvvNmv1L/3c33tjLf2+hYYb6bk35vJ/3eRscK/d5O+r2N9LsZHav0e1vp9zbS72ak383J/rs56fd20u9tpN/NSL+bk343J/3eTvq9jfS7Gel3c3r66ac/eqz88Ic//KXtV9z8Ku8Ht7H53kbeDzYj7webk/1Jc9Lv7aTf20i/t9HPfPu3/4ef+vjHv+ulK1/3hje86wu+6Zv+i/073MwK891cvT9pTt6fbCf7k23k/Ukz0u/mpN/NSb+3k35vI/1uRvrdnPS7Oen3dtLvbaTfzUi/m9MP/uAP/tarD33oQ//8i7/4iz/Zfsl9WfVF19fXP3d1dfWJ+/LVwhe5vr5+4+Vy+fjV1dWLYfmNL7m+vn7icrm84erq6hQXQo8f+Pr6+vOurq4+/3K5/NSNA8Qv8MILL/yaY+mTTz75s/GX3I9l5nsom+82hua7Oen3dtLvbfTpFfqt33lYXmmhfjdG/d5O+r2N9LsZ2X83J/1uTvq9nfR7G+l3M9Lv5qTfzUm/t5N+byP9bkb63ZyefPLJLzlWvvDCCz/RfsV9WeX9oPeD92TQ7E8ao/3JdrI/2Ub2J83I/qQ56ffLO/3cD/3Q5//M933fF750xRd8wzf89Of/tt/2c034ZlaZ7+ZqvpuT/cl2sj/ZRvYnzUi/m5N+Nyf93k76vY30uxnpd3PS7+ak39tJv7eRfjcj/W5OH/vYx3711fvf//6vefe73/332y+5+VXPP//899++fft7nnrqqR+4+a/WvoJ/wng7+SeMt9GxwnxvJ/+E8TY6Vvgn6JuTfm8n/d5G+t2M9Ls56Xdz0u/tpN/bSL+bkX43J/1uTvq9nfR7G+l3M9Lv5qTfzUm/t5N+byP9bkb63ZyOv/fz0yuv8q+44YU+39nA5nsb+XynGR2r7E+2lf3JNrI/aUb63Zz8+fJzO33wmWfefvty+cBL/9dbl8s73vLcc8823ZtbZb6brfluTvYn28n+ZBvZnzQj/W5O+t2c9Hs76fc20u9mpN/NSb+bk35vJ/3eRvrdjPS7Ob33ve/9Whcwg5WAbyQB30YC3owEvDnZgDcn/d5O+r2N9LsZ6Xdz0u/mpN/bSb+3kX43I/1uTvrdnPR7O+n3NtLvZqTfzUm/m5N+byf93kb63Yz0uzm5gNmc9Hs76fc20u9mpN/Nyf67Oen3dtLvbXSGfr/c5cvXveEN7/qdf+2v/Wftp7jZVfrdfPW7Oen3dtLvbXSGfn+u79J872dnvreR+W5G9ifNyf6kOen3dtLvbaTfzUi/m5N+Nyf93k5n7LcLmPu53VlhwDfUGQdcwPdzM9/NyHw3J38D+HayAd9Gxwr9bk72J9tJv7eRFyjNSL+bk343J/3eTvq9jfS7Gel3c9Lv5qTf20m/t5F+NyP9bk763Zz0ezudsd8uYO7n5vOdZnTG+dbv9uz0ezuZ721k/92M7L+bk37/cqeXu3z5Bd/wDT/9un/r3/pNTz/99E802ZtdZb6br/luTvYn28n+ZBvZnzQj/W5O+t2c9Hs76fc20u9mpN/NSb+bk35vJ/3eRvrdjPS7ObmA2ZxcwAxOAh6QLpeLC2rbScC30bHCBrw52YBvJ/3eRjbgzUi/m5N+Nyf93k76vY30uxnpd3PS7+ak39tJv7eRfjcj/W5O+t2c9Hs76fc20u9mpN/NyQXM5qTf20m/t5F+NyP9bk72381Jv7eTfm+jB9nvl7t8eetyeccbv+u7/swnP/nJ3+IC5ss/Q/N97vl+pe9Ov/ezM9/b6EH223y35/Nyq8x383M+djv58+U2Olb482Vzsj/ZTvq9jexPmpF+Nyf9bk76vZ3O2G8XMPdzu7PCgG+oMw64gO/nZr6bkfluTl6gbCcb8G3kBUoz0u/mpN/NSb+3k35vI/1uRvrdnPS7Oen3dtLvbaTfzUi/m5N+Nyf93k76vY30uxnpd3M6Y79dwGzPzueX2+mM8+3zy/3c9LsZme/mZP+9ney/t5H99y8ZvdLly7c899yz9id7nvR7Gx0r9Hs76fc20u9mZP/dnPS7Oen3dtLvbaTfzUi/m5N+Nyf93k76vY30uxnpd3M6Y79dwGzPzgXM4HTGAfcBZnhwLhgnJPOdmLwAD0w24AHJ32DVkPQ7Oel3YtLvwKTfAUm/G5J+Jyf9Tkz6HZj0OyDpd0PS7+Sk34lJvwOTfgck/W5I+p2czthvFzDTo/P5ZWA643z7/DI8OP1OSOY7Mdl/Byb774Bk/30HaV2+PNa4gLnnSb+30bHCAfDtpN/b6Fhh/92c9Hs76fc20u9mpN/NSb+bk35vJ/3eRvrdjPS7Oel3c9Lv7XTGfruAuZ/bnRUGfEOdccAFfD83892MzHdz8gJ8O9mAbyMvwJuRfjcn/W5O+r2d9Hsb6Xcz0u/mpN/NSb+3k35vI/1uRvrdnPS7Oen3dtLvbaTfzUi/m9MZ++0CZnt2Pr/cTmecb59f7uem383IfDcn++/tZP+9jey/2+VL/W6zpN/NSb+3k35vI/1uRvrdnPS7Oen3dtLvbaTfzUi/m5N+Nyf93k76vY30uxnpd3M6Y79dwGzPzgXM4HTGAfcBZnhwLhgnJPOdmPwNhIHJBjwg+RsIG5J+Jyf9Tkz6HZj0OyDpd0PS7+Sk34lJvwOTfgck/W5I+p2c9Dsx6Xdg0u+ApN8NSb+T0xn77QJmenQ+vwxMZ5xvn1+GB6ffCcl8Jyb778Bk/x2QHvP9d/mXLz+j6C+I2POk39voWOEA+HbS7210rLD/bk76vZ30exvpdzPS7+ak381Jv7eTfm8j/W5G+t2c9Ls56fd2OmO/XcDcz+3OCgO+oc444AK+n5v5bkbmuzl5Ab6dbMC3kRfgzUi/m5N+Nyf93k76vY30uxnpd3PS7+ak39tJv7eRfjcj/W5O+t2c9Hs76fc20u9mpN/N6Yz9dgGzPTufX26nM863zy/3c9PvZmS+m5P993ay/95Gj/P++24uX+p3myX9bk76vZ30exs9zv1uOr+0yp8vt5h+b6NjhX5vJ/3eRvrdjOy/m5N+Nyf93k76vY30uxnpd3M6Y79dwGzPzgXM4HTGAfcBZnhwLhgnJPOdmLxACUw24AHJ30DYkPQ7Oel3YtLvwKTfAUm/G5J+Jyf9Tkz6HZj0OyDpd0PS7+Sk34lJvwOTfgck/W5I+p2czthvFzDTo/P5ZWA643z7/DI8OP1OSOY7Mdl/Byb774D0mO6/7/by5SHpAs+eJ/3eRscKB8C3k35vo2OF/Xdz0u/tpN/bSL+bkX43J/1uTvq9nfR7G+l3M9Lv5qTfzUm/t9MZ++0C5n5ud1YY8A11xgEX8P3czHczMt/NyQvw7WQDvo28AG9G+t2c9Ls56fd20u9tpN/NSL+bk343J/3eTvq9jfS7Gel3c9Lv5qTf20m/t5F+NyP9bk5n7LcLmO3Z+fxyO51xvn1+uZ+bfjcj892c7L+3k/33Nnoc99+v5vKlfrdZ0u/mpN/bSb+30ePY76byK1f58+WW0+9tdKzQ7+2k39tIv5uR/Xdz0u/mpN/bSb+3kX43I/1uTmfstwuY7dm5gBmczjjgPsAMD84F44RkvhOTFyiByQY8IPkbCBuSficn/U5M+h2Y9Dsg6XdD0u/kpN+JSb8Dk34HJP1uSPqdnPQ7Mel3YNLvgKTfDUm/k9MZ++0CZnp0Pr8MTGecb59fhgen3wnJfCcm++/AZP8dkB6z/fervXx5SLrAs+dJv7fRscIB8O2k39voWGH/3Zz0ezvp9zbS72ak381Jv5uTfm8n/d5G+t2M9Ls56Xdz0u/tdMZ+u4C5n9udFQZ8Q51xwAV8Pzfz3YzMd3PyAnw72YBvIy/Am5F+Nyf9bk76vZ30exvpdzPS7+ak381Jv7eTfm8j/W5G+t2c9Ls56fd20u9tpN/NSL+b0xn77QJme3Y+v9xOZ5xvn1/u56bfzch8Nyf77+1k/72NHqf992u5fKnfbZb0uznp93bS7230OPW7abz8Kn++3IL6vY2OFfq9nfR7G+l3M7L/bk763Zz0ezvp9zbS72ak383pjP12AbM9Oxcwg9MZB9wHmOHBuWCckMx3YvICJTDZgAckfwNhQ9Lv5KTfiUm/A5N+ByT9bkj6nZz0OzHpd2DS74Ck3w1Jv5OTficm/Q5M+h2Q9Lsh6XdyOmO/XcBMj87nl4HpjPPt88vw4PQ7IZnvxGT/HZjsvwPSY7L/fq2XLw9JF3j2POn3NjpWOAC+nfR7Gx0r7L+bk35vJ/3eRvrdjPS7Oel3c9Lv7aTf20i/m5F+Nyf9bk76vZ3O2G8XMPdzu7PCgG+oMw64gO/nZr6bkfluTl6Abycb8G3kBXgz0u/mpN/NSb+3k35vI/1uRvrdnPS7Oen3dtLvbaTfzUi/m5N+Nyf93k76vY30uxnpd3M6Y79dwGzPzueX2+mM8+3zy/3c9LsZme/mZP+9ney/t9HjsP++F5cv9bvNkn43J/3eTvq9jR6HfjeFvcqfL7eRfm+jY4V+byf93kb63Yzsv5uTfjcn/d5O+r2N9LsZ6XdzOmO/XcBsz84FzOB0xgH3AWZ4cC4YJyTznZi8QAlMNuAByd9A2JD0Oznpd2LS78Ck3wFJvxuSficn/U5M+h2Y9Dsg6XdD0u/kpN+JSb8Dk34HJP1uSPqdnM7Ybxcw06Pz+WVgOuN8+/wyPDj9TkjmOzHZfwcm+++A9Ijvv+/V5ctD0gWePU/6vY2OFQ6Abyf93kbHCvvv5qTf20m/t5F+NyP9bk763Zz0ezvp9zbS72ak381Jv5uTfm+nM/bbBcz93O6sMOAb6owDLuD7uZnvZmS+m5MX4NvJBnwbeQHejPS7Oel3c9Lv7aTf20i/m5F+Nyf9bk76vZ30exvpdzPS7+ak381Jv7eTfm8j/W5G+t2czthvFzDbs/P55XY643z7/HI/N/1uRua7Odl/byf77230KO+/7+XlS/1us6TfzUm/t5N+b6NHud/tp++r/PlyW+n3NjpW6Pd20u9tpN/NyP67Oel3c9Lv7aTf20i/m5F+N6cz9tsFzPbsXMAMTmcccB9ghgfngnFCMt+JyQuUwGQDHpD8DYQNSb+Tk34nJv0OTPodkPS7Iel3ctLvxKTfgUm/A5J+NyT9Tk76nZj0OzDpd0DS74ak38npjP12ATM9Op9fBqYzzrfPL8OD0++E9P9n73+Ddtvvus7zuncgCVJBOjJaDdUC1lRTFklOjI5jiwKaPk5NCfY4yoyBIpUUo1iA0mhrq0gIUUtC86dBH4DQlYiAOpTSCtSIh4CisUu7ZfJvirEfiOmuiDDIX4WAZN9TayenCYec83mfc/a9z9r7vHiCkt/e93W91jfv+u211m9v852Y7L8Dk/13QHpA9993+/DlIekAz54n/d5GxwovgG8n/d5Gxwr77+ak39tJv7eRfjcj/W5O+t2c9Hs76fc20u9mpN/NSb+bk35vpzP22wHMfd3urDDgG+qMAy7g+7qZ72ZkvpuTG+DbyQZ8G7kB3oz0uznpd3PS7+2k39tIv5uRfjcn/W5O+r2d9Hsb6Xcz0u/mpN/NSb+3k35vI/1uRvrdnM7Ybwcw27Xz/HI7nXG+Pb/c102/m5H5bk7239vJ/tlGbR8AACAASURBVHsbPYj775s4fKnfbZb0uznp93bS7230IPa7fesnv8qfL7eZfm+jY4V+byf93kb63Yzsv5uTfjcn/d5O+r2N9LsZ6XdzOmO/HcBs184BzOB0xgH3ADNcOAeME5L5TkxuoAQmG/CA5G8gbEj6nZz0OzHpd2DS74Ck3w1Jv5OTficm/Q5M+h2Q9Lsh6Xdy0u/EpN+BSb8Dkn43JP1OTmfstwOY6dJ5fhmYzjjfnl+GC6ffCcl8Jyb778Bk/x2QHrD9900dvjwkHeDZ86Tf2+hY4QXw7aTf2+hYYf/dnPR7O+n3NtLvZqTfzUm/m5N+byf93kb63Yz0uznpd3PS7+10xn47gLmv250VBnxDnXHABXxfN/PdjMx3c3IDfDvZgG8jN8CbkX43J/1uTvq9nfR7G+l3M9Lv5qTfzUm/t5N+byP9bkb63Zz0uznp93bS722k381Iv5vTGfvtAGa7dp5fbqczzrfnl/u66XczMt/Nyf57O9l/b6MHaf99k4cv9bvNkn43J/3eTvq9jR6kfrdv+9RX+fPlttPvbXSs0O/tpN/bSL+bkf13c9Lv5qTf20m/t5F+NyP9bk5n7LcDmO3aOYAZnM444B5ghgvngHFCMt+JyQ2UwGQDHpD8DYQNSb+Tk34nJv0OTPodkPS7Iel3ctLvxKTfgUm/A5J+NyT9Tk76nZj0OzDpd0DS74ak38npjP12ADNdOs8vA9MZ59vzy3Dh9Dshme/EZP8dmOy/A9IDsv++6cOXh6QDPHue9HsbHSu8AL6d9HsbHSvsv5uTfm8n/d5G+t2M9Ls56Xdz0u/tpN/bSL+bkX43J/1uTvq9nc7Ybwcw93W7s8KAb6gzDriA7+tmvpuR+W5OboBvJxvwbeQGeDPS7+ak381Jv7eTfm8j/W5G+t2c9Ls56fd20u9tpN/NSL+bk343J/3eTvq9jfS7Gel3czpjvx3AbNfO88vtdMb59vxyXzf9bkbmuznZf28n++9t9CDsv+/F4Uv9brOk381Jv7eTfm+jB6Hf7Vs+/VX+fLkN9XsbHSv0ezvp9zbS72Zk/92c9Ls56fd20u9tpN/NSL+b0xn77QBmu3YOYAanMw64B5jhwjlgnJDMd2JyAyUw2YAHJH8DYUPS7+Sk34lJvwOTfgck/W5I+p2c9Dsx6Xdg0u+ApN8NSb+Tk34nJv0OTPodkPS7Iel3cjpjvx3ATJfO88vAdMb59vwyXDj9TkjmOzHZfwcm+++AdJ/vv+/V4ctD0gGePU/6vY2OFV4A3076vY2OFfbfzUm/t5N+byP9bkb63Zz0uznp93bS722k381Iv5uTfjcn/d5OZ+y3A5j7ut1ZYcA31BkHXMD3dTPfzch8Nyc3wLeTDfg2cgO8Gel3c9Lv5qTf20m/t5F+NyP9bk763Zz0ezvp9zbS72ak381Jv5uTfm8n/d5G+t2M9Ls5nbHfDmC2a+f55XY643x7frmvm343I/PdnOy/t5P99za6n/ff9/LwpX63WdLv5qTf20m/t9H93O/27e7eKn++3Jb6vY2OFfq9nfR7G+l3M7L/bk763Zz0ezvp9zbS72ak383pjP12ALNdOwcwg9MZB9wDzHDhHDBOSOY7MbmBEphswAOSv4GwIel3ctLvxKTfgUm/A5J+NyT9Tk76nZj0OzDpd0DS74ak38lJvxOTfgcm/Q5I+t2Q9Ds5nbHfDmCmS+f5ZWA643x7fhkunH4nJPOdmOy/A5P9d0C6T/ff9/rw5SHpAM+eJ/3eRscKL4BvJ/3eRscK++/mpN/bSb+3kX43I/1uTvrdnPR7O+n3NtLvZqTfzUm/m5N+b6cz9tsBzH3d7qww4BvqjAMu4Pu6me9mZL6bkxvg28kGfBu5Ad6M9Ls56Xdz0u/tpN/bSL+bkX43J/1uTvq9nfR7G+l3M9Lv5qTfzUm/t5N+byP9bkb63ZzO2G8HMNu18/xyO51xvj2/3NdNv5uR+W5O9t/byf57G92P++9n4vClfrdZ0u/mpN/bSb+30f3Y7/at7v4qf77cpvq9jY4V+r2d9Hsb6Xczsv9uTvrdnPR7O+n3NtLvZqTfzemM/XYAs107BzCD0xkH3APMcOEcME5I5jsxuYESmGzAA5K/gbAh6Xdy0u/EpN+BSb8Dkn43JP1OTvqdmPQ7MOl3QNLvhqTfyUm/E5N+Byb9Dkj63ZD0Ozmdsd8OYKZL5/llYDrjfHt+GS6cfick852Y7L8Dk/13QLrP9t/P1OHLQ9IBnj1P+r2NjhVeAN9O+r2NjhX2381Jv7eTfm8j/W5G+t2c9Ls56fd20u9tpN/NSL+bk343J/3eTmfstwOY+7rdWWHAN9QZB1zA93Uz383IfDcnN8C3kw34NnIDvBnpd3PS7+ak39tJv7eRfjcj/W5O+t2c9Hs76fc20u9mpN/NSb+bk35vJ/3eRvrdjPS7OZ2x3w5gtmvn+eV2OuN8e365r5t+NyPz3Zzsv7eT/fc2up/238/k4Uv9brOk381Jv7eTfm+j+6nf7dvc3Cp/vty2+r2NjhX6vZ30exvpdzOy/25O+t2c9Hs76fc20u9mpN/N6Yz9dgCzXTsHMIPTGQfcA8xw4RwwTkjmOzG5gRKYbMADkr+BsCHpd3LS78Sk34FJvwOSfjck/U5O+p2Y9Dsw6XdA0u+GpN/JSb8Tk34HJv0OSPrdkPQ7OZ2x3w5gpkvn+WVgOuN8e34ZLpx+JyTznZjsvwOT/XdAuk/238/04ctD0gGePU/6vY2OFV4A3076vY2OFfbfzUm/t5N+byP9bkb63Zz0uznp93bS722k381Iv5uTfjcn/d5OZ+y3A5j7ut1ZYcA31BkHXMD3dTPfzch8Nyc3wLeTDfg2cgO8Gel3c9Lv5qTf20m/t5F+NyP9bk763Zz0ezvp9zbS72ak381Jv5uTfm8n/d5G+t2M9Ls5nbHfDmC2a+f55XY643x7frmvm343I/PdnOy/t5P99za6H/bfZzh8qd9tlvS7Oen3dtLvbXQ/9Lt9i5tf5c+X21i/t9GxQr+3k35vI/1uRvbfzUm/m5N+byf93kb63Yz0uzmdsd8OYLZr5wBmcDrjgHuAGS6cA8YJyXwnJjdQApMNeEDyNxA2JP1OTvqdmPQ7MOl3QNLvhqTfyUm/E5N+Byb9Dkj63ZD0Oznpd2LS78Ck3wFJvxuSfienM/bbAcx06Ty/DExnnG/PL8OF0++EZL4Tk/13YLL/Dkgn33//6H/1X/2q25fLGx77TW5dLq9++SOPvLF9w7uzygGe7ajf2+hY4QXw7aTf2+hYYf/dnPR7O+n3NtLvZqTfzUm/m5N+byf93kb63Yz0uznpd3PS7+10xn47gLmv250VBnxDnXHABXxfN/PdjMx3c3IDfDvZgG8jN8CbkX43J/1uTvq9nfR7G+l3M9Lv5qTfzUm/t5N+byP9bkb63Zz0uznp93bS722k381Iv5vTGfvtAGa7dp5fbqczzrfnl/u66XczMt/Nyf57O9l/b6Mz779/4o1v/JfvftvbPv+x3+KZOHyp322W9Ls56fd20u9tdOZ+3759++sfeuihb2/f4uZX+fPlNtbvbXSs0O/tpN/bSL+bkf13c9Lv5qTf20m/t5F+NyP9bk5n7LcDmO3aOYAZnM444B5ghgvngHFCMt+JyQ2UwGQDHpD8DYQNSb+Tk34nJv0OTPodkPS7Iel3ctLvxKTfgUm/A5J+NyT9Tk76nZj0OzDpd0DS74ak38npjP12ADNdOs8vA9MZ59vzy3Dh9Dshme/EZP8dmOy/A9JJ99//9Ku/+v/9U9/xHS997Dd4pg5fHp/DAZ49T/q9jY4VXgDfTvq9jY4V9t/NSb+3k35vI/1uRvrdnPS7Oen3dtLvbaTfzUi/m5N+Nyf93k5n7LcDmPu63VlhwDfUGQdcwPd1M9/NyHw3JzfAt5MN+DZyA7wZ6Xdz0u/mpN/bSb+3kX43I/1uTvrdnPR7O+n3NtLvZqTfzUm/m5N+byf93kb63Yz0uzmdsd8OYLZr5/nldjrjfHt+ua+bfjcj892c7L+3k/33Njrj/vtNDz/8qtuXyxse++mfycOX+t1mSb+bk35vJ/3eRmfs9/GZzPe+duZ7G5nvZmR/0pzsT5qTfm8n/d5G+t2M9Ls56Xdz0u/tpN/b6Fhx5wDmt3zLt/zpj//4j39H+yU3v+rWrVt/9j3vec/fv7q6+mc3/9PaT7h169Ybb9++/ccul8uPtV9x46teeOvWra+8ffv2q278J8UfcH19/Zuf85zn/K7bt2//+fhLbnzZ933f973i+CGf+Imf+Ndv/IfFH2C+E5T5DkzmOyBdLhf93k76vY2OFfqdnPQ7MOl3QNLvhKTfiUm/G5N+Byf9Dkj6nZD0OzHpd2PS7+Ck3wFJvxOSficm/W5M+h2cHnroob97LHvrW9/6e8Lye7LE/cHEbL4Dk/1JQLI/SUj2J4nJ/qQx6XdwOlO/f+obv/Hl737b2z7/sR/7+S95yVd/2Ctf+abwdW5siefzm1a/t9Gxwv47Oel3YDpTvx/9uOY7XLjLxXwHJvMdkPz5MiHZnyQm+5PGpN/BSb8Dkn4nJP1OTPrdmPQ7OL3jHe948dV3fdd3vfkjP/Ij/21Yf0+WHCG4urp65+Vy+eF78gPbD3n4+vr6H11dXb27Lb/ZVdfX18+/urr67ZfL5ZGb/UlP6nf/NdfX1x99poOzb3nLW/7T4xu89KUv/Z+f1De5wcXme+Oa7210rDDfzelyuej3ptLvbXTR742k39tIv5vR+1bp9+bS722k383Iny+Dk/13QHrvEv3eVPq9jfS7Gel3cNLvgKTfFUm/g5T7JxvJ/ZNtdKx48Ytf/KnH/37729/+7e1X3Pwq872Nzfc2cn+wGbk/mJ3sTwKVfm8k/d5GZ+r3z3zP9/wnP/Ud3/HSx37qD/uUT3nLr/idv/N/bd/mRle5P7h59XsbuT/YjNwfDE7uDwYk9wcrkn4HKfvvjWT/vY3OtP9+/09rvve1M9/byHw3I/cHs5P9SaDS742k39voWPGud73rV1297nWv+6TXvOY1/7D9kptf5Z943cb+iddtdKz4ki/5ki8+/vcXf/EXf0n7FTe/ynxvY/O9jcx3MzpWveMd73jXz//8z/8fXvayl/3r/qtubqX5brb63ZzM93Z661vf+qm3bt36gy9+8YtP868lmO993fS7GZnv5mT/vZ3sT7aR/Xcz0u/mpN/NSb+3k35vI/1uRvrdnPS7Oen3dtLvbfS+Fdfv+99X+Vfc8ELzvYHN9zayP2lG9ifNyf6kOen3dtLvbXSWfr/p4YdfdftyecNjP/Gty+XVL3/kkTe2b3Kzqzy/3L76vY2OFfq9nfR7G52l34/9pOZ7XzvzvY3MdzPy58vmZH/SnPR7O+n3NtLvZqTfzUm/m5N+byf93kbHite+9rWf7ABmsHKDcCMJ+DZyg7AZCXhzcoCnOen3dtLvbaTfzUi/m5N+Nyf93k76vY30uxnpd3PS7+ak39tJv7eRfjcj/W5O+t2c9Hs76fc20u9mpN/N6XK5OIAZqPR7I+n3NtLvZqTfzcn+uznp93bS719u9HiHL5//kpd89W//iq/4L7fqvVlhvrez+d5G9ifNyP6kOdmfNCf93k76vY30uxnpd3PS7+ak39tJv7eRfjcj/W5O+t2c9Hs7nbHfDmDu63ZnhQHfUGcccAHf1818NyPz3Zz8DRHbyQZ8Gx0r9Ls52Z9sJ/3eRm6gNCP9bk763Zz0ezvp9zbS72ak381Jv5uTfm8n/d5G+t2M9Ls56Xdz0u/tdMZ+O4C5r5vnO83ojPOt3+3a6fd2Mt/byP67Gdl/N6dnst+Pd/jywz7lU97y/E/+5Nc89NBD396+xc2v0u9trN/bSL+bkX43p2ey34/3Cb1fta+d+d5Gxwrz3ZzsT7aT/ck2sj9pRvrdnPS7Oen3dtLvbaTfzUi/m5MDmM3JAczgJOAB6XK5uIGynQR8G7mB0oyOVTbg20q/t5ENeDPS7+bkBkpz0u/tpN/bSL+bkX43J/1uTvq9nfR7G+l3M9Lv5qTfzUm/t5N+byP9bkb63ZwcwGxO+r2d9Hsb6Xcz0u/mZP/dnPR7O+n3Lxo93uHLW5fLq3/1V37l//X27dtf7wDm48+Ufu//vh0r9Ls56fd20u9tZP/djPS7Oel3c9Lv7aTf20i/m5F+Nyf9bk76vZ30exvpdzPS7+bkAGZzcoAnOAl4QHIAMyEJeGJyA7wx6Xdw0u+ApN8JSb8Tk343Jv0OTvodkPQ7Iel3YtLvxqTfwUm/A5J+JyT9Tkz63Zj0Ozjpd0DS74Sk34npWHT9vpVX+Vfc8EJ/weYGNt/b6FjhBavm5AWr7WR/so2OFfq9nfR7Gz1T/X6iw5cvf+SRN5rvfe3M9zZ6puZ7fTLzvYQuF/O9jcx3MzpW2X9vK/vvbWT/3Yz0uzm5f9Kc9Hs76fc20u9mpN/NSb+bk35vpzP22wHMfd3urDDgG+qMAy7g+7qZ72ZkvpuTG+DbyQZ8G7kB3oz0uznpd3PS7+2k39tIv5uRfjcn/W5O+r2d9Hsb6Xcz0u/mpN/NSb+3k35vI/1uRvrdnM7Ybwcw27Xz/HI7nXG+Pb/c102/m5H5bk7239vJ/nsbPRP773X48vhM5ntfO/O9jZ6J+S6fynxvJfO9jcx3M7L/bk72381Jv7eTfm8j/W5G+t2c9Ls56fd20u9tpN/NSL+b0xn77QBmu3YOYAanMw64B5jhwjlgnJDMd2LygCcw2YAHJH8DeEPS7+Sk34lJvwOTfgck/W5I+p2c9Dsx6Xdg0u+ApN8NSb+Tk34nJv0OTPodkPS7Iel3cjpjvx3ATJfO88vAdMb59vwyXDj9TkjmOzHZfwcm+++AdI/33+Xw5fGpvSC7r5353kbHCvuT5uQvQNlO9ifbSL+bkX43J/1uTvq9nfR7G+l3M9Lv5qTfzUm/t5N+byP9bkb63ZwcwGxOHmAGJwEPSG6AJyQBT0xugDcm/Q5O+h2Q9Dsh6Xdi0u/GpN/BSb8Dkn4nJP1OTPrdmPQ7OOl3QNLvhKTfiUm/G5N+Byf9Dkj6nZD0OzEdi67ft/Iq/4obXuiAwwY239voWOEFq+bkBavtZH+yjY4V+r2d9Hsb3ct+18OX5rtdN/PdnOxPmpP9yXayP9lG+t2M9Ls56Xdz0u/tpN/bSL+bkX43J/1uTvq9nfR7G+l3M9Lv5uQAZnPyAkpwEvCA5AFPQhLwxOQBfWPS7+Ck3wFJvxOSficm/W5M+h2c9Dsg6XdC0u/EpN+NSb+Dk34HJP1OSPqdmPS7Mel3cNLvgKTfCUm/E9OxyAHMQOUFlI2k39vICyjNSL+bkxcIm5N+b6dna7+fzOFL/d5zdKzQ7+ak381Jv7fTs7XfW+aXrvAXRGwx/d5Gxwr9bk76vZ30exvZfzcj/W5O+t2c9Hs76fc20u9mpN/NyQHM5uQFlOAk4AHJCygJScATkxsojUm/g5N+ByT9Tkj6nZj0uzHpd3DS74Ck3wlJvxOTfjcm/Q5O+h2Q9Dsh6Xdi0u/GpN/BSb8Dkn4nJP1OTMciBzADlRdQNpJ+byMvoDQj/W5OXiBsTvq9nZ6N/X6yhy/1e8/RsUK/m5N+Nyf93k7Pxn5vlV++wgHMrabf2+hYod/NSb+3k35vI/vvZqTfzUm/m5N+byf93kb63Yz0uzk5gNmcvIASnAQ8IHkBJSEJeGJyA6Ux6Xdw0u+ApN8JSb8Tk343Jv0OTvodkPQ7Iel3YtLvxqTfwUm/A5J+JyT9Tkz63Zj0Ozjpd0DS74Sk34npWOQAZqDyAspG0u9t5AWUZqTfzckLhM1Jv7fTs63fT+XwpX7vOTpW6Hdz0u/mpN/b6dnW7y3ygVc4gLnl9HsbHSv0uznp93bS721k/92M9Ls56Xdz0u/tpN/bSL+bkX43Jwcwm5MXUIKTgAckL6AkJAFPTG6gNCb9Dk76HZD0OyHpd2LS78ak38FJvwOSfick/U5M+t2Y9Ds46XdA0u+EpN+JSb8bk34HJ/0OSPqdkPQ7MR2LHMAMVF5A2Uj6vY28gNKM9Ls5eYGwOen3dno29fupHr7U7z1Hxwr9bk763Zz0ezs9m/q9NR5/hQOYW0+/t9GxQr+bk35vJ/3eRvbfzUi/m5N+Nyf93k76vY30uxnpd3NyALM5eQElOAl4QPICSkIS8MTkBkpj0u/gpN8BSb8Tkn4nJv1uTPodnPQ7IOl3QtLvxKTfjUm/g5N+ByT9Tkj6nZj0uzHpd3DS74Ck3wlJvxPTscgBzEDlBZSNpN/byAsozUi/m5MXCJuTfm+nZ0u/n87hS/3ec3Ss0O/mpN/NSb+307Ol31viiVc4gLkF9XsbHSv0uznp93bS721k/92M9Ls56Xdz0u/tpN/bSL+bkX43Jwcwm5MXUIKTgAckL6AkJAFPTG6gNCb9Dk76HZD0OyHpd2LS78ak38FJvwOSfick/U5M+t2Y9Ds46XdA0u+EpN+JSb8bk34HJ/0OSPqdkPQ7MR2LHMAMVF5A2Uj6vY28gNKM9Ls5eYGwOen3dno29PvpHr7U7z1Hxwr9bk763Zz0ezs9G/q9FfYKBzC3kX5vo2OFfjcn/d5O+r2N7L+bkX43J/1uTvq9nfR7G+l3M9Lv5uQAZnPyAkpwEvCA5AWUhCTgickNlMak38FJvwOSfick/U5M+t2Y9Ds46XdA0u+EpN+JSb8bk34HJ/0OSPqdkPQ7Mel3Y9Lv4KTfAUm/E5J+J6ZjkQOYgcoLKBtJv7eRF1CakX43Jy8QNif93k4Per/vxuFL/d5zdKzQ7+ak381Jv7fTg97vLdBWOIC5nfR7Gx0r9Ls56fd20u9tZP/djPS7Oel3c9Lv7aTf20i/m5F+NycHMJuTF1CCk4AHJC+gJCQBT0xuoDQm/Q5O+h2Q9Dsh6Xdi0u/GpN/BSb8Dkn4nJP1OTPrdmPQ7OOl3QNLvhKTfiUm/G5N+Byf9Dkj6nZD0OzEdixzADFReQNlI+r2NvIDSjPS7OXmBsDnp93Z6kPt9tw5f6veeo2OFfjcn/W5O+r2dHuR+72/fVziAua30exsdK/S7Oen3dtLvbWT/3Yz0uznpd3PS7+2k39tIv5uRfjcnBzCbkxdQgpOAByQvoCQkAU9MbqA0Jv0OTvodkPQ7Iel3YtLvxqTfwUm/A5J+JyT9Tkz63Zj0Ozjpd0DS74Sk34lJvxuTfgcn/Q5I+p2Q9DsxHYscwAxUXkDZSPq9jbyA0oz0uzl5gbA56fd2elD7fTcPX+r3nqNjhX43J/1uTvq9nR7Ufu9v/uRWOIC5vfR7Gx0r9Ls56fd20u9tZP/djPS7Oel3c9Lv7aTf20i/m5F+NycHMJuTF1CCk4AHJC+gJCQBT0xuoDQm/Q5O+h2Q9Dsh6Xdi0u/GpN/BSb8Dkn4nJP1OTPrdmPQ7OOl3QNLvhKTfiUm/G5N+Byf9Dkj6nZD0OzEdixzADFReQNlI+r2NvIDSjPS7OXmBsDnp93Z6EPt9tw9f6veeo2OFfjcn/W5O+r2dHsR+72/95Fc4gLnN9HsbHSv0uznp93bS721k/92M9Ls56Xdz0u/tpN/bSL+bkX43Jwcwm5MXUIKTgAckL6AkJAFPTG6gNCb9Dk76HZD0OyHpd2LS78ak38FJvwOSfick/U5M+t2Y9Ds46XdA0u+EpN+JSb8bk34HJ/0OSPqdkPQ7MR2LHMAMVF5A2Uj6vY28gNKM9Ls5eYGwOen3dnrQ+n0Thy/1e8/RsUK/m5N+Nyf93k4PWr/3N35qKxzA3G76vY2OFfrdnPR7O+n3NrL/bkb63Zz0uznp93bS722k381Iv5uTA5jNyQsowUnAA5IXUBKSgCcmN1Aak34HJ/0OSPqdkPQ7Mel3Y9Lv4KTfAUm/E5J+Jyb9bkz6HZz0OyDpd0LS78Sk341Jv4OTfgck/U5I+p2YjkUOYAYqL6BsJP3eRl5AaUb63Zy8QNic9Hs7PUj9vqnDl/q95+hYod/NSb+bk35vpwep3/vbPvUVDmBuO/3eRscK/W5O+r2d9Hsb2X83I/1uTvrdnPR7O+n3NtLvZqTfzckBzObkBZTgJOAByQsoCUnAE5MbKI1Jv4OTfgck/U5I+p2Y9Lsx6Xdw0u+ApN8JSb8Tk343Jv0OTvodkPQ7Iel3YtLvxqTfwUm/A5J+JyT9TkzHIgcwA5UXUDaSfm8jL6A0I/1uTl4gbE76vZ0elH7f5OFL/d5zdKzQ7+ak381Jv7fTg9Lv/U2f3goHMLeffm+jY4V+Nyf93k76vY3sv5uRfjcn/W5O+r2d9Hsb6Xcz0u/m5ABmc/ICSnAS8IDkBZSEJOCJyQ2UxqTfwUm/A5J+JyT9Tkz63Zj0Ozjpd0DS74Sk34lJvxuTfgcn/Q5I+p2Q9Dsx6Xdj0u/gpN8BSb8T0rOh39fX1999uVz+95fL5cMvl8uvfD+YH7lcLo9cLpe/dnV19V0DzAHMMFFeQNlI+r2NvIDSjJ4N/W4ST7zKC4RNUb+304PQ75s+fKnfe46OFfrdnPS7Oen3dnoQ+r2/5dNf4QDmNtTvbXSs0O/mpN/bSb+3kf13M9Lv5qTfzUm/t5N+byP9bkb63ZwcwGxOXkAJTgIekLyAkpAEPDG5gdKY9Ds46XdA0u+EpN+JSb8bk34HJ/0OSPqdkPQ7Mel3Y9Lv4KTfAUm/E5J+Jyb9bkz6HZz0OyDpd0J6kPt9fX39tZfL5Q885tDlB3L5ucvl8sarq6s//ARoDmCGifICykbS723kBZRm9CD3uwm0VV4gbE76vZ3u937fi8OX+r3n6Fih381Jv5uTfm+n+73f+xvenRUOYG5H/d5Gxwr9bk76vZ30exvZfzcj/W5O+t2c9Hs76fc20u9mpN/NyQHM5uQFlOAk4AHJCygJScATkxsojUm/g5N+ByT9Tkj6nZj0uzHpjevXZAAAIABJREFUd3DS74Ck3wlJvxOTfjcm/Q5O+h2Q9Dsh6Xdi0u/GpN/BSb8Dkn4npAe139fX1998uVw+PSH84qJvubq6+ozH+TUOYAZML6BsJP3eRscKL4Bvpwe13/ubP7kVXiBsXvq9ne7nft+rw5f6vefoWKHfzUm/m5N+b6f7ud/72929Ffbf21K/t9GxQr+bk35vJ/3eRvbfzUi/m5N+Nyf93k76vY30uxnpd3NyALM5eQElOAl4QPIAMyEJeGJyA6Ux6Xdw0u+ApN8JSb8Tk343Jv0OTvodkPQ7Iel3YtLvxqTfwUm/A5J+JyT9Tkz63Zj0Ozjpd0DS74T0IPb7+vr69ZfL5U8+CvDv//2/v/ydv/N3Ln/tr/21y5vf/OY7/+dP+IRPuPz+3//7L3/gD/yBy4d+6Ie+v9XXPc6/hOkAZpgoL6BsJP3eRscKL4Bvpwex3/tbP/kVXiBsZvq9ne7Xft/Lw5f6vefoWKHfzUm/m5N+b6f7td/7m93dFfbf21O/t9GxQr+bk35vJ/3eRvbfzUi/m5N+Nyf93k76vY30uxnpd3NyALM5eQElOAl4QPIAMyEJeGJyA6Ux6Xdw0u+ApN8JSb8Tk343Jv0OTvodkPQ7Iel3YtLvxqTfwUm/A5J+JyT9Tkz63Zj0Ozjpd0DS74T0IPb7+vr63ZfL5XkHwDvf+c7L537u516+8zu/8wN6HAcxv+Zrvubyspe97NH//Cevrq4+/AMsdgAzTJQXUDaSfm+jY4UXwLfTg9jv/a2f/AovEDYz/d5O92O/7/XhS/3ec3Ss0O/mpN/NSb+30/3Y7/2t7v4K++9tqt/b6Fih381Jv7eTfm8j++9mpN/NSb+bk35vJ/3eRvrdjPS7OTmA2Zy8gBKcBDwgeYCZkAQ8MbmB0pj0Ozjpd0DS74Sk34lJvxuTfgcn/Q5I+p2Q9Dsx6Xdj0u/gpN8BSb8Tkn4nJv1uTPodnPQ7IOl3QnrQ+n19ff3Nl8vl048v/+M//uOXz/7sz75867d+651/8fLLv/zLL7/pN/2my61bt47OXF772tdevu3bvu3Of/ZN3/RNl4/5mI951Oxbrq6uPuMxgA5ghonyAspG0u9tdKzwAvh2etD6vb/xU1vhBcLmpt/b6X7r9zNx+FK/9xwdK/S7Oel3c9Lv7XS/9Xt/o5tZYf+9XfV7Gx0r9Ls56fd20u9tZP/djPS7Oel3c9Lv7aTf20i/m5F+NycHMJuTF1CCk4AHJA8wE5KAJyY3UBqTfgcn/Q5I+p2Q9Dsx6Xdj0u/gpN8BSb8Tkn4nJv1uTPodnPQ7IOl3QtLvxKTfjUm/g5N+ByT9TkgPWr+vr6//v5fL5eOOL/+3//bfvvy+3/f7Lr/+1//6y9/4G3/j8pKXvOSXmLzrXe+6fOZnfuble7/3ey/f8A3fcPmsz/qsR//z/+Hq6uq3PgbQAcwwUV5A2Uj6vY2OFV4A304PWr/3N35qK7xA2Nz0ezvdT/1+pg5f6veeo2OFfjcn/W5O+r2d7qd+729zcyvsv7etfm+jY4V+Nyf93k76vY3sv5uRfjcn/W5O+r2d9Hsb6Xcz0u/m5ABmc/ICSnAS8IDkAWZCEvDE5AZKY9Lv4KTfAUm/E5J+Jyb9bkz6HZz0OyDpd0LS78Sk341Jv4OTfgck/U5I+p2Y9Lsx6Xdw0u+ApN8J6UHr9/X19Z2Dkj/7sz97+YIv+ILL133d113+9J/+05c/9+f+3OU5z3nOLzF5z3vec/miL/qiy1/8i3/x8jmf8zmXr/iKr7g8//nPP9b8L1dXVx/9GEAHMMNEeQFlI+n3NjpWeAF8Oz1o/d7f+Kmt8AJhc9Pv7XS/9PuZPHyp33uOjhX63Zz0uznp93a6X/q9v8nNrrD/3r76vY2OFfrdnPR7O+n3NrL/bkb63Zz0uznp93bS722k381Iv5uTA5jNyQsowUnAA5IHmAlJwBOTGyiNSb+Dk34HJP1OSPqdmPS7Mel3cNLvgKTfCUm/E5N+Nyb9Dk76HZD0OyHpd2LS78ak38FJvwOSfiekB6nf19fXr79cLn/y+OL/7t/9u8vXfM3XXP7e3/t7lz/yR/7I5dM+7dMe9fjJy+VynLJ83s///M9f/tSf+lOXr/qqr7pzWPNLv/RLL8997nOPdQ5gpun55Yu8gLLh9HsbHSu8AL6dHqR+72/71Fd4gbDZ6fd2uh/6/UwfvtTvPUfHCv1uTvrdnPR7O90P/d7f4uZX2H9vY/3eRscK/W5O+r2d9Hsb2X83I/1uTvrdnPR7O+n3NtLvZqTfzckBzObkBZTgJOAByQPMhCTgickNlMak38FJvwOSfick/U5M+t2Y9Ds46XdA0u+EpN+JSb8bk34HJ/0OSPqdkPQ7Mel3Y9Lv4KTfAUm/E9KD1O/r6+tvvlwun56++OVy+YEf+IHLK17xistb3/rWyzd8wzdcPuuzPuvRX/rWq6urlz7m9/EvYAZYL6BsJP3eRscKL4Bvpwep3/vbPvUVXiBsdvq9nc7e7zMcvtTvPUfHCv1uTvrdnPR7O5293/sb3JsV9t/bWb+30bFCv5uTfm8n/d5G9t/NSL+bk343J/3eTvq9jfS7Gel3c3IAszl5ASU4CXhA8gAzIQl4YnIDpTHpd3DS74Ck3wlJvxOTfjcm/Q5O+h2Q9Dsh6Xdi0u/GpN/BSb8Dkn4nJP1OTPrdmPQ7OOl3QNLvhPQg9ft9/wLmf3G5XP7jy+XyYY8H8OM//uOX7/zO77x8+Zd/+Z3Dl5/zOZ9z+bIv+7LLh37ohz76S77l6urqMx7z6x3ADBPlBZSNpN/b6FjhBfDt9CD1e3/bp77CC4TNTr+305n7/dv+8T9+5+3L5Q2P/Ra3LpdXv/yRR964v93dW6Hf21K/t9GxQr+bk35vpzP3+4u/+Iu/ZH+De7NCv7ezfm8j/W5Gxyr93lb6vY3cP2lG+t2c7L+bk35vJ/3eRvrdjPS7OTmA2ZxswIOTgAckDzATkoAnJjfAG5N+Byf9Dkj6nZD0OzHpd2PS7+Ck3wFJvxOSficm/W5M+h2c9Dsg6XdC0u/EpN+NSb+Dk34HJP1OSA9yv993IPO3Xy6X/+zA+Of//J9fPvVTP/XyQz/0Q/+bzetf//rL537u577/4cufu7q6ev4HwHMAM0yUF1A2kn5vo2OFF8C304Pc7/3t+wovEDYr/d5OZ+33x/7gD770P37Xu/4vj/0Gz8ThS/3ec3Ss0O/mpN/NSb+301n7fXxyBzCf+PqZb/O9BdoKf77cTvYn2+hYYX/SnPR7O9mfbCN/vmxG+t2c9Ls56fd2OmO/HcDc1+3OCgO+oc444AK+r5v5bkbmuzm5gbKdbMC3kRsozUi/m5N+Nyf93k76vY30uxnpd3PS7+ak39tJv7eRfjcj/W5O+t2c9Hs76fc20u9mpN/N6W71+30HMP/vl8vlo4+f/H3f932XT/qkT/olH+KFL3zh5c/+2T97+cN/+A9fPuRDPuTR/+xNV1dX//ljPq0DmOHyeX65ke7WfO+f1Fd4ftmszPd2Mt/b6Fhh/72d7L+30bHiG1/1qm870+FL892um/luTvYnzcn+ZDvZn2wj/W5G+t2c9Ls56fd20u9tpN/NSL+bk343J/3eTvq9jfS7Gel3c3IAszk5gBmcBDwgecCTkAQ8MfkbfhqTfgcn/Q5I+p2Q9Dsx6Xdj0u/gpN8BSb8Tkn4nJv1uTPodnPQ7IOl3QtLvxKTfjUm/g5N+ByT9TkgPcr/fdwDzD1wul197YPzsz/7s5TnPec7lgz/4gy8//MM/fPmrf/WvXv7CX/gLl5/+6Z++fN7nfd7ly77syx49hPlzl8vlv7i6uvqu90N0ADNMlBdQNpJ+byMvoDSjB7nfTaCt8gJhc9Lv7XS2fr/p4YdfdftyecNjP/kz9S9fPvo5HDDes6Tf2+hYod/NSb+309n6bb73NXt0hfneVuZ7G/nzZTOyP2lO9ifNSb+3k35vI/1uRvrdnPS7Oen3djpjv+8cwHzta1/7hqurq3+1v8K9WfHrft2ve8VP/MRPfP+P/diP/Yt78xP3T/m4j/u4P/7Od77zr7z73e/+6b365lc8//nPf8FHf/RH/6F/8S/+xVfc/E9rP+GFL3zhx334h3/4y/7lv/yXf739iptfdX19/cnHT7m6uvoHN//T2k8w39vJfG+jY4X5bk76vZ30exsdK/R7O+n3NtLvZnSs0u9tpd/bSL+bkX43J/vv5qTf20m/t5F+NyP9bk763Zz0ezvp9zbS72b0IPb79/7e3/vbnve85z3/hS984Ue+4AUveOHznve8D/9AGtfX15dv/uZvvnzmZ37m5QUveMHl277t2y4vf/nL7yz9kR/5kX/xtV/7tf/b86Xv/d7vfe3xf/8dv+N33PnfZ/gf9wf3VXgQ53t/6ye/wv6kmdmfbCf7k21kf9KM9PuJnT72B3/wpR/oX778oY/6qP/+Bz/2Y9/SlG9mlf3JdjXf2+hYYX/SnOxPtpP9yTayP2lG+t2c9Ls56fd20u9tpN/NSL+bk343J/3eTvq9jfS7Gel3c7q+vv4YBzCDlYBvJAHfRgLejAS8OdmANyf93k76vY30uxnpd3PS7+ak39tJv7eRfjcj/W5O+t2c9Hs76fc20u9mpN/NSb+bk35vJ/3eRvrdjB6kfn/e533eK1/4whf+uvbN37vqh37ohy6vfOUrL9/93d99ed3rXnf5oi/6ojv/9x/7sR/7l3/5L//lb3z093IAs6nq93bS722k383oQep3+8ZPbZX9d3PT7+10ln6f+fClfu85Olbod3PS7+ak39vpLP1+/09qvvd1O1aY7+1kvreR/Ukzsj9pTvrdnPR7O+n3NtLvZqTfzUm/m5N+b6eT9vtjrl73utd90mte85p/uL/CvVnx9re//e/evn376x966KFvvzc/cf8U/8TrNjrjP/HqnzDe1+1YYb63k/neRscK/d5O/gn6bXSs0O/mpN/bSb+3kX43I/1uTvrdnPR7O+n3NtLvZqTfzUm/m5N+byf93kb63Yz0uznpd3PS7+30VPt9fX393ZfL5b3/hOXj/8+3XC6Xn75cLq+6XC7P+9mf/dnLF3zBF1y+7uu+7vLZn/3Zl6/6qq+6fMiHfMjxq/+Xq6urj36/3+b6ff/vq/0N7s0K97+3s35vo2OFfjcn/d5OT7Xf+3d+6ivMd7Mz39vpDPP9pocfftXty+UNj/20ty6XV7/8kUfeuL/Fza+wP9nG9ifbyP6kGR2r9HtbnaHfj/2U9if7upnvZmS+m5P9yXayP9lG9ifNSL+bk343J/3eTvq9jfS7Gel3czpjv1/72td+sgOY4fq5gbKRzjjgbqDs6ybgzch8Nycb8O1kA76NbMCbkX43J/1uTvq9nfR7G+l3M9Lv5qTfzUm/t5N+byP9bkb63Zz0uznp93bS722k381Iv5vTU+339fX1114ul88+fsrb3va2y5/5M3/m8q//9b++fP3Xf/3lN/7G3/joD/+6q6urP3x9ff2Tl8vlw37mZ37m8vmf//mXb/iGb7hzEPNLv/RLL8997nOPtQ5gtsv1S1Z5frnRnup879/5qa/w/LLZme/tZL630bHC/ns72X//cqPHO3z5Qx/1Uf/9K9/4xt+7Ve/NCvO9nc33NvLny2bkz5fNyf6kOen3dtLvbaTfzUi/m5N+Nyf93k76vY30uxnpd3PS7+ak39tJv7fRscIBzObkb7AKTgIekDzgSUgCnpj8DcmNSb+Dk34HJP1OSPqdmPS7Mel3cNLvgKTfCUm/E5N+Nyb9Dk76HZD0OyHpd2LS78ak38FJvwOSfiekB6nf19fXf+pyufzF44u/853vvHz6p3/65Z/8k39y+dqv/do7/7rl+/7nOHj5c5fL5Vcf//8f/MEfvLziFa+4/NN/+k8fu+5NV1dX//n7IfoXMMNEOaC2kfR7Gx0rvICynR6kfu9v+9RXOGDc7PR7Oz2T/X6iw5c/+LEf+5Yv/uIv/pL9De7NCv3ezvq9jY4V+t2c9Hs7PZP9frxPZ773dTtWmO/tZL63kT9fNiP7k+ak381Jv7eTfm8j/W5G+t2c9Ls56fd2OmO/HcDc1+3OCgO+oc444AK+r5v5bkbmuzl5wLOdbMC3kQc8zUi/m5N+Nyf93k76vY30uxnpd3PS7+ak39tJv7eRfjcj/W5O+t2c9Hs76fc20u9mpN/N6en0+9F/2fLnfu7nLl/4hV94+Yqv+IrLJ3zCJ1y+6Zu+6fIxH/Mxv+QDHGu+7Mu+7PKa17zm8tBDD13+5t/8m5eP+7iPe3TNnX8p8/1+gQOY4fJ5frmRns5879/9qa3w/LK5me/tZL630bHC/ns72X//otHjHb68dbm8+h//tt/20cdKBzCfeKb0e/93Tr+3kX43I/1uTvbfzUm/t5N+byP9bkb63Zz0uznp93bS722k381Iv5uTfjcn/d5OZ+y3A5j7ut1ZYcA31BkHXMD3dTPfzch8NycPMLeTDfg2Olbod3OyP9lO+r2N3EBpRvrdnPS7Oen3dtLvbaTfzUi/m5N+Nyf93k76vY30uxnpd3PS7+ak39vp6fT7+vr6LZfL5aHjp/zAD/zA5dWvfvWdf93yd/2u33X583/+z19+w2/4DZdbt25d/tW/+leX17/+9Ze/8lf+yuUFL3jBnX/98viXMK+urh79gP+Pq6ur/+79Pq0DmPvSeX4ZjJ7OfIff/ikt0e/Gpt/byXxvI/vvZmT//V6nJzp8+fJHHnmjfrd50u/tpN/bSL+bkX43J/1uTvq9nfR7G+l3M9Lv5qTfzUm/t5N+byP9bkb63Zz0uznp93Y6Y78dwNzX7c4KA76hzjjgAr6vm/luRua7OTmAuZ1swLfRsUK/m5P9yXbS723kBkoz0u/mpN/NSb+3k35vI/1uRvrdnPS7Oen3dtLvbaTfzUi/m5N+Nyf93k5Pp9/X19evv1wuf/LRn/L93//9lz/6R//o5c1vfvMH/MEvfOELL1/5lV95+YzP+IzLB33QBz265k1XV1f/+WN+gQOY+9J5fhmMns58h9/+KS3R78am39vJfG8j++9mZP+9D18ekvrd5km/t5N+byP9bkb63Zz0uznp93bS722k381Iv5uTfjcn/d5O+r2N9LsZ6Xdz0u/mpN/b6Yz9dgBzX7c7Kwz4hjrjgAv4vm7muxmZ7+bkAOZ2sgHfRh5gNiP9bk763Zz0ezvp9zbS72ak381Jv5uTfm8n/d5G+t2M9Ls56Xdz0u/tpN/bSL+bkX43p6fb7+vr6+++XC4vf/Sn/dRP/dTlm7/5my9/62/9rcs/+2f/7PLTP/3Tl9/yW37L5Xf/7t99eeUrX3n5tb/2177/B/uRq6urX/MBPqkDmOHyeX65kZ7ufO+f8ORXeH7ZzMz3djLf2+hYYf+9nZ7t++/1L18+Kqjfe5bsv5uRfjcn/d5Oz/Z+b6H3rtDvJmX/vZ30exvZfzcj/W5O+t2c9Hs76fc20u9mpN/NSb+bk35vpzP22wHMfd3urDDgG+qMAy7g+7qZ72ZkvpuTG+DbyQZ8G7kB3oz0uznpd3PS7+2k39tIv5uRfjcn/W5O+r2d9Hsb6Xcz0u/mpN/NSb+3k35vI/1uRvrdnO5Gv6+vr995uVx+ycnK8NN/7nK5fO7V1dV/9wHWOoAZAD2/3Eh3Y773T3lyKzy/bF7mezuZ7210rLD/3k7P5v13PXxp/73n6NEV+r2t9Hsb6Xczejb3uwm9d5X9d9PS7+2k39tIv5uRfjcn/W5O+r2d9Hsb6Xcz0u/mpN/NSb+30xn77QDmvm53VhjwDXXGARfwfd3MdzMy383JA8ztZAO+jdwAb0b63Zz0uznp93bS722k381Iv5uTfjcn/d5O+r2N9LsZ6Xdz0u/mpN/bSb+3kX43I/1uTnej39fX1/+ny+XyJ97/X8IcP/2tl8vlv766uvqux1nnAGa4fJ5fbqS7Md/7pzy5FZ5fNi/zvZ3M9zY6Vth/b6dn6/77yRy+tP/ec/ToCv3eVvq9jfS7GT1b+910fnGV/XcT0+/tpN/bSL+bkX43J/1uTvq9nfR7G+l3M9Lv5qTfzUm/t9MZ++0A5r5ud1YY8A11xgEX8H3dzHczMt/NyQPM7WQDvo2OFfrdnOxPtpN+byM3UJqRfjcn/W5O+r2d9Hsb6Xcz0u/mpN/NSb+3k35vI/1uRvrdnPS7Oen3drqb/b6+vv6s9x3E/JjL5fK8x/z041+8/OHL5fI3rq6u/uvxyRzA3JfO88tgdDfnO/y4tES/E5P5DkzmOyA5gJmQno377yd7+NLzyzRKdxbZf28r/d5G7p80o2djv5vML11l/93U9Hs76fc20u9mpN/NSb+bk35vJ/3eRvrdjPS7Oel3c9Lv7XTGfjuAua+bG4TR6IwDLuDt4gn4djLf28gGvBnZgDcn/W5O+r2d9Hsb6Xcz0u/mpN/NSb+3k35vI/1uRvrdnPS7Oen3dtLvbaTfzUi/m5N+Nyf93k431e/3/auYv/N9n+B7nuBfu/xAH9IBzH3pHHAIRjc13+FHP+4S/W56+r2dzPc2sv9uRs+2/fdTOXx5SOp3myf93k76vY30uxk92/rdVH75Kv1ucvq9nfR7G+l3M9Lv5qTfzUm/t5N+byP9bkb63Zz0uznp93Y6Y78dwNzX7c4KA76hzjjgAr6vm/luRua7OfkXMLeTDfg28gCzGel3c9Lv5qTf20m/t5F+NyP9bk763Zz0ezvp9zbS72ak381Jv5uTfm8n/d5G+t2M9Ls5nbHfl8vFAcxw+Ty/3EhnnG/PL/d10+9mZL6bk/33dno27b+f6uFL++89R4+usD/ZVvq9jY4V+r2dnk393hqPv8L+u+np93bS722k381Iv5uTfjcn/d5O+r2N9LsZ6Xdz0u/mpN/b6Yz9dgBzX7c7Kwz4hjrjgAv4vm7muxmZ7+bkBvh2sgHfRscK/W5O9ifbSb+3kRsozUi/m5N+Nyf93k76vY30uxnpd3PS7+ak39tJv7eRfjcj/W5O+t2c9Hs7nbHfDmDu6+b5TjM643zrd7t2+r2dzPc2sv9uRs+W/ffTOXzp+WWbJfuT5qTfzcn7J9vp2dLvLfHEK+y/m6D993bS721k/92M9Ls56Xdz0u/tpN/bSL+bkX43J/1uTvq9nc7Ybwcw93W7s8KAb6gzDriA7+tmvpuR+W5OboBvJxvwbeQBZjPS7+ak381Jv7eTfm8j/W5G+t2c9Ls56fd20u9tpN/NSL+bk343J/3eTvq9jfS7Gel3czpjvx3AbNfO88vtdMb59vxyXzf9bkbmuznZf2+nZ8P+++kevrT/3nP06Ar7k22l39voWKHf2+nZ0O+tsFfYf28j++9mpN/NSb+3k35vI/vvZqTfzUm/m5N+byf93kb63Yz0uzmdsd8OYLZr5wBmcDrjgLuBEi6cA8YJyXwnJjfAA5MNeEDyL2A2JP1OTvqdmPQ7MOl3QNLvhqTfyUm/E5N+Byb9Dkj63ZD0Oznpd2LS78Ck3wFJvxuSfienM/bbAcx06Ty/DExnnG/PL8OF0++EZL4Tk/13YHrQ99934/DlwajfYZj0OyHpd2LS78D0oPc7EKQl+p2Y/PkyMOl3QHKAPiHpd2Ky/25M+h2c9Dsg6XdC0u/EpN+NSb+D0xn77QBmuHDHEn9D24Y644C7gbKvm/luRua7OfkbULaTDfg28gCzGel3c9Lv5qTf20m/t5F+NyP9bk763Zz0ezvp9zbS72ak381Jv5uTfm8n/d5G+t2M9Ls5nbHfDmC2a+f55XY643x7frmvm343I/PdnOy/t9ODvP++W4cv7b/3HD26wv5kW+n3NjpW6Pd2epD7vb99X2H/3az0ezvp9zbS72ak381Jv5uTfm8n/d5G+t2M9Ls56Xdz0u/tdMZ+O4C5r9udFQZ8Q51xwAV8Xzfz3YzMd3NyA3w72YBvo2OFfjcn+5PtpN/byA2UZqTfzUm/m5N+byf93kb63Yz0uznpd3PS7+2k39tIv5uRfjcn/W5O+r2dzthvBzD3dfN8pxmdcb71u107/d5O5nsb2X83owd1/303D196ftlmyf6kOel3c/L+yXZ6UPu9v/mTW2H/3bzsv7eTfm8j++9mpN/NSb+bk35vJ/3eRvrdjPS7Oel3c9Lv7XTGfjuAua/bnRUGfEOdccAFfF83892MzHdzcgN8O9mAbyMPMJuRfjcn/W5O+r2d9Hsb6Xcz0u/mpN/NSb+3k35vI/1uRvrdnPS7Oen3dtLvbaTfzUi/m9MZ++0AZrt2nl9upzPOt+eX+7rpdzMy383J/ns7PYj777t9+NL+e8/RoyvsT7aVfm+jY4V+b6cHsd/7Wz/5FfbfzUy/t5N+byP9bkb63Zz0uznp93bS722k381Iv5uTfjcn/d5OZ+y3A5j7ut1ZYcA31BkHXMD3dTPfzch8Nyc3wLeTDfg2Olbod3OyP9lO+r2N3EBpRvrdnPS7Oen3dtLvbaTfzUi/m5N+Nyf93k76vY30uxnpd3PS7+ak39vpjP12AHNfN893mtEZ51u/27XT7+1kvreR/XczetD23zdx+NLzyzZL9ifNSb+bk/dPttOD1u/9jZ/aCvvv5mb/vZ30exvZfzcj/W5O+t2c9Hs76fc20u9mpN/NSb+bk35vpzP22wHMfd3urDDgG+qMAy7g+7qZ72ZkvpuTG+DbyQZ8G3mA2Yz0uznpd3PS7+2k39tIv5uRfjcn/W5O+r2d9Hsb6Xcz0u/mpN/NSb+3k35vI/1uRvrdnM7Ybwcw27Xz/HI7nXG+Pb/c102/m5H5bk7239vpQdp/39ThS/vvPUePrrA/2Vb6vY2OFfq9nR6kfu9v+9RX2H83O/3eTvq9jfS7Gel3c9Lv5qTf20m/t5F+NyP9bk763Zz0ezudsd8OYO7rdmeFAd9QZxxwAd/XzXzdQRM2AAAgAElEQVQ3I/PdnNwA30424NvoWKHfzcn+ZDvp9zZyA6UZ6Xdz0u/mpN/bSb+3kX43I/1uTvrdnPR7O+n3NtLvZqTfzUm/m5N+b6cz9tsBzH3dPN9pRmecb/1u106/t5P53kb2383oQdl/3+ThS88v2yzZnzQn/W5O3j/ZTg9Kv/c3fXor7L+bn/33dtLvbWT/3Yz0uznpd3PS7+2k39tIv5uRfjcn/W5O+r2dzthvBzD3dbuzwoBvqDMOuIDv62a+m5H5bk5ugG8nG/Bt5AFmM9Lv5qTfzUm/t5N+byP9bkb63Zz0uznp93bS722k381Iv5uTfjcn/d5O+r2N9LsZ6XdzOmO/HcBs187zy+10xvn2/HJfN/1uRua7Odl/b6cHYf9904cv7b/3HD26wv5kW+n3NjpW6Pd2ehD6vb/l019h/90M9Xs76fc20u9mpN/NSb+bk35vJ/3eRvrdjPS7Oel3c9Lv7XTGfjuAua/bnRUGfEOdccAFfF83892MzHdzcgN8O9mAb6NjhX43J/uT7aTf28gNlGak381Jv5uTfm8n/d5G+t2M9Ls56Xdz0u/tpN/bSL+bkX43J/1uTvq9nc7Ybwcw93XzfKcZnXG+9btdO/3eTuZ7G9l/N6P7ff99Lw5fen7ZZsn+pDnpd3Py/sl2ut/7vb/h3Vlh/90c7b+3k35vI/vvZqTfzUm/m5N+byf93kb63Yz0uznpd3PS7+10xn47gLmv250VBnxDnXHABXxfN/PdjMx3c3IDfDvZgG8jDzCbkX43J/1uTvq9nfR7G+l3M9Lv5qTfzUm/t5N+byP9bkb63Zz0uznp93bS722k381Iv5vTGfvtAGa7dp5fbqczzrfnl/u66XczMt/Nyf57O93P++97dfjS/nvP0aMr7E+2lX5vo2OFfm+n+7nf+9vdvRX2381Sv7eTfm8j/W5G+t2c9Ls56fd20u9tpN/NSL+bk343J/3eTmfstwOY+7rdWWHAN9QZB1zA93Uz383IfDcnN8C3kw34NjpW6Hdzsj/ZTvq9jdxAaUb63Zz0uznp93bS722k381Iv5uTfjcn/d5O+r2N9LsZ6Xdz0u/mpN/b6Yz9dgBzXzfPd5rRGedbv9u10+/tZL63kf13M7pf99/38vCl55dtluxPmpN+Nyfvn2yn+7Xf+5vd3RX2383T/ns76fc2sv9uRvrdnPS7Oen3dtLvbaTfzUi/m5N+Nyf93k5n7LcDmPu63VlhwDfUGQdcwPd1M9/NyHw3JzfAt5MN+DbyALMZ6Xdz0u/mpN/bSb+3kX43I/1uTvrdnPR7O+n3NtLvZqTfzUm/m5N+byf93kb63Yz0uzmdsd8OYLZr5/nldjrjfHt+ua+bfjcj892c7L+30/24/77Xhy/tv/ccPbrC/mRb6fc2Olbo93a6H/u9v9XdX2H/3Uz1ezvp9zbS72ak381Jv5uTfm8n/d5G+t2M9Ls56Xdz0u/tdMZ+O4C5r9udFQZ8Q51xwAV8Xzfz3YzMd3NyA3w72YBvo2OFfjcn+5PtpN/byA2UZqTfzUm/m5N+byf93kb63Yz0uznpd3PS7+2k39tIv5uRfjcn/W5O+r2dzthvBzD3dfN8pxmdcb71u107/d5O5nsb2X83o/tt//1MHL70/LLNkv1Jc9Lv5uT9k+10v/V7f6ObWWH/3Vztv7eTfm8j++9mpN/NSb+bk35vJ/3eRvrdjPS7Oel3c9Lv7XTGfjuAua/bnRUGfEOdccAFfF83892MzHdzcgN8O9mAbyMPMJuRfjcn/W5O+r2d9Hsb6Xcz0u/mpN/NSb+3k35vI/1uRvrdnPS7Oen3dtLvbaTfzUi/m9MZ++0AZrt2nl9upzPOt+eX+7rpdzMy383J/ns73U/772fq8KX9956jR1fYn2wr/d5Gxwr93k73U7/3t7m5FfbfzVa/t5N+byP9bkb63Zz0uznp93bS722k381Iv5uTfjcn/d5OZ+y3A5j7ut1ZYcA31BkHXMD3dTPfzch8Nyc3wLeTDfg2Olbod3OyP9lO+r2N3EBpRvrdnPS7Oen3dtLvbaTfzUi/m5N+Nyf93k76vY30uxnpd3PS7+ak39vpjP12AHNfN893mtEZ51u/27XT7+1kvreR/Xczul/238/k4UvPL9ss2Z80J/1uTt4/2U73S7/3N7nZFfbfzdf+ezvp9zay/25G+t2c9Ls56fd20u9tpN/NSL+bk343J/3eTmfstwOY+7rdWWHAN9QZB1zA93Uz383IfDcnN8C3kw34NvIAsxnpd3PS7+ak39tJv7eRfjcj/W5O+t2c9Hs76fc20u9mpN/NSb+bk35vJ/3eRvrdjPS7OZ2x3w5gtmvn+eV2OuN8e365r5t+NyPz3Zzsv7fT/bD/fqYPX9p/7zl6dIX9ybbS7210rNDv7XQ/9Ht/i5tfYf/djPV7O+n3NtLvZqTfzUm/m5N+byf93kb63Yz0uznpd3PS7+10xn47gLmv250VBnxDnXHABXxfN/PdjMx3c3IDfDvZgG+jY4V+Nyf7k+2k39vIDZRmpN/NSb+bk35vJ/3eRvrdjPS7Oel3c9Lv7aTf20i/m5F+Nyf9bk76vZ3O2G8HMPd183ynGZ1xvvW7XTv93k7mexvZfzejs++/z3D40vPLNkv2J81Jv5uT90+209n7vb/BvVlh/92c7b+3k35vI/vvZqTfzUm/m5N+byf93kb63Yz0uznpd3PS7+10xn47gLmv250VBnxDnXHABXxfN/PdjMx3c3IDfDvZgG8jDzCbkX43J/1uTvq9nfR7G+l3M9Lv5qTfzUm/t5N+byP9bkb63Zz0uznp93bS722k381Iv5vTGfvtAGa7dp5fbqczzrfnl/u66XczMt/Nyf57O515//0jf+yP/e3bl8sbHvstbl0ur375I4+8cX+7u7dCv5ul/cl20u9tdKzQ7+105n6/+MUv/j37G9ybFfrdnPV7O+n3NtLvZqTfzUm/m5N+byf93kb63Yz0uznpd3PS7+10xn47gLmv250VBnxDnXHABXxfN/PdjMx3c3IDfDvZgG+jY4V+Nyf7k+2k39vIDZRmpN/NSb+bk35vJ/3eRvrdjPS7Oel3c9Lv7aTf20i/m5F+Nyf9bk76vZ3O2G8HMPd183ynGZ1xvvW7XTv93k7mexvZfzejs+6/3/0P/sHrfuo7vuOlj/0Wz8ThS88v2yzZnzQn/W5O3j/ZTmft961bt/6gA5hPfP3Mt/neAm2FP182J3++3E72J9vIny+bkf1Jc9Lv5qTf20m/t5F+NyP9bk4OYDYnBzCDk4AHJH9DW0IS8MTkgFpj0u/gpN8BSb8Tkn4nJv1uTPodnPQ7IOl3QtLvxKTfjUm/g5N+ByT9Tkj6nZj0uzHpd3DS74Ck3wlJvxPTsej6fSuv8q+44YVekN3A5nsbHSu8YNWcvGC1nexPttGxQr+30xn7/Y/++B//b9/9trd9/mM//TN1+FK/9xw9ukK/t5V+byP9bkZn7Lf5btfO/mQ7me9tZH/SjI5V9ifbSr+3kf1JM9Lv5uT+YHPS7+2k39tIv5uRfjcnBzCbkw14cBLwgOQBT0IS8MTkAX1j0u/gpN8BSb8Tkn4nJv1uTPodnPQ7IOl3QtLvxKTfjUm/g5N+ByT9Tkj6nZj0uzHpd3DS74Ck3wlJvxPTscgBzEDlBZSNpN/byAsozUi/m5MXCJuTfj+x05sefvhVty+XNzx21TN5+PL4LObbfDeBvcr+ZBvZnzQj+5PmpN/Nyf5kO+n3NtLvZqTfzUm/m5N+byf93kb63Yz0uznpd3PS7+10xn7fOYD5Xd/1XW/+yI/8yH+7v8K9WXF9ff2br66u3nm5XH743vzE9FMevr6+/kdXV1fvTqtveNH19fXzr66ufvvlcnnkhn/Uk/ntf8319fVHX11d/bMn84tucu1b3vKW//T4/V/60pf+zzf5c57M722+t5b53kbHCvPdnC6Xi35vKv3eRhf93kj6vY30uxm9b5V+by793kb63Yz8+TI42X8HpPcu0e9Npd/bSL+bkX4HJ/0OSPpdkfQ7SLl/spHcP9lGx4oXv/jFn3r877e//e3f3n7Fza8y39vYfG8j9webkfuD2cn+JFDp90Y6U79/5nu+5z/5qe/4jpc+9lN/2Kd8ylt+xe/8nf/r/jY3t8KfL7Ot+4ObSr+3kfuDzcj9weCk3wHJ/cGKpN9Byv57I51p//1+n9Z870tnf9KM7E+Ck/1JQLI/qUj6HaTsTzaS/ck2Ola8613v+lVX3/It3/KnP/7jP/4d7Zfc/Kpbt2792fe85z1//0wH+W7duvXG27dv/7HL5fJjNy+QfsILb9269ZW3b99+VVp9DxYdYXrOc57zu27fvv3n78GPSz/i+77v+15xLPzET/zEv55+wT1YZL4TsvkOTOY7IF0uF/3eTvq9jY4V+p2c9Dsw6XdA0u+EpN+JSb8bk34HJ/0OSPqdkPQ7Mel3Y9Lv4KTfAUm/E5J+Jyb9bkz6HZweeuihv3sse+tb3/p7wvJ7ssT9wcRsvgOT/UlAsj9JSPYnicn+pDGdot8/9Y3f+PJ3v+1tn//Yj/z8l7zkqz/sla98U/sqN7dKv5ut5/PbSb+30bHC/js5naLf7/9JzXe6bua7MZnv4GR/EpD8+TIh6Xdi0u/GpN/BSb8Dkn4nJP1OTPrdmPQ7OL3jHe948dXrXve6T3rNa17zD8P6e7Lk7W9/+9+9ffv21z/00EOn+Vtt/ROv+9Kf8Z949U8Y7+t2rDDf28l8b6NjhX5vJ/8E/TY6Vuh3c9Lv7aTf20i/m5F+Nyf9bk76vZ30exvpdzPS7+ak381Jv7eTfm8j/W5G+t2c9Ls56fd2OmO/L5fL9fs++dX+Bvdmhfvf21m/t5H7383oWKXf2+qM/bY/2dfNfH9gozc9/PCrbl8ub3jsf3rrcnn1yx955I1N9mZXme/mq9/bSb+3kfsnzcj+uznpd3PS7+2k39tIv5uRfjcn/W5O+r2d9Hsb6Xcz0u/mpN/NSb+30xn7/drXvvaTHcDc184DnmB0xgEX8HDhPMBMSOY7MTmAGZhswAOSA5gNSb+Tk34nJv0OTPodkPS7Iel3ctLvxKTfgUm/A5J+NyT9Tk76nZj0OzDpd0DS74ak38npjP12ADNdOs8vA9MZ59vzy3Dh9Dshme/EZP8dmJ7p/ffjHb78sE/5lLf8Hz//839D+Ar3ZIl+N2YvEG4n/d5Gxwp/Acp2eqb7/YE+ofne1818NyPz3ZzsT5qT/cl20u9tpN/NSL+bk343J/3eTvq9jfS7Gel3c3IAszl5gBmcBDwguUGYkAQ8MfkXAhuTfgcn/Q5I+p2Q9Dsx6Xdj0u/gpN8BSb8Tkn4nJv1uTPodnPQ7IOl3QtLvxKTfjUm/g5N+ByT9Tkj6nZiORf4FzEDlBZSNpN/byAsozUi/m5MXCJuTfv+i0+Mdvnz+S17y1R/+qlf9uhe/+MW/p6ne/Crz3YzN93ayP9lG9ifNyP6kOel3c9Lv7aTf20i/m5F+Nyf9bk76vZ30exvpdzPS7+ak381Jv7fTGfvtAOa+bndWGPANdcYBF/B93cx3MzLfzcnfQLidbMC30bFCv5uT/cl20u9t5AZKM9Lv5qTfzUm/t5N+byP9bkb63Zz0uznp93bS722k381Iv5uTfjcn/d5OZ+y3A5j7unm+04zOON/63a6dfm8n872N7L+b0TO1/368w5e3LpdXf8SXf/m/vXXr1h90APOJr6Hn83vGn6n5fqJPpt/7uul3MzLfzcn+uznZf28n/d5G+t2M9Ls56Xdz0u/tpN/bSL+bkX43J/1uTvq9nc7Ybwcw93W7s8KAb6gzDriA7+tmvpuR+W5OHvBsJxvwbXSs0O/mZH+ynfR7G7mB0oz0uznpd3PS7+2k39tIv5uRfjcn/W5O+r2d9Hsb6Xcz0u/mpN/NSb+30xn77QDmvm6e7zSjM863frdrp9/byXxvI/vvZvRM7L+f6PDlyx955I3mu107z+e30zMx3+tTme8l9N7/3HxvJ/O9jY4V9t/Nyf57O+n3NtLvZqTfzUm/m5N+byf93kb63Yz0uznpd3PS7+10xn47gLmv250VBnxDnXHABXxfN/PdjMx3c3IDfDvZgG8jN8CbkX43J/1uTvq9nfR7G+l3M9Lv5qTfzUm/t5N+byP9bkb63Zz0uznp93bS722k381Iv5vTGfvtAGa7dp5fbqczzrfnl/u66XczMt/Nyf57O93r/fc6fHl8YvO9r9uxwnxvp3s93/sTme9iZL6bkvluTvbfzcmfL7eT/ck20u9mpN/NSb+bk35vJ/3eRvrdjPS7Oel3c9Lv7XTGfjuAua/bnRUGfEOdccAFfF83892MzHdz8oBnO9mAb6NjhX43J/uT7aTf28gNlGak381Jv5uTfm8n/d5G+t2M9Ls56Xdz0u/tpN/bSL+bkX43J/1uTvq9nc7Ybwcw93XzfKcZnXG+9btdO/3eTuZ7G9l/N6N7uf8uhy+PT22+27XzfH473cv53p/mvSvMd5My39vJfG+jY4X9d3Oy/95O+r2N7L+bkX43J/1uTvq9nfR7G+l3M9Lv5qTfzUm/t9MZ++0A5r5ud1YY8A11xgEX8H3dzHczMt/NyQ3w7WQDvo3cAG9G+t2c9Ls56fd20u9tpN/NSL+bk343J/3eTvq9jfS7Gel3c9Lv5qTf20m/t5F+NyP9bk5n7LcDmO3aeX65nc44355f7uum383IfDcn++/tdK/23/Xw5fGJzfe+bscK872d7tV870/yiyvMd9My39vJfG8j90+akf13c9Lv5qTf20m/t5F+NyP9bk763Zz0ezvp9zbS72ak383pjP12ALNdOwcwg9MZB9wDzHDhHDBOSOY7MXnAE5hswAOSv4GwIel3ctLvxKTfgUm/A5J+NyT9Tk76nZj0OzDpd0DS74ak38lJvxOTfgcm/Q5I+t2Q9Ds5nbHfDmCmS+f5ZWA643x7fhkunH4nJPOdmOy/A9O92H8/mcOXx0c23+HCOYCZkO7FfKcP8n6LzHcT8wL4djLf2+hYYf/dnPwFP9tJv7fRsUK/t5N+byP9bkbHKv3eVvq9jfS7Gel3c7L/bk76vZ3O2G8HMPd1u7PCgG+oMw64gO/rZr6bkfluTm6gbCcb8G3kBkoz0u/mpN/NSb+3k35vI/1uRvrdnPS7Oen3dtLvbaTfzUi/m5N+Nyf93k76vY30uxnpd3M6Y78dwGzXzvPL7XTG+fb8cl83/W5G5rs52X9vp5vefz/Zw5fHJzbf+7odK8z3drrp+d6f4JevMN9NzXxvJ/O9jdw/aUb2381Jv5uTfm8n/d5G+t2M9Ls56Xdz0u/tpN/bSL+bkX43pzP22wHMdu0cwAxOZxxwDzDDhXPAOCGZ78TkAU9gsgEPSP4Gwoak38lJvxOTfgcm/Q5I+t2Q9Ds56Xdi0u/ApN8BSb8bkn4nJ/1OTPodmPQ7IOl3Q9Lv5HTGfjuAmS6d55eB6Yzz7flluHD6nZDMd2Ky/w5MN7n/fiqHL4+PbL7DhXMAMyHd5HynD/ABFpnvJucF8O1kvrfRscL+uzn5C362k35vo2OFfm8n/d5G+t2MjlX6va30exvpdzPS7+Zk/92c9Hs7nbHfDmDu63ZnhQHfUGcccAHf1818NyPz3ZzcQNlONuDbyA2UZqTfzUm/m5N+byf93kb63Yz0uznpd3PS7+2k39tIv5uRfjcn/W5O+r2d9Hsb6Xcz0u/mdMZ+O4DZrp3nl9vpjPPt+eW+bvrdjMx3c7L/3k43tf9+qocvj09svvd1O1aY7+10U/O9f/LjrzDfTc98byfzvY3cP2lG9t/NSb+bk35vJ/3eRvrdjPS7Oel3c9Lv7aTf20i/m5F+N6cz9tsBzHbtHMAMTmcccA8ww4VzwDghme/E5AFPYLIBD0j+BsKGpN/JSb8Tk34HJv0OSPrdkPQ7Oel3YtLvwKTfAUm/G5J+Jyf9Tkz6HZj0OyDpd0PS7+R0xn47gJkuneeXgemM8+35Zbhw+p2QzHdisv8OTDex/346hy+Pj2y+w4VzADMh3cR8px/8BIvMdxP0Avh2Mt/b6Fhh/92c/AU/20m/t9GxQr+3k35vI/1uRscq/d5W+r2N9LsZ6Xdzsv9uTvq9nc7Ybwcw93W7s8KAb6gzDriA7+tmvpuR+W5ObqBsJxvwbeQGSjPS7+ak381Jv7eTfm8j/W5G+t2c9Ls56fd20u9tpN/NSL+bk343J/3eTvq9jfS7Gel3czpjvx3AbNfO88vtdMb59vxyXzf9bkbmuznZf2+nu73/frqHL49PbL73dTtWmO/tdLfne//EvcJ8byPz3YzMd3Oy/25O/ny5nfR7G+l3M9Lv5qTfzUm/t5N+byP9bkb63Zz0uznp93Y6Y78dwNzX7c4KA76hzjjgAr6vm/luRua7OXnAs51swLfRsUK/m5P9yXbS723kBkoz0u/mpN/NSb+3k35vI/1uRvrdnPS7Oen3dtLvbaTfzUi/m5N+Nyf93k5n7LcDmPu6eb7TjM443/rdrp1+byfzvY3sv5vR3dx/343Dl8enNt/t2nk+v53u5nzvn9ZWmO/mZL63k/neRscK++/mZP+9nfR7G9l/NyP9bk763Zz0ezvp9zbS72ak381Jv5uTfm+nM/bbAcx93e6sMOAb6owDLuD7upnvZmS+m5Mb4NvJBnwbuQHejPS7Oel3c9Lv7aTf20i/m5F+Nyf9bk76vZ30exvpdzPS7+ak381Jv7eTfm8j/W5G+t2czthvBzDbtfP8cjudcb49v9zXTb+bkfluTvbf2+lu7b/v1uHL4xOb733djhXmezvdrfneP6mvMN/NynxvJ/O9jdw/aUb2381Jv5uTfm8n/d5G+t2M9Ls56Xdz0u/tpN/bSL+bkX43pzP22wHMdu0cwAxOZxxwDzDDhXPAOCGZ78TkAU9gsgEPSP4Gwoak38lJvxOTfgcm/Q5I+t2Q9Ds56Xdi0u/ApN8BSb8bkn4nJ/1OTPodmPQ7IOl3Q9Lv5HTGfjuAmS6d55eB6Yzz7flluHD6nZDMd2Ky/w5Md2P/fTcPXx4f2XyHC+cAZkK6G/OdftCTWGS+G5YXwLeT+d5Gxwr77+bkL/jZTvq9jY4V+r2d9Hsb6XczOlbp97bS722k381Iv5uT/Xdz0u/tdMZ+O4C5r9udFQZ8Q51xwAV8Xzfz3YzMd3NyA2U72YBvIzdQmpF+Nyf9bk76vZ30exvpdzPS7+ak381Jv7eTfm8j/W5G+t2c9Ls56fd20u9tpN/NSL+b0xn77QBmu3aeX26nM86355f7uul3MzLfzcn+ezs93f333T58eXxi872v27HCfG+npzvf+yc8+RXmu5mZ7+1kvreR+yfNyP67Oel3c9Lv7aTf20i/m5F+Nyf9bk76vZ30exvpdzPS7+Z0xn47gNmunQOYwemMA+4BZrhwDhgnJPOdmDzgCUw24AHJ30DYkPQ7Oel3YtLvwKTfAUm/G5J+Jyf9Tkz6HZj0OyDpd0PS7+Sk34lJvwOTfgck/W5I+p2czthvBzDTpfP8MjCdcb49vwwXTr8TkvlOTPbfgenp7L9v4vDl8ZHNd7hwDmAmpKcz3+kHPIVF5ruheQF8O5nvbXSssP9uTv6Cn+2k39voWKHf20m/t5F+N6NjlX5vK/3eRvrdjPS7Odl/Nyf93k5n7LcDmPu63VlhwDfUGQdcwPd1M9/NyHw3JzdQtpMN+DZyA6UZ6Xdz0u/mpN/bSb+3kX43I/1uTvrdnPR7O+n3NtLvZqTfzUm/m5N+byf93kb63Yz0uzmdsd8OYLZr5/nldjrjfHt+ua+bfjcj892c7L+301Pdf9/U4cvjE5vvfd2OFeZ7Oz3V+d6/81NfYb6bnfneTuZ7G7l/0ozsv5uTfjcn/d5O+r2N9LsZ6Xdz0u/mpN/bSb+3kX43I/1uTmfstwOY7do5gBmczjjgHmCGC+eAcUIy34nJA57AZAMekPwNhA1Jv5OTficm/Q5M+h2Q9Lsh6Xdy0u/EpN+BSb8Dkn43JP1OTvqdmPQ7MOl3QNLvhqTfyemM/XYAM106zy8D0xnn2/PLcOH0OyGZ78Rk/x2Ynsr++yYPXx4f2XyHC+cAZkJ6KvOdfuOnsch8NzwvgG8n872NjhX2383JX/CznfR7Gx0r9Hs76fc20u9mdKzS722l39tIv5uRfjcn++/mpN/b6Yz9dgBzX7c7Kwz4hjrjgAv4vm7muxmZ7+bkBsp2sgHfRm6gNCP9bk763Zz0ezvp9zbS72ak381Jv5uTfm8n/d5G+t2M9Ls56Xdz0u/tpN/bSL+bkX43pzP22wHMdu08v9xOZ5xvzy/3ddPvZmS+m5P993Z6svvvmz58eXxi872v27HCfG+nJzvf+3d8+ivMdzM039vJfG8j90+akf13c9Lv5qTf20m/t5F+NyP9bk763Zz0ezvp9zbS72ak383pjP12ALNdOwcwg9MZB9wDzHDhHDBOSOY7MXnAE5hswAOSv4GwIel3ctLvxKTfgUm/A5J+NyT9Tk76nZj0OzDpd0DS74ak38lJvxOTfgcm/Q5I+t2Q9Ds5nbHfDmCmS+f5ZWA643x7fhkunH4nJPOdmOy/A9OT2X/fi8OXx0c23+HCOYCZkJ7MfKff8C4sMt8N0Qvg28l8b6Njhf13c/IX/Gwn/d5Gxwr93k76vY30uxkdq/R7W+n3NtLvZqTfzcn+uznp93Y6Y78dwNzX7c4KA76hzjjgAr6vm/luRua7ObmBsp1swLeRGyjNSL+bk343J/3eTvq9jfS7Gel3c9Lv5qTf20m/t5F+NyP9bk763Zz0ezvp9zbS72ak383pjP12ALNdO88vt9MZ59vzy33d9LsZme/mZP+9ner++14dvjw+sfne1+1YYb63U53v/TvdvRXmu1ma7+1kvo17jWEAACAASURBVLeR+yfNyP67Oel3c9Lv7aTf20i/m5F+Nyf9bk76vZ30exvpdzPS7+Z0xn47gNmunQOYwemMA+4BZrhwDhgnJPOdmDzgCUw24AHJ30DYkPQ7Oel3YtLvwKTfAUm/G5J+Jyf9Tkz6HZj0OyDpd0PS7+Sk34lJvwOTfgck/W5I+p2czthvBzDTpfP8MjCdcb49vwwXTr8TkvlOTPbfgansv+/l4cvjI5vvcOEcwExIZb7Tb3QXF5nvhukF8O1kvrfRscL+uzn5C362k35vo2OFfm8n/d5G+t2MjlX6va30exvpdzPS7+Zk/92c9Hs7nbHfDmDu63ZnhQHfUGcccAHf1818NyPz3ZzcQNlONuDbyA2UZqTfzUm/m5N+byf93kb63Yz0uznpd3PS7+2k39tIv5uRfjcn/W5O+r2d9Hsb6Xcz0u/mdMZ+O4DZrp3nl9vpjPPt+eW+bvrdjMx3c7L/3k5r/32vD18en9h87+t2rDDf22nN9/4d7v4K891Mzfd2Mt/byP2TZmT/3Zz0uznp93bS722k381Iv5uTfjcn/d5O+r2N9LsZ6XdzOmO/HcBs184BzOB0xgH3ADNcOAeME5L5Tkwe8AQmG/CA5G8gbEj6nZz0OzHpd2DS74Ck3w1Jv5OTficm/Q5M+h2Q9Lsh6Xdy0u/EpN+BSb8Dkn43JP1OTmfstwOY6dJ5fhmYzjjfnl+GC6ffCcl8Jyb778D0RPvvZ+Lw5fGRzXe4cA5gJiR/vkxM/oXAxmT/HZz0OyDpd0LS78Sk341Jv4OTfgck/U5I+p2Y9Lsx6Xdw0u+ApN8JSb8T08UBzOYk4MFJwAOSgCckAU9MNuCNSb+Dk34HJP1OSPqdmPS7Mel3cNLvgKTfCUm/E5N+Nyb9Dk76HZD0OyHpd2LS78ak38FJvwOSfick/U5Mx6Lr9628yr/ihhf6G8A3sPneRscKBzCbk3/hdTvZn2yjY4V+b6fH6/czdfjy+MTme183892M7E+ak/1Jc7I/2U76vY30uxnpd3PS7+ak39tJv7eRfjcj/W5O+t2c9Hs76fc20u9mpN/NyQHM5uQFlOAk4AHJA56EJOCJyQP6xqTfwUm/A5J+JyT9Tkz63Zj0Ozjpd0DS74Sk34lJvxuTfgcn/Q5I+p2Q9Dsx6Xdj0u/gpN8BSb8Tkn4npmORA5iBygsoG0m/t5EXUJqRfjcnLxA2p/uh38/k4ctDUb/bLDlgvJ30exsdK/S7Od0P/W7f5OZW6Xez1e/tpN/bSL+b0bFKv7eVfm8j90+akX43J/vv5qTf20m/t5F+NyP9bk4OYDYnG/DgJOAByQsoCUnAE5Mb4I1Jv4OTfgck/U5I+p2Y9Lsx6Xdw0u+ApN8JSb8Tk343Jv0OTvodkPQ7Iel3YtLvxqTfwUm/A5J+JyT9TkzHIgcwA5UXUDaSfm8jL6A0I/1uTl4gbE5n7/czffjyUNTvNksO8Gwn/d5Gxwr9bk5n73f7Fje7Sr+br35vJ/3eRvrdjI5V+r2t9HsbuX/SjPS7Odl/Nyf93k76vY30uxnpd3NyALM52YAHJwEPSF5ASUgCnpjcAG9M+h2c9Dsg6XdC0u/EpN+NSb+Dk34HJP1OSPqdmPS7Mel3cNLvgKTfCUm/E5N+Nyb9Dk76HZD0OyHpd2I6FjmAGai8gLKR9HsbeQGlGel3c/ICYXM6c7/PcPjyUNTvNksO8Gwn/d5Gxwr9bk5n7nf7Bje/Sr+bsX5vJ/3eRvrdjI5V+r2t9HsbuX/SjPS7Odl/Nyf93k76vY30uxnpd3NyALM52YAHJwEPSF5ASUgCnpjcAG9M+h2c9Dsg6XdC0u/EpN+NSb+Dk34HJP1OSPqdmPS7Mel3cNLvgKTfCUm/E5N+Nyb9Dk76HZD0OyHpd2I6FjmAGai8gLKR9HsbeQGlGel3c/ICYXM6a79/+Au+4AtvXy5veOy3uHW5vPrljzzyxvbt7s4q/W6ODvBsJ/3eRscK/W5OZ+33i170oo9q3+DmV+l3M9bv7aTf20i/m9GxSr+3lX5vI/dPmpF+Nyf77+ak39tJv7eRfjcj/W5ODmA2Jxvw4CTgAckLKAlJwBOTG+CNSb+Dk34HJP1OSPqdmPS7Mel3cNLvgKTfCUm/E5N+Nyb9Dk76HZD0OyHpd2LS78ak38FJvwOSfick/U5MxyIHMAOVF1A2kn5vIy+gNCP9bk5eIGxOZ+z3L/xP/9P/5ye/9Vs//LHf4Jk4fHl8Bv1us+QAz3bS7210rNDv5nTGfj/3uc/9Hx3AfOLrZ77NdxPYq+xPtpE/XzYj+5PmpN/Nyf5kO+n3NtLvZqTfzUm/m5N+b6cz9tsBzH3d7qww4BvqjAMu4Pu6me9mZL6bkwc828kGfBt5wNOM9Ls56Xdz0u/tpN/bSL+bkX43J/1uTvq9nfR7G+l3M9Lv5qTfzUm/t5N+byP9bkb63ZzO2G8HMNu18/xyO51xvj2/3NdNv5uR+W5O9t/b6Xtf8Yr/8hd+9Ee/6rErn6nDl8fnMN/7uh0rzPd28ufLbeTPl83I/qQ56Xdz0u/tpN/bSL+bkX43J/1uTvq9nfR7G+l3M9Lv5qTfzUm/t5N+b6NjhQOYzckBzOAk4AHJDfCEJOCJyd9A2Jj0Ozjpd0DS74Sk34lJvxuTfgcn/Q5I+p2Q9Dsx6Xdj0u/gpN8BSb8Tkn4nJv1uTPodnPQ7IOl3QtLvxHQs8i9gBioHMDeSfm+jY4UXULaTfm+jY4UDxs3pTP1+08MPv+r25fKGx37yZ/Lw5fFZ9LvNkn5vJ/3eRvrdjI5VZ+r38XnMd7t29ifNyXxvJ/uTbeTPl81Iv5uTfjcn/d5O+r2N9LsZ6Xdz0u/mpN/b6Yz9vnMA83u+53v+f7/6V//qn99f4Z6teOH19fXPXF1dvfue/cTxg66vr3/N5XL50aurq/ec4TNdX18/53K5fMTV1dUPn+HzHJ/h+vr6+VdXV7/icrn82Fk+0zve8Y4XHJ/lRS960U+f5TNdLhfzvf/7Zr7DwJrvgPTeNun3/u+cfrdx0u89S/odZkm/A5J+JyT778R0LNJv/c7D8kQL9bsx2n9vJ/3eRu9bod/6nYdFv58+lX5vQ/3eRvrdjDzfaU4vetGLPvJY+Y53vONft19xT1bZn9if3JVB8+fLxmh/sp3sT7aR/ckTG/3MP/knv+Inv/VbP/yxq37lp33aT/yK3/pbfyYL38BC851R7U/sT/KwuH/y9KnsT7ahfm8j+5Nm5P5Jc/Lny+ak39tJv7eRfjcj/W5O+t2c9Hs76fc20u9mpN/N6d/8m3/zvKu/9Jf+0u/7hE/4hP+h/ZKbX/VBH/RBb7y+vv7m97znPY/c/E9rP+GDP/iDv/8973nP//n27dunOPB469atX/Oc5zzn//Uf/sN/eFn7Bje/6jnPec7DV1dXn/ELv/ALr7r5n9Z+wiOPPPLHjpUPP/zwV7ZfcfOrzPc2Nt/b6FhhvpuTfm8n/d5Gxwr93k76vY30uxkdq/R7W+n3NtLvZqTfzcn+uznp93bS722k381Iv5uTfjcn/d5O+r2N9LsZ6XdzetnLXvauY+X3f//3f1T7FTe/yv3BbWy+t5H7g83I/cHmZH/SnPT7Azv95H/z3/zffuFHf/SrHvufftBHfMQX/Mo/8Sf+n0335laZ72ZrvreT/ck2sj9pRvYnzUm/m5N+byf93kb63Yz0uznpd3PS7+2k39tIv5uRfjcn/W5O+r2d9HsbHSve/OY3/2dXr3vd6z7pNa95zT9sv+TmV7397W//u7dv3/76hx566Ntv/qe1n+CfeN1OZ/wnXv0Txvu6HSvM93Yy39voWKHf28k/Qb+NjhX63Zz0ezvp9zbS72ak381Jv5uTfm8n/d5G+t2M9Ls56Xdz0u/tpN/bSL+bkX43J/1uTvq9nc7Y78vlcv2+T361v8G9WeH+93bW723k/nczOlbp97Y6Y7/tT/Z1O8N8v+nhh191+3J5w2M/7a3L5dUvf+SRN7ZvcbOrzHfztT/ZTvYn28j+pBmdod+P/aTmu107+5PmZP+9nexPtpH7381Iv5uTfjcn/d5O+r2N9LsZ6Xdz0u/mpN/b6Yz9fu1rX/vJDmDua+cBTzA644ALeLhwHmAmJPOdmBzADEw24AHJAcyGpN/JSb8Tk34HJv0OSPrdkPQ7Oel3YtLvwKTfAUm/G5J+Jyf9Tkz6HZj0OyDpd0PS7+R0xn47gJkuneeXgemM8+35Zbhw+p2QzHdisv9+DNPjHb78lZ/2aT/xm//QH/qPmurNrzLfzdgBzO3kz5fb6Fhhf9KcvCC7nfR7Gx0r9Hs76fc20u9mdKzS722l39tIv5uRfjcn++/mpN/bSb+3kX43I/1uTg5gNicb8OAk4AHJDZSEJOCJyQ3wxqTfwUm/A5J+JyT9Tkz63Zj0Ozjpd0DS74Sk34lJvxuTfgcn/Q5I+p2Q9Dsx6Xdj0u/gpN8BSb8Tkn4npmORfwEzUHkBZSPp9zbyAkoz0u/m5AXC5vRM9fvxDl9+0Ed8xBf8777wC//Ei170oo9q3+DmV+l3M3aAZzvp9zY6Vuh3c3qm+v14n858t+tmvpuT+d5O9ifbyJ8vm5F+Nyf9bk76vZ30exvpdzPS7+ak381Jv7fTGfvtAOa+bndWGPANdcYBF/B93cx3MzLfzckDnu1kA76NPOBpRvrdnPS7Oen3dtLvbaTfzUi/m5N+Nyf93k76vY30uxnpd3PS7+ak39tJv7eRfjcj/W5OZ+y3A5jt2nl+uZ3OON+eX+7rpt/NyHw3J/vv9zo93uHLW5fLq/+j17/+7z/3uc/9Hx3AfOKZ0u/23zn7k+2k39voWKHf28n9k23k/kkz+v+z9z8w3+93Xef5vU5LYFSUMASydncBs1lCCh6sMxIHQTq1mE1c3ZmVdVmiaU2sSzSZHTqjQNbSqZLFNdg1xgT5kzbKINk6uzP8yQrHIrqC6SSyYElcJYFtNjAOg4A0MYj0XJvv1Z6lHHrO63nuc1/nfM99P0gmdejnvq/renzePPO5v9/f576dv5uTfjcn/d5O+r2N9LsZ6Xdz0u/mpN/bSb+3kX43I/1uTlfstwuYbe9cwAxOVxxwD8DDxrlgnJDMd2LyADwwOYAHJH/DZkPS7+Sk34lJvwOTfgck/W5I+p2c9Dsx6Xdg0u+ApN8NSb+Tk34nJv0OTPodkPS7Iel3crpiv13ATFvn/WVguuJ8e38ZNk6/E5L5TkzO3+Py5Rueeurdzt9tlvS7ObmAuZ30exudK3wAfDvp9zY6V+h3c9Lv7aTf20i/m5F+Nyf9bk76vZ30exvpdzPS7+ak381Jv7fTFfvtAubet7sVBnxDXXHABXzvm/luRua7OXkAvp0cwLeRB+DNSL+bk343J/3eTvq9jfS7Gel3c9Lv5qTf20m/t5F+NyP9bk763Zz0ezvp9zbS72ak383piv12AbPtnfeX2+mK8+395d43/W5G5rs5Pe7n7+f7ly/Py5enovN3myX9bk7OJ9tJv7fRueJx73dR0u+i5AJmU/L52OKk30VJv4uSfhcl/W5K+l2c9Lso6XdR0u+ipN9NSb+L0xX77QJm2TkXMJPSFQfcA/C0dS4YBybzHZA8AE9IDuCJyd9A2Jj0Ozjpd0DS74Sk34lJvxuTfgcn/Q5I+p2Q9Dsx6Xdj0u/gpN8BSb8Tkn4nJv1uTPodnK7Ybxcww8Z5f5mQrjjf3l+mrdPvwGS+A9Jjfv4uly9PRefvNkv63ZxcwNxO+r2NzhUuYG4n/d5G5wr9bk76vZ30exvpdzPS7+ak381Jv7eTfm8j/W5G+t2c9Ls56fd2umK/XcDc+3a3woBvqCsOuIDvfTPfzch8NycPwLeTA/g28gC8Gel3c9Lv5qTf20m/t5F+NyP9bk763Zz0ezvp9zbS72ak381Jv5uTfm8n/d5G+t2M9Ls5XbHfLmC2vfP+cjtdcb69v9z7pt/NyHw3p8f1/F0vX56Kzt9tlvS7OTmfbCf93kbnise1303nw6v0u2npd3PS7+2k39tIv5uRfjcn/W5O+r2d9Hsb6Xcz0u/mpN/NSb+30xX77QLm3re7FQZ8Q11xwAV875v5bkbmuzl5AL6dHMC30blCv5uT88l20u9t5AFKM9Lv5qTfzUm/t5N+byP9bkb63Zz0uznp93bS722k381Iv5uTfjcn/d5OV+y3C5h737zfaUZXnG/9bnun39vJfG+jx/X8/UIuX55Gzt9tlvS7Oen3dtLvbfS49rvJ/Ooq/W5i+t2c9Hs76fc20u9mpN/NSb+bk35vJ/3eRvrdjPS7Oel3c9Lv7XTFfruAufftboUB31BXHHAB3/tmvpuR+W5OLmBuJwfwbXSu0O/m5HyynfR7G3mA0oz0uznpd3PS7+2k39tIv5uRfjcn/W5O+r2d9Hsb6Xcz0u/mpN/NSb+30xX77QLm3jfvd5rRFedbv9ve6fd2Mt/b6HE8f7/Qy5enkfN3myX9bk76vZ30exs9jv1uKr92lX43Nf1uTvq9nfR7G+l3M9Lv5qTfzUm/t5N+byP9bkb63Zz0uznp93a6Yr9dwNz7drfCgG+oKw64gO99M9/NyHw3Jxcwt5MD+DY6V+h3c3I+2U76vY08QGlG+t2c9Ls56fd20u9tpN/NSL+bk343J/3eTvq9jfS7Gel3c9Lv5qTf2+mK/XYBc++b9zvN6Irzrd9t7/R7O5nvbfS4nb8f5PLlaeT83WZJv5uTfm8n/d5Gj1u/m8ivX6XfTU6/m5N+byf93kb63Yz0uznpd3PS7+2k39tIv5uRfjcn/W5O+r2drthvFzD3vt2tMOAb6ooDLuB738x3MzLfzckFzO3kAL6NzhX63ZycT7aTfm8jD1CakX43J/1uTvq9nfR7G+l3M9Lv5qTfzUm/t5N+byP9bkb63Zz0uznp93a6Yr9dwNz75v1OM7rifOt32zv93k7mexs9TufvB718eRo5f7dZ0u/mpN/bSb+30ePU76bxsVfpd9PT7+ak39tJv7eRfjcj/W5O+t2c9Hs76fc20u9mpN/NSb+bk35vpyv22wXMvW93Kwz4hrrigAv43jfz3YzMd3NyAXM7OYBvo3OFfjcn55PtpN/byAOUZqTfzUm/m5N+byf93kb63Yz0uznpd3PS7+2k39tIv5uRfjcn/W5O+r2drthvFzD3vnm/04yuON/63fZOv7eT+d5Gj8v5+8VcvjyNnL/bLOl3c9Lv7aTf2+hx6XeTeO5V+t0E9bs56fd20u9tpN/NSL+bk343J/3eTvq9jfS7Gel3c9Lv5qTf2+mK/XYBc+/b3QoDvqGuOOACvvfNfDcj892cXMDcTg7g2+hcod/NyflkO+n3NvIApRnpd3PS7+ak39tJv7eRfjcj/W5O+t2c9Hs76fc20u9mpN/NSb+bk35vpyv22wXMvW/e7zSjK863fre90+/tZL630eNw/n6xly9PI+fvNkv63Zz0ezvp9zZ6HPrdFJ5/lX43Rf1uTvq9nfR7G+l3M9Lv5qTfzUm/t5N+byP9bkb63Zz0uznp93a6Yr9dwNz7drfCgG+oKw64gO99M9/NyHw3Jxcwt5MD+DY6V+h3c3I+2U76vY08QGlG+t2c9Ls56fd20u9tpN/NSL+bk343J/3eTvq9jfS7Gel3c9Lv5qTf2+mK/XYBc++b9zvN6Irzrd9t7/R7O5nvbfSon78fxuXL08j5u82Sfjcn/d5O+r2NHvV+N4G9Sr+30blCv5uTfm8n/d5G+t2M9Ls56Xdz0u/tpN/bSL+bkX43J/1uTvq9na7Ybxcw977drTDgG+qKAy7ge9/MdzMy383JBczt5AC+jTwAb0b63Zz0uznp93bS722k381Iv5uTfjcn/d5O+r2N9LsZ6Xdz0u/mpN/bSb+3kX43I/1uTlfstwuYbe+8v9xOV5xv7y/3vul3MzLfzelRPX8/rMuXp6Lzd5sl/W5OzifbSb+30bniUe13++nbKv1uTvrdnPR7O+n3NtLvZqTfzUm/m5N+byf93kb63Yz0uznpd3PS7+10xX67gLn37W6FAd9QVxxwAd/7Zr6bkfluTh6AbycH8G10rtDv5uR8sp30ext5gNKM9Ls56Xdz0u/tpN/bSL+bkX43J/1uTvq9nfR7G+l3M9Lv5qTfzUm/t9MV++0C5t4373ea0RXnW7/b3un3djLf2+hRPX8/zMuXp5Hzd5sl/W5O+r2d9HsbPar9bj95X6XfzUq/m5N+byf93kb63Yz0uznpd3PS7+2k39tIv5uRfjcn/W5O+r2drthvFzD3vt2tMOAb6ooDLuB738x3MzLfzckFzO3kAL6NzhX63ZycT7aTfm8jD1CakX43J/1uTvq9nfR7G+l3M9Lv5qTfzUm/t5N+byP9bkb63Zz0uznp93a6Yr9dwNz75v1OM7rifOt32zv93k7mexs9iufvh3358jRy/m6zpN/NSb+3k35vo0ex3+2nfmGr9Lt56Xdz0u/tpN/bSL+bkX43J/1uTvq9nfR7G+l3M9Lv5qTfzUm/t9MV++0C5t63uxUGfENdccAFfO+b+W5G5rs5uYC5nRzAt9G5Qr+bk/PJdtLvbeQBSjPS7+ak381Jv7eTfm8j/W5G+t2c9Ls56fd20u9tpN/NSL+bk343J/3eTlfstwuYe9+832lGV5xv/W57p9/byXxvo0ft/H0fly9PI+fvNkv63Zz0ezvp9zZ61PrdfuIXvkq/m5l+Nyf93k76vY30uxnpd3PS7+ak39tJv7eRfjcj/W5O+t2c9Hs7XbHfLmDufbtbYcA31BUHXMD3vpnvZmS+m5MLmNvJAXwbnSv0uzk5n2wn/d5GHqA0I/1uTvrdnPR7O+n3NtLvZqTfzUm/m5N+byf93kb63Yz0uznpd3PS7+10xX67gLn3zfudZnTF+dbvtnf6vZ3M9zZ6lM7f93X58jRy/m6zpN/NSb+3k35vo0ep3+2nfbBV+t3c9Ls56fd20u9tpN/NSL+bk343J/3eTvq9jfS7Gel3c9Lv5qTf2+mK/XYBc+/b3QoDvqGuOOACvvfNfDcj892cXMDcTg7g2+hcod/NyflkO+n3NvIApRnpd3PS7+ak39tJv7eRfjcj/W5O+t2c9Hs76fc20u9mpN/NSb+bk35vpyv22wXMvW/e7zSjK863fre90+/tZL630aNy/r7Py5enkfN3myX9bk76vZ30exs9Kv1uP+mDr9LvZqffzUm/t5N+byP9bkb63Zz0uznp93bS722k381Iv5uTfjcn/d5OV+y3C5h73+5WGPANdcUBF/C9b+a7GZnv5uQC5nZyAN9G5wr9bk7OJ9tJv7eRByjNSL+bk343J/3eTvq9jfS7Gel3c9Lv5qTf20m/t5F+NyP9bk763Zz0eztdsd8uYO59836nGV1xvvW77Z1+byfzvY0ehfP3fV++PI2cv9ss6Xdz0u/tpN/b6FHod/spX9wq/W5++t2c9Hs76fc20u9mpN/NSb+bk35vJ/3eRvrdjPS7Oel3c9Lv7XTFfruAufftboUB31BXHHAB3/tmvpuR+W5OLmBuJwfwbXSu0O/m5HyynfR7G3mA0oz0uznpd3PS7+2k39tIv5uRfjcn/W5O+r2d9Hsb6Xcz0u/mpN/NSb+30xX77QLm3jfvd5rRFedbv9ve6fd2Mt/b6JV+/n4pLl+eRs7fbZb0uznp93bS7230Su93+wlf/Cr9bob63Zz0ezvp9zbS72ak381Jv5uTfm8n/d5G+t2M9Ls56Xdz0u/tdMV+u4C59+1uhQHfUFcccAHf+2a+m5H5bk4uYG4nB/BtdK7Q7+bkfLKd9HsbeYDSjPS7Oel3c9Lv7aTf20i/m5F+Nyf9bk76vZ30exvpdzPS7+ak381Jv7fTFfvtAubeN+93mtEV51u/297p93Yy39volXz+fqkuX55Gzt9tlvS7Oen3dtLvbfRK7nf76R7OKv1ujvrdnPR7O+n3NtLvZqTfzUm/m5N+byf93kb63Yz0uznpd3PS7+10xX67gLn37W6FAd9QVxxwAd/7Zr6bkfluTi5gbicH8G10rtDv5uR8sp30ext5gNKM9Ls56Xdz0u/tpN/bSL+bkX43J/1uTvq9nfR7G+l3M9Lv5qTfzUm/t9MV++0C5t4373ea0RXnW7/b3un3djLf2+iVev5+KS9fnkbO322W9Ls56fd20u9t9Ertd/vJHt4q/W6W+t2c9Hs76fc20u9mpN/NSb+bk35vJ/3eRvrdjPS7Oel3c9Lv7XTFfruAufftboUB31BXHHAB3/tmvpuR+W5OLmBuJwfwbXSu0O/m5HyynfR7G3mA0oz0uznpd3PS7+2k39tIv5uRfjcn/W5O+r2d9Hsb6Xcz0u/mpN/NSb+30xX77QLm3jfvd5rRFedbv9ve6fd2Mt/b6JV4/n6pL1+eRs7fbZb0uznp93bS7230Sux3+6ke7ir9bp763Zz0ezvp9zbS72ak381Jv5uTfm8n/d5G+t2M9Ls56Xdz0u/tdMV+u4C59+1uhQHfUFcccAHf+2a+m5H5bk4uYG4nB/BtdK7Q7+bkfLKd9HsbeYDSjPS7Oel3c9Lv7aTf20i/m5F+Nyf9bk76vZ30exvpdzPS7+ak381Jv7fTFfvtAubeN+93mtEV51u/297p93Yy39volXb+fjkuX55Gzt9tlvS7Oen3dtLvbfRK63f7iR7+Kv1upvrdnPR7O+n3NtLvZqTfzUm/m5N+byf93kb63Yz0uznpd3PS7+10xX67gLn37W6FAd9QVxxwAd/7Zr6bkfluTi5gbicH8G10rtDv5uR8sp30ext5gNKM9Ls56Xdz0u/tpN/bSL+bkX43J/1uTvq9nfR7G+l3M9Lv5qTfzUm/t9MV++0C5t4373ea0RXnW7/b3un3djLf2+iVdP5+uS5fnkbO322W9Ls56fd20u9t9Erqd/tpwTt12wAAIABJREFU7meVfjdX/W5O+r2d9Hsb6Xcz0u/mpN/NSb+3k35vI/1uRvrdnPS7Oen3drpiv13A3Pt2t8KAb6grDriA730z383IfDcnFzC3kwP4NjpX6Hdzcj7ZTvq9jTxAaUb63Zz0uznp93bS722k381Iv5uTfjcn/d5O+r2N9LsZ6Xdz0u/mpN/b6Yr9dgFz75v3O83oivOt323v9Hs7me9t9Eo5f7+cly9PI+fvNkv63Zz0ezvp9zZ6pfS7/ST3t0q/m61+Nyf93k76vY30uxnpd3PS7+ak39tJv7eRfjcj/W5O+t2c9Hs7XbHfLmDufbtbYcA31BUHXMD3vpnvZmS+m5MLmNvJAXwbnSv0uzk5n2wn/d5GHqA0I/1uTvrdnPR7O+n3NtLvZqTfzUm/m5N+byf93kb63Yz0uznpd3PS7+10xX67gLn3zfudZnTF+dbvtnf6vZ3M9zZ6JZy/X+7Ll6eR83ebJf1uTvq9nfR7G70S+t1+ivtdpd/NV7+bk35vJ/3eRvrdjPS7Oel3c9Lv7aTf20i/m5F+Nyf9bk76vZ2u2G8XMPe+3a0w4BvqigMu4HvfzHczMt/NyQXM7eQAvo3OFfrdnJxPtpN+byMPUJqRfjcn/W5O+r2d9Hsb6Xcz0u/mpN/NSb+3k35vI/1uRvrdnPS7Oen3drpiv13A3Pvm/U4zuuJ863fbO/3eTuZ7G139/P3zf/bPfsnTx/GuZ/8kTxzHm9/w1FPvbj/hi1/l/N0M9bs56fd20u9tdPV+v+51r/vp9lPc7yr9br763Zz0ezvp9zbS72ak381Jv5uTfm8n/d5G+t2M9Ls56Xdz0u/tdMV+u4C59+1uhQHfUFcccAHf+2a+m5H5bk4uYG4nB/BtdK7Q7+bkfLKd9HsbeYDSjPS7Oel3c9Lv7aTf20i/m5F+Nyf9bk76vZ30exvpdzPS7+ak381Jv7fTFfvtAubeN+93mtEV51u/297p93Yy39voyufv/+Hrvu4v/crP/uw7n/1TvNSXL8+v7/zdZkm/m5N+byf93kZX7vcv//Iv//suYD73Hppv890E9irnk210rnA+aU7OJ9tJv7eR80kz0u/mpN/NSb+3k35vI/1uRvrdnFzAbE4uYAYnAQ9Ix3G4oLadBHwbeYDSjM5VDuDbSr+3kQN4M9Lv5uQBSnPS7+2k39tIv5uRfjcn/W5O+r2d9Hsb6Xcz0u/mpN/NSb+3k35vI/1uRvrdnFzAbE76vZ30exvpdzPS7+bk/N2c/ttv+qaf/1fvec8nPXv1y3H58vwezHfbN/PdnJxPtpPzyTZyPmlG+t2c9Ls56fd20u9tpN/NSL+bk343J/3eTvq9jfS7Gel3c9Lv5qTf2+mK/XYBc+/b3QoDvqGuOOACvvfNfDcj892cXDDeTg7g2+hcod/NyflkO+n3NvIApRnpd3PS7+ak39tJv7eRfjcj/W5O+t2c9Hs76fc20u9mpN/NSb+bk35vpyv22wXMvW/e7zSjK863fre90+/tZL630RXP3+994xvf9PRxvOvZ3/3Ldfny/D6cv9ss6Xdz0u/tpN/b6Ir9dv5u+2a+m5PPV20n55NtdK5wPmlOzifbSb+3kfNJM9Lv5qTfzUm/t5N+byP9bkb63ZzuLmD+1b/6V//XX/AFX/CP2i+5/1WvfvWr3317e/tffuhDH3rq/r9a+wof93Ef98Mf+tCH/hdPP/30f99+xf2ueuKJJz7tVa961f/j3/7bf/u6+/1K/Xd/1ate9cabm5sv/5Vf+ZU39V91vyufeuqprzy/whvf+Ma/fL9fqf/u5ntbme9tdK4w381Jv7eTfm+jc4V+byf93kb63YzOVfq9rfR7G+l3M9Lv5uT83Zz0ezvp9zbS72ak381Jv5uTfm8n/d5G+t2M9Ls5ve51r/upc+UP//APv6b9ivtf5fngNjbf28jzwWbk+WBzcj5pTlfq97/6S3/pf/MrP/uz73z2d/7qT/mU//S3/Of/+f+1/UQPf5V+N1N/vmxO/ny5nfR7G/nzZTPS7+ak381Jv7eTfm8j/W5G+t2c9Ls56fd20u9tpN/NSL+bk343J/3eTlfs9w/+4A/+7pvv//7v/x8+9VM/9Zf3j/CSrfjk29vbf31zc/NLL9lXHF/o9vb2047j+Nmbm5sPXeF7ur29fdVxHJ9yc3NziQuhp8nt7e0n3Nzc/IbjOH7uCkbn9/BjP/Zjn3j+5+d8zud88Crf03Ec5nv/35v5DgNrvgPSh9uk3/v/5vS7jZN+71nS7zBL+h2Q9DshOX8npnORfut3HpbnW6jfjdH5ezvp9zb6yAr91u88LPr94qn0exvq9zbS72bk/U5z+pzP+Zzf+pH3PD/dfsVLssr5xPnkoQyaP182RueT7eR8so2udD751z/0Q7/hX73nPZ/07O/6t3zpl/7Cb/gP/oN/nX+ae1jofNJQ9bs56fd20u9tdKV+f/R3a7733pnvbWS+m5HzSXNyPmlO+r2d9Hsb6Xcz0u/mpN/NSb+3k35vI/1uRvrdnP7Fv/gXH3/zjne84/e+7W1v+/vtl9z/qve///3f+fTTT3/zk08++V33/9XaV/BPGG8n/4TxNjpXmO/t5J8w3kbnCv8EfXPS7+2k39tIv5uRfjcn/W5O+r2d9Hsb6Xcz0u/mpN/NSb+3k35vI/1uRvrdnPS7Oen3dtLvbaTfzUi/m9P5dzN9ZOVN/hX3vND7nQ1svreR9zvN6FzlfLKtnE+20VXOJ+994xvf9PRxvOvZ3/ETx/HmNzz11LvbT3J/q/S72frzZXPS7+2k39voKv1+9ndqvvfeme9tZL6bkfNJc3I+aU76vZ30exvpdzPS7+ak381Jv7eTfm8j/W5G+t2c3v72t3+xC5jBSsA3koBvIwFvRgLenBzAm5N+byf93kb63Yz0uznpd3PS7+2k39tIv5uRfjcn/W5O+r2d9Hsb6Xcz0u/mpN/NSb+3k35vI/1uRvrdnFzAbE76vZ30exvpdzPS7+bk/P3rnZ7r8uWrP+VT/tPX/62/9X9psve7ynw3X/PdnJxPtpPzyTZyPmlG+t2c9Ls56fd20u9tpN/NSL+bk343J/3eTvq9jfS7Gel3c9Lv5qTf2+mK/XYBc+/b3QoDvqGuOOACvvfNfDcj892c/A3g28kBfBudK/S7OTmfbCf93kYeoDQj/W5O+t2c9Hs76fc20u9mpN/NSb+bk35vJ/3eRvrdjPS7Oel3c9Lv7XTFfruAuffN+51mdMX51u+2d/q9ncz3Nnq5z9/Pdfnyt3zpl/7Cq/+9f++1r3vd6366/RT3u8r5u/nqd3PS7+2k39vo5e73c32H5nvvnfneRua7GTmfNCfnk+ak39tJv7eRfjcj/W5O+t2c9Hs76fc20u9mpN/NyQXM5uQCZnAS8IB0HIcLattJwLfRucIBvDk5gG8n/d5GDuDNSL+bk343J/3eTvq9jfS7Gel3c9Lv5qTf20m/t5F+NyP9bk763Zz0ezvp9zbS72ak383JBczmpN/bSb+3kX43I/1uTs7fv+r0XJcvnziON3/aO9/5db/8y7/877uA+dxzpd/t/+Z8/mQ76fc2Olfod3Ny/t5O+r2NnL+bkX43J/1uTvq9nfR7G+l3M9Lv5qTfzUm/t5N+byP9bkb63ZxcwGxOLmAGJwEPSC5gJiQBT0wegDcm/Q5O+h2Q9Dsh6Xdi0u/GpN/BSb8Dkn4nJP1OTPrdmPQ7OOl3QNLvhKTfiUm/G5N+Byf9Dkj6nZD0OzGdi24/svIm/4p7XuiCwwY239voXOEDVs3JB6y2k/PJNjpXvBz9fr7Ll2946ql3m++9d+Z7G71c872+M/O9hI7DfG8j892MnL+bk/N3c9Lv7aTf20i/m5F+Nyf9bk76vZ30exvpdzPS7+ak381Jv7fTFfvtAubet7sVBnxDXXHABXzvm/luRua7Ob0cLzDXd6bfS8gLni304RXme0v5A+Y2Olc4nzQn/d5OzifbSL+bkX43J/1uTvq9nfR7G+l3M9Lv5qTfzUm/t5N+byP9bkb63ZxcwGxO+r2d9Hsb6Xcz0u/m5Px9HOvy5Smp33ue9Hsb6Xcz0u/mpN/NSb+3k35vI/1uRvrdnPS7Oen3dtLvbaTfzUi/m5N+Nyf93k76vY30uxnpd3NyAbM5eQAenAQ8ILnAk5AEPDG5wNOY9Ds46XdA0u+EpN+JSb8bk34HJ/0OSPqdkPQ7Mel3Y9Lv4KTfAUm/E5J+Jyb9bkz6HZz0OyDpd0LS78R0LvIvYAYqH0DZSPq9jXwApRnpd3N63D9AWC5fnpL6vedJv7eRfjcj/W5Oj3u/m5J+Fyf9Lkr+AvCipN9FyV8A3pT0uzjpd1HS76Kk30VJv5uSfhcn/S5K+l2U9LsoHYcLmM3JA/DgJOAByQdQEpKAJyYfIGxM+h2c9Dsg6XdC0u/EpN+NSb+Dk34HJP1OSPqdmPS7Mel3cNLvgKTfCUm/E5N+Nyb9Dk76HZD0OyHpd2I6F7mAGahc4NlI+r2NzhXvf//7v/Ppp5/+5ieffPK72q+4/1Xmexub7230Us53vXx5fk/me++d+d5GL+V8t+/mw6vM99Yy39vIfDcjf75sTi4YNyf93k76vY30uxnpd3PS7+ak39tJv7eRfjcj/W5O+t2c9Hs7XbHfLmDuffOAMBpdccAFvG2egG8n872NHMCbkQN4c9Lv5qTf20m/t5F+NyP9bk763Zz0ezvp9zbS72ak381Jv5uTfm8n/d5G+t2M9Ls56Xdz0u/tdMV+u4C59+1cYb630xXnW7/3vpnvZmS+m9NLccH4hVy+NN9t38x3c3op5rt9J7+6yvlki5nvbeT5STPy/KQ5OX83J/3eTvq9jfS7Gel3c9Lv5qTf20m/t5F+NyP9bk763Zz0eztdsd8uYO59u1thwDfUFQdcwPe+me9mZL6bkxc828kBfBudK/S7OTmfbCf93kYeoDQj/W5O+t2c9Hs76fc20u9mpN/NSb+bk35vJ/3eRvrdjPS7Oel3c9Lv7XTFfruAuffN+51mdMX51u+2d/q9ncz3Nnopzt8v9PKlfrd9M9/Nyfv57eTPl9voXOF80pycT7aTfm+jl+J80r6LX7vKfG81872NzHczcj5pTs4nzUm/t5N+byP9bkb63Zz0uznp93a6Yr9dwNz7drfCgG+oKw64gO99M9/NyHw3Jy94tpMD+DbygqcZ6Xdz0u/mpN/bSb+3kX43I/1uTvrdnPR7O+n3NtLvZqTfzUm/m5N+byf93kb63Yz0uzldsd8uYLa98/5yO11xvr2/3Pum383IfDen+zx/P8jlS/Pd9s18N6f7nO/2Hfz6Vc4nW858b6NzhfneTp6fbCPPT5qR80lz0u/mpN/bSb+3kX43I/1uTvrdnPR7O+n3NtLvZqTfzemK/XYBs+2dC5jB6YoD7gVm2DgXjBOS+U5MHoAHJgfwgORv2GxI+p2c9Dsx6Xdg0u+ApN8NSb+Tk34nJv0OTPodkPS7Iel3ctLvxKTfgUm/A5J+NyT9Tk5X7LcLmGnrvL8MTFecb+8vw8bpd0Iy34np3s7fD3r50ges2r6Z7+bkA7LbyZ8vt9G5wvmkOblgvJ30exudK/R7O+n3NtLvZuT83Zz0uznp93bS722k381Iv5uTfjcn/d5O+r2NzhUuYDYnLzCDk4AHJA9QEpKAJyYPwBuTfgcn/Q5I+p2Q9Dsx6Xdj0u/gpN8BSb8Tkn4nJv1uTPodnPQ7IOl3QtLvxKTfjUm/g5N+ByT9Tkj6nZjORbcfWXmTf8U9L/SCfgOb7210rnDBoTm54LCdnE+20bniPvr9Yi5fnt+T+d57Z7630X3Nd/vKz73KfG9B872NzHczcv5uTs7fzUm/t5N+byP9bkb63Zz0uznp93bS722k381Iv5uTfjcn/d5OV+y3C5h73+5WGPANdcUBF/C9b+a7GZnv5nQfLzDbV/aC58U4me+mZ763kz9gbqNzhfNJc3L+3k76vY08IGxG+t2c9Ls56fd20u9tpN/NSL+bk343J/3eTvq9jfS7Gel3c3IBsznp93bS722k381Iv5vT43D+frGXL09J/d7zpN/bSL+bkX43p8eh303i+Vfp91bU722k381Iv5uTfjcn/d5O+r2N9LsZ6Xdz0u/mpN/bSb+3kX43I/1uTi5gNicPwIOTgAeke/obNttXfu5VDihb0HxvIweUZuSA0pz8AbM56fd20u9tpN/NSL+bk343J/3eTvq9jfS7Gel3c9Lv5qTf20m/t5F+NyP9bk763Zz0eztdsd8uYO59O1eY7+10xfnW771v5rsZme/m9DD/gs2HcfnSfLd9M9/N6WHOd/uKe5XzyTYy39vI85Nm5PlJc3L+bk76vZ30exvpdzPS7+ak381Jv7eTfm8j/W5G+t2c9Ls56fd2umK/XcDc+3a3woBvqCsOuIDvfTPfzch8NycveLaTA/g2Olfod3NyPtlO+r2NPEBpRvrdnPS7Oen3dtLvbaTfzUi/m5N+Nyf93k76vY30uxnpd3PS7+ak39vpiv12AXPvm/c7zeiK863fbe/0ezuZ7230MM/fD+vypX63fTPfzcn7+e3kz5fb6FzhfNKcnE+2k35vo4d5Pmlfra0y39vJfG8j892MnE+ak/NJc9Lv7aTf20i/m5F+Nyf9bk76vZ2u2G8XMPe+3a0w4BvqigMu4HvfzHczMt/NyQue7eQAvo284GlG+t2c9Ls56fd20u9tpN/NSL+bk343J/3eTvq9jfS7Gel3c9Lv5qTf20m/t5F+NyP9bk5X7LcLmG3vvL/cTlecb+8v977pdzMy383pYZy/H+blS/Pd9s18N6eHMd/tK/VVzifbynxvo3OF+d5Onp9sI89PmpHzSXPS7+ak39tJv7eRfjcj/W5O+t2c9Hs76fc20u9mpN/N6Yr9dgGz7Z0LmMHpigPuBWbYOBeME5L5TkwegAcmB/CA5G/YbEj6nZz0OzHpd2DS74Ck3w1Jv5OTficm/Q5M+h2Q9Lsh6Xdy0u/EpN+BSb8Dkn43JP1OTlfstwuYaeu8vwxMV5xv7y/Dxul3QjLfielFn78f9uVLH7Bq+2a+m5MPyG4nf77cRucK55Pm5ILxdtLvbXSu0O/tpN/bSL+bkfN3c9Lv5qTf20m/t5F+NyP9bk763Zz0ezvp9zY6V7iA2Zy8wAxOAh6QPEBJSAKemDwAb0z6HZz0OyDpd0LS78Sk341Jv4OTfgck/U5I+p2Y9Lsx6Xdw0u+ApN8JSb8Tk343Jv0OTvodkPQ7Iel3YjoX3X5k5U3+Ffe80Av6DWy+t9G5wgWH5uSCw3ZyPtlG54oX0+/7uHx5fk/me++d+d5GL3a+21d44avM9zYz39vIfDcj5+/m5PzdnPR7O+n3NtLvZqTfzUm/m5N+byf93kb63Yz0uznpd3PS7+10xX67gLn37W6FAd9QVxxwAd/7Zr6bkfluTi/mBWb7Ci98lX5vM/O9jfwBsxn5A2Zzcj5pTvq9nfR7G+l3M9Lv5qTfzUm/t5N+byP9bkb63Zz0uznp93bS722k381Iv5uTC5jNSb+3k35vI/1uRvrdnB6l8/d9Xb48JfV7z5N+byP9bkb63ZwepX63n/jBVun3dtPvbaTfzUi/m5N+Nyf93k76vY30uxnpd3PS7+ak39tJv7eRfjcj/W5OLmA2Jw/Ag5OAB6QX+Tdstq/wwlc5oGwz872NHFCakQNKc/IHzOak39tJv7eRfjcj/W5O+t2c9Hs76fc20u9mpN/NSb+bk35vJ/3eRvrdjPS7Oel3c9Lv7XTFfruAufftXGG+t9MV51u/976Z72ZkvpvTg/wFsvd5+dJ8t30z383pQea7/c4Pvsr5ZNuZ723k+Ukz8vykOTl/Nyf93k76vY30uxnpd3PS7+ak39tJv7eRfjcj/W5O+t2c9Hs7XbHfLmDufbtbYcA31BUHXMD3vpnvZmS+m5MXPNvJAXwbnSv0uzk5n2wn/d5GHqA0I/1uTvrdnPR7O+n3NtLvZqTfzUm/m5N+byf93kb63Yz0uznpd3PS7+10xX67gLn3zfudZnTF+dbvtnf6vZ3M9zZ6kPP3fV++1O+2b+a7OXk/v538+XIbnSucT5qT88l20u9t9CDnk/a7vrhV5nv7me9tZL6bkfNJc3I+aU76vZ30exvpdzPS7+ak381Jv7fTFfvtAubet7sVBnxDXXHABXzvm/luRua7OXnBs50cwLeRFzzNSL+bk343J/3eTvq9jfS7Gel3c9Lv5qTf20m/t5F+NyP9bk763Zz0ezvp9zbS72ak383piv12AbPtnfeX2+mK8+395d43/W5G5rs5vZDz90tx+dJ8t30z383phcx3+x1f/Crnk21ovrfRucJ8byfPT7aR5yfNyPmkOel3c9Lv7aTf20i/m5F+Nyf9bk76vZ30exvpdzPS7+Z0xX67gNn2zgXM4HTFAfcCM2ycC8YJyXwnJg/AA5MDeEDyN2w2JP1OTvqdmPQ7MOl3QNLvhqTfyUm/E5N+Byb9Dkj63ZD0Oznpd2LS78Ck3wFJvxuSfienK/bbBcy0dd5fBqYrzrf3l2Hj9Dshme/ElM/fL9XlSx+wavtmvpuTD8huJ3++3EbnCueT5uSC8XbS7210rtDv7aTf20i/m5Hzd3PS7+ak39tJv7eRfjcj/W5O+t2c9Hs76fc2Ole4gNmcvMAMTgIekDxASUgCnpg8AG9M+h2c9Dsg6XdC0u/EpN+NSb+Dk34HJP1OSPqdmPS7Mel3cNLvgKTfCUm/E5N+Nyb9Dk76HZD0OyHpd2I6F91+ZOVN/hX3vNAL+g1svrfRucIFh+bkgsN2cj7ZRueK0u+X8vLl+T2Z77135nsb1fluv9PDW2W+t6X53kbmuxk5fzcn5+/mpN/bSb+3kX43I/1uTvrdnPR7O+n3NtLvZqTfzUm/m5N+b6cr9tsFzL1vdysM+Ia64oAL+N43892MzHdzKi8w2+/08Fbp97Y039vIHzCbkT9gNifnk+ak39tJv7eRfjcj/W5O+t2c9Hs76fc20u9mpN/NSb+bk35vJ/3eRvrdjPS7ObmA2Zz0ezvp9zbS72ak383plXj+fqkvX56S+r3nSb+3kX43I/1uTq/Efref7OGu0u/tqd/bSL+bkX43J/1uTvq9nfR7G+l3M9Lv5qTfzUm/t5N+byP9bkb63ZxcwGxOHoAHJwEPSPFv2Gy/08Nb5YCyLc33NnJAaUYOKM3JHzCbk35vJ/3eRvrdjPS7Oel3c9Lv7aTf20i/m5F+Nyf9bk76vZ30exvpdzPS7+ak381Jv7fTFfvtAubet3OF+d5OV5xv/d77Zr6bkfluTs/3F8i+HJcvzXfbN/PdnPwFydvJny+30bnC+aQ5OX9vJ/3eRp4PNiP9bk763Zz0ezvp9zbS72ak381Jv5uTfm8n/d5G+t2M9Ls5uYDZnLzADE4CHpBcwExIAp6YPABvTPodnPQ7IOl3QtLvxKTfjUm/g5N+ByT9Tkj6nZj0uzHpd3DS74Ck3wlJvxOTfjcm/Q5O+h2Q9Dsh6XdiOhfdfmTlTf4V97zQBYcNbL630bnCB6yakw9YbSfnk210rniufr9cly/P78l8770z39vo+ea7/er7WWW+t6v53kbmuxk5fzcn5+/mpN/bSb+3kX43I/1uTvrdnPR7O+n3NtLvZqTfzUm/m5N+b6cr9tsFzL1vdysM+Ia64oAL+N43892MzHdz8gGU7eQAvo3OFfrdnJxPtpN+byMPUJqRfjcn/W5O+r2d9Hsb6Xcz0u/mpN/NSb+3k35vI/1uRvrdnPS7Oen3drpiv13A3Pvm/U4zuuJ863fbO/3eTuZ7Gz3X+fvlvHyp323fzHdz8n5+O/nz5TY6VzifNCfnk+2k39vI88FmpN/NSb+bk35vJ/3eRvrdjPS7Oel3c9Lv7aTf20i/m5F+NycXMJuTC5jBScADkr8BPCEJeGLyALwx6Xdw0u+ApN8JSb8Tk343Jv0OTvodkPQ7Iel3YtLvxqTfwUm/A5J+JyT9Tkz63Zj0Ozjpd0DS74Sk34npXORfwAxUPoCykfR7G/kASjPS7+b0SvgA4ct9+fKU1O89T/q9jfS7Gel3c3ol9Lv9JPe7Sr+3r35vI/1uRvrdnPS7Oen3dtLvbaTfzUi/m5N+Nyf93k76vY30uxnpd3NyAbM5eQAenAQ8IPkASkIS8MTkA4SNSb+Dk34HJP1OSPqdmPS7Mel3cNLvgKTfCUm/E5N+Nyb9Dk76HZD0OyHpd2LS78ak38FJvwOSfick/U5M5yIXMAOVD6BsJP3eRj6A0oz0uzld/QOEV7h8eUrq954n/d5G+t2M9Ls5Xb3f7ae4/1X6vY31exvpdzPS7+ak381Jv7eTfm8j/W5G+t2c9Ls56fd20u9tpN/NSL+bkwuYzckD8OAk4AHJB1ASkoAnJh8gbEz6HZz0OyDpd0LS78Sk341Jv4OTfgck/U5I+p2Y9Lsx6Xdw0u+ApN8JSb8Tk343Jv0OTvodkPQ7Iel3YjoXuYAZqHwAZSPp9zbyAZRmpN/N6cofIPzZ/+w/+3efPo53PfsneeI43vyGp556d/sJH84q/d6O+r2N9LsZ6XdzunK/n3zyye9qP8X9r9Lvbazf20i/m5F+Nyf9bk76vZ30exvpdzPS7+ak381Jv7eTfm8j/W5G+t2cXMBsTj6AEpwEPCD5AEpCEvDE5AOEjUm/g5N+ByT9Tkj6nZj0uzHpd3DS74Ck3wlJvxOTfjcm/Q5O+h2Q9Dsh6Xdi0u/GpN/BSb8Dkn4nJP1OTOciFzADlQ+gbCT93kY+gNKM9Ls5XfUDhL/w7nf/xC/9k3/ynzz7p3g5Ll+e34N+73nS722k381Iv5vTVfv99NNPf7MLmM+9h+bbfDeBtsr5ZDs5n2wj55NmpN/NyfmkOen3dtLvbaTfzUiNx2FTAAAgAElEQVS/m5N+Nyf93k5X7LcLmHvf7lYY8A11xQEX8L1v5rsZme/m9P73v/87PQB/fisH8DZL+t2cnE+2k35vIw9QmpF+Nyf9bk76vZ30exvpdzPS7+ak381Jv7eTfm8j/W5G+t2c9Ls56fd2umK/XcDc++b9TjO64nzrd9s7/d5O5nsbnSve91f+yv/rF7/7uz/v2atfrsuX+t32zXw3J+/nt5M/X26jc4XzSXNyPtlO+r2NPB9sRvrdnPS7Oen3dtLvbaTfzUi/m5N+Nyf93k76vY30uxnpd3NyAbM5uYAZnAQ8IPkbwBOSgCcmD8Abk34HJ/0OSPqdkPQ7Mel3Y9Lv4KTfAUm/E5J+Jyb9bkz6HZz0OyDpd0LS78Sk341Jv4OTfgck/U5I+p2YzkX+BcxA5QMoG0m/t5EPoDQj/W5OV/sA4Xvf+MY3PX0c73r2d/9yXr48vxf93vOk39tIv5uRfjenq/XbfLd9M9/NyXw3J+eT7eR8so30uxnpd3PS7+ak39tJv7eRfjcj/W5O+t2c9Hs7XbHfdxcwv/3bv/2rX/va1/7Y/hFemhVPPPHE//FDH/rQ993c3Py3L81X3F/liSeeePfTTz/9lcdx/Nxe/ZKs+OQnnnjiLz/99NNvekm+Wvgit7e3v+tVr3rVlzz99NN/ISx/SZb8g3/wD77s/EJf9EVf9Ldeki8Yvoj5DkjHYb4Dk/kOSMdx6Pd20u9tdK7Q7+Sk34FJvwOSfick/U5M+t2Y9Ds46XdA0u+EpN+JSb8bk34HJ/0OSPqdkPQ7Mel3Y9Lv4PTkk09+57nsR3/0R/9gWP6SLPF8MDGb78DkfBKQnE8SkvPJ8zP94t/4G2/4pX/yT/6TZ6/6hN/+2//Kb/5jf+y9CfmeFnl/uWHN9zby/rIZHT5/kqCcTxKTz58EJv0OSD5/0pD0Oznpd2LS78Ck3wFJvxuSficn/U5M+h2Y9Dsg6XdD0u/k9GM/9mOfe/O93/u9P/hbf+tv/ZfpV7wEi84Q3NzcfOA4jv/+Jfhy9Uu88fb29v95c3PzS/UX3Oe629vbT7i5ufnC4zieus+v8wJ/70+7vb399CtdnP2RH/mR//n5M3ze533eP3+BP8u9LTffm9Z8b6NzhfluTsdx6Pem0u9tdOj3RtLvbaTfzegjq/R7c+n3NtLvZuTPl8HJ+TsgfXiJfm8q/d5G+t2M9Ds46XdA0u+KpN9ByvOTjeT5yTY6V3zu537u//L8z/e///3f1X7F/a8y39vYfG8jzwebkeeD2cn55Dmo/vX3f///5Be/+7s/79n/9W/+A3/gR37Df/gf/n+z8P0t9Pxk25rvbeT5STPy/CQ4eX4SkDw/qUj6HaT8+XIj+fPlNvLny2bkz5fZSb8DlX5vJP3eRvrdjPQ7O+l3oNLvjaTf2+hc8VM/9VP/7s073vGO3/u2t73t77dfcv+r3v/+93/n008//c1PPvnkZV6q+ide975f8Z949U8Y7307V5jv7WS+t9G5Qr+3k3+CfhudK/S7Oen3dtLvbaTfzUi/m5N+Nyf93k76vY30uxnpd3PS7+ak39tJv7eRfjcj/W5O+t2c9Hs7XbHfx3HcfuQ7v9k/wUuzwvPv7azf28jz72Z0rtLvbXXFfl/hfPLeN77xTU8fx7ueLfjEcbz5DU899e4te/8rzPc2Nt/byJ8vm5HzSXO6Qr+f/Z06f++9M9/byPm7GTl/Nyfnk+ak39tJv7eRfjcj/W5O+t2c9Hs76fc20u9mpN/N6Yr9fvvb3/7FLmCG/fMAfCNdccA9INz7JuDNyHw3Jwfw7eQAvo0cwJuRfjcn/W5O+r2d9Hsb6Xcz0u/mpN/NSb+3k35vI/1uRvrdnPS7Oen3dtLvbaTfzUi/m9MV++0CZts77y+30xXn2/vLvW/63YzM9693eq7Ll5/w23/7X/nCb/iG/0OTvf9V+r2Nzfc2Olf48+V28ufLbeTPl83I+aQ56Xdz0u/tpN/bSL+bkX43J/1uTvq9nfR7G+l3M9Lv5qTfzUm/t5N+b6NzhQuYzcnfsBmcBDwgeQCekAQ8MfkXAhuTfgcn/Q5I+p2Q9Dsx6Xdj0u/gpN8BSb8Tkn4nJv1uTPodnPQ7IOl3QtLvxKTfjUm/g5N+ByT9Tkj6nZjORf4FzEDlAs9G0u9tdK7wAZTtpN/b6Fzxcl4wfq7Ll7/5D/yBH/mEL/7itz355JPf1X6K+1+l39tYv7eRfjcj/W5OL2e/n+s7dD7Ze2e+t9HLfT4x322PPtYq893s9Ls5OX9vJ+fvbeT83Yz0uznpd3PS7+2k39tIv5uRfjcnFzCbkw+gBCcBD0heYCYkAU9ML+sLTA8I2x55QPjgTv6A2ez8AXM7OZ9sI3/AbEbOJ81Jv5uTfm8n/d5G+t2M9Ls56Xdz0u/tpN/bSL+bkX43J/1uTvq9na7Ybxcw976dK8z3drrifOv33jfz3YzM9686PdflyyeO482f+pf/8n/89NNPf7MLmM89V87f7f/m9Ls5OZ9sJ/3eRp6fNCP9bk763Zz0ezvp9zbS72ak381Jv5uTfm8n/d5G+t2M9Ls56Xdz0u/tdMV+u4C59+1uhQHfUFcccAHf+2a+m5H5bk7+BsLt5AC+jc4V+t2cnE+2k35vIw9QmpF+Nyf9bk76vZ30exvpdzPS7+ak381Jv7eTfm8j/W5G+t2c9Ls56fd2umK/XcDc++b9TjO64nzrd9s7/d5O5vvDRs93+fINTz31bu8v9yw5f28j7y+bkfNJc9Lv5qTf20m/t5F+NyP9bk763Zz0ezvp9zbS72ak381Jv5uTfm8n/d5G+t2M9Ls5XbHfLmC2vXMBMzhdccC9wAwb54JxQjLfielwAN9ODuDbyAG8GTmANyf9bk76vZ30exvpdzPS7+ak381Jv7eTfm8j/W5G+t2c9Ls56fd20u9tpN/NSL+b0xX77QJm2zsX1LbTFefb+8u9b/rdjMz3vnx5Sjp/73ly/t5Gzt/NSL+bk343J/3eTvq9jfS7Gel3c9Lv5qTf20m/t5F+NyP9bk763Zz0ezvp9zbS72ak383piv12AbPtnQuYwemKA+4FZtg4FzATkvlOTF5gBiYH8IDkX8BsSPqdnPQ7Mel3YNLvgKTfDUm/k5N+Jyb9Dkz6HZD0uyHpd3LS78Sk34FJvwOSfjck/U5OV+y3C5hp67y/DExXnG/vL8PG6XdCetzne/3Ll88g+gDhHifn7210rtDv5uQviNhOj3u/t9CHV+j3ltLvbaTfzehcpd/bSr+3kX43I/1uTs7fzUm/t5N+byP9bkb63Zz0uznp93a6Yr9dwNz7drfCgG+oKw64gO99M9/NyHw3Jw/At5MD+DbyALwZ6Xdz0u/mpN/bSb+3kX43I/1uTvrdnPR7O+n3NtLvZqTfzUm/m5N+byf93kb63Yz0uzldsd8uYLa98/5yO11xvr2/3Pum383ocZ7vevnylHT+3vPk/L2NnL+bkX43p8e5303ow6v0e2vp9zbS72ak381Jv5uTfm8n/d5G+t2M9Ls56Xdz0u/tpN/bSL+bkX43pyv22wXMtncuYAanKw64F5hh41wwTkjmOzF5AB6YHMADkr9BtiHpd3LS78Sk34FJvwOSfjck/U5O+p2Y9Dsw6XdA0u+GpN/JSb8Tk34HJv0OSPrdkPQ7OV2x3y5gpq3z/jIwXXG+vb8MG6ffCelxne8XcvnyhPQBwj1Ozt/b6Fyh383JXxCxnR7Xfm+ZX7tCv7eYfm8j/W5G5yr93lb6vY2cv5uRfjcn5+/mpN/bSb+3kX43I/1uTvrdnPR7O12x3y5g7n27W2HAN9QVB1zA976Z72ZkvpuTB+DbyQF8G3kA3oz0uznpd3PS7+2k39tIv5uRfjcn/W5O+r2d9Hsb6Xcz0u/mpN/NSb+3k35vI/1uRvrdnK7Ybxcw2955f7mdrjjf3l/ufdPvZvQ4zvcLvXx5Sjp/73ly/t5Gzt/NSL+b0+PY7ybza1fp91bT722k381Iv5uTfjcn/d5O+r2N9LsZ6Xdz0u/mpN/bSb+3kX43I/1uTlfstwuYbe9cwAxOVxxwLzDDxrlgnJDMd2LyAjMwOYAHJH+DbEPS7+Sk34lJvwOTfgck/W5I+p2c9Dsx6Xdg0u+ApN8NSb+Tk34nJv0OTPodkPS7Iel3crpiv13ATFvn/WVguuJ8e38ZNk6/E9LjNt8PcvnyhPQBwj1Ozt/b6Fyh383JXxCxnR63fm+Rj71Cv7ecfm8j/W5G5yr93lb6vY2cv5uRfjcn5+/mpN/bSb+3kX43I/1uTvrdnPR7O12x3y5g7n27W2HAN9QVB1zA976Z72ZkvpuTB+DbyQF8G3kA3oz0uznpd3PS7+2k39tIv5uRfjcn/W5O+r2d9Hsb6Xcz0u/mpN/NSb+3k35vI/1uRvrdnK7Ybxcw2955f7mdrjjf3l/ufdPvZvQ4zfeDXr48JZ2/9zw5f28j5+9mpN/N6XHqdxP52Kv0e+vp9zbS72ak381Jv5uTfm8n/d5G+t2M9Ls56Xdz0u/tpN/bSL+bkX43pyv22wXMtncuYAanKw64F5hh41wwTkjmOzF5gRmYHMADkr9BtiHpd3LS78Sk34FJvwOSfjck/U5O+p2Y9Dsw6XdA0u+GpN/JSb8Tk34HJv0OSPrdkPQ7OV2x3y5gpq3z/jIwXXG+vb8MG6ffCelxme8Xc/nyhPQBwj1Ozt/b6Fyh383JXxCxnR6Xfm+J51+h31tQv7eRfjejc5V+byv93kbO381Iv5uT83dz0u/tpN/bSL+bkX43J/1uTvq9na7Ybxcw977drTDgG+qKAy7ge9/MdzMy383JA/Dt5AC+jTwAb0b63Zz0uznp93bS722k381Iv5uTfjcn/d5O+r2N9LsZ6Xdz0u/mpN/bSb+3kX43I/1uTlfstwuYbe+8v9xOV5xv7y/3vul3M3oc5vvFXr48JZ2/9zw5f28j5+9mpN/N6XHod5N4/lX6vRX1exvpdzPS7+ak381Jv7eTfm8j/W5G+t2c9Ls56fd20u9tpN/NSL+b0xX77QJm2zsXMIPTFQfcC8ywcS4YJyTznZi8wAxMDuAByd8g25D0Oznpd2LS78Ck3wFJvxuSficn/U5M+h2Y9Dsg6XdD0u/kpN+JSb8Dk34HJP1uSPqdnK7Ybxcw09Z5fxmYrjjf3l+GjdPvhPSoz/fDuHx5QvoA4R4n5+9tdK7Q7+bkL4jYTo96v7dAW6Hf20m/t5F+N6NzlX5vK/3eRs7fzUi/m5Pzd3PS7+2k39tIv5uRfjcn/W5O+r2drthvFzD3vt2tMOAb6ooDLuB738x3MzLfzckD8O3kAL6NPABvRvrdnPS7Oen3dtLvbaTfzUi/m5N+Nyf93k76vY30uxnpd3PS7+ak39tJv7eRfjcj/W5OV+y3C5ht77y/3E5XnG/vL/e+6XczepTn+2Fdvjwlnb/3PDl/byPn72ak383pUe53E2ir9Hs76fc20u9mpN/NSb+bk35vJ/3eRvrdjPS7Oel3c9Lv7aTf20i/m5F+N6cr9tsFzLZ3LmAGpysOuBeYYeNcME5I5jsxeYEZmBzAA5K/QbYh6Xdy0u/EpN+BSb8Dkn43JP1OTvqdmPQ7MOl3QNLvhqTfyUm/E5N+Byb9Dkj63ZD0Ozldsd8uYKat8/4yMF1xvr2/DBun3wnpUZ3vh3n58oT0AcI9Ts7f2+hcod/NyV8QsZ0e1X7vn/yFrdDv7aXf20i/m9G5Sr+3lX5vI+fvZqTfzcn5uznp93bS722k381Iv5uTfjcn/d5OV+y3C5h73+5WGPANdcUBF/C9b+a7GZnv5uQB+HZyAN9GHoA3I/1uTvrdnPR7O+n3NtLvZqTfzUm/m5N+byf93kb63Yz0uznpd3PS7+2k39tIv5uRfjenK/bbBcy2d95fbqcrzrf3l3vf9LsZPYrz/bAvX56Szt97npy/t5HzdzPS7+b0KPa7/eQvbJV+by/93kb63Yz0uznpd3PS7+2k39tIv5uRfjcn/W5O+r2d9Hsb6Xcz0u/mdMV+u4DZ9s4FzOB0xQH3AjNsnAvGCcl8JyYvMAOTA3hA8jfINiT9Tk76nZj0OzDpd0DS74ak38lJvxOTfgcm/Q5I+t2Q9Ds56Xdi0u/ApN8BSb8bkn4npyv22wXMtHXeXwamK86395dh4/Q7IT1q830fly9PSB8g3OPk/L2NzhX63Zz8BRHb6VHr9/6JH2yFfm83/d5G+t2MzlX6va30exs5fzcj/W5Ozt/NSb+3k35vI/1uRvrdnPS7Oen3drpiv13A3Pt2t8KAb6grDriA730z383IfDcnD8C3kwP4NvIAvBnpd3PS7+ak39tJv7eRfjcj/W5O+t2c9Hs76fc20u9mpN/NSb+bk35vJ/3eRvrdjPS7OV2x3y5gtr3z/nI7XXG+vb/c+6bfzehRmu/7unx5Sjp/73ly/t5Gzt/NSL+b06PU7/YTP9gq/d5u+r2N9LsZ6Xdz0u/mpN/bSb+3kX43I/1uTvrdnPR7O+n3NtLvZqTfzemK/XYBs+2dC5jB6YoD7gVm2DgXjBOS+U5MXmAGJgfwgORvkG1I+p2c9Dsx6Xdg0u+ApN8NSb+Tk34nJv0OTPodkPS7Iel3ctLvxKTfgUm/A5J+NyT9Tk5X7LcLmGnrvL8MTFecb+8vw8bpd0J6VOb7Pi9fnpA+QLjHyfl7G50r9Ls5+QsittOj0u/9k764Ffq9/fR7G+l3MzpX6fe20u9t5PzdjPS7OTl/Nyf93k76vY30uxnpd3PS7+ak39vpiv12AXPv290KA76hrjjgAr73zXw3I/PdnDwA304O4NvIA/BmpN/NSb+bk35vJ/3eRvrdjPS7Oel3c9Lv7aTf20i/m5F+Nyf9bk76vZ30exvpdzPS7+b0sPt9e3v73xzH8eRxHP/OcRyf+pHv4t8cx/EvjuP4+eM4vu/m5ubPju/u9iP//U37Ke5/lX5vY/3eRvrdjPS7OT3sfrev+vyrXuj7+fu+fHl+t/q9d1a/t5F+NyP9bk6PQr/bT/riVun39tPvbaTfzUi/m5N+Nyf93k76vY30uxnpd3PS7+ak39tJv7eRfjcj/W5OV+y3C5ht71zADE5XHPAX+oIn/JgveokDyiZ0QNlGDijNyAGlOel3c9Lv7aTf20i/m5F+Nyf9bk76vZ30exvpdzPS7+ak381Jv7eTfm8j/W5G+t2c9Ls56fd2epT7fXt7+43Hcfxvj+P4LVvi+KHjON5xc3Pzvc+x1gXMgOgvkN1I+r2NzhX6vZ0e5X7vn76veCHv51+Ky5fmu+2d+W5OL2S+2+/44lfp9zY039vI85Nm5PlJc3L+bk76vZ30exvpdzPS7+ak381Jv7eTfm8j/W5G+t2c9Ls56fd20u9tdK5wAbM5uYAZnAQ8IHmBmZAEPDEdXvA0Jx9A2U76vY3OFQ7g20m/t5EHKM3IA5TmpN/NSb+3k35vI/1uRvrdnPS7Oen3dtLvbaTfzUi/m5N+Nyf93k6Par9vb2//7nEcb9gCv2bF+a9i/qmbm5tv/Ri/zgXMgOn590bS723k+XczelT73X76vqq+v3ypLl+a77Z35rs51fluv9vDWeX8vR3N9zby/KQZeX7SnJy/m5N+byf93kb63Yz0uznpd3PS7+2k39tIv5uRfjcn/W5O+r2d9HsbnStcwGxOLmAGJwEPSC7wJCQBT0wuYDYm/Q5O+h2Q9Dsh6Xdi0u/GpN/BSb8Dkn4nJP1OTPrdmPQ7OOl3QNLvhKTfiUm/G5N+Byf9Dkj6nZAexX7f3t7+xeM4/swzAL/4i794vOc97zn+9t/+28cP/uAPHh/84AePz/qszzq+8Au/8Pjjf/yPH5//+Z9/PPHEE88s/5mbm5tP+xh4LmCGiXIBcyPp9zY6V/gAynZ6FPu9f+oXvqJcUHspL1+a77aH5rs5lfluv9PDW6Xf29J8b6NzhfluTs7f28n5exs5nzQj/W5O+t2c9Hs76fc20u9mpN/NSb+bk35vJ/3eRvrdjPS7ObmA2Zx8ACU4CXhA8gIzIQl4YvIAvDHpd3DS74Ck3wlJvxOTfjcm/Q5O+h2Q9Dsh6Xdi0u/GpN/BSb8Dkn4nJP1OTPrdmPQ7OOl3QNLvhPSo9fv29vb3H8fx3xzH8fEnwD/6R//o+Iqv+IrjR3/0R5/T42u+5muO8//7jb/xNz6z5r03Nze/71m/wAXMMFE+gLKR9HsbnStc4NlOj1q/90/8YCvWBwhf6suX5rvto/luTmu+2+/ycFfp9/Y039voXGG+m5Pz93Zy/t5GzifNSL+bk343J/3eTvq9jfS7Gel3c9Lv5qTf20m/t5F+NyP9bk4uYDYnH0AJTgIekLzATEgCnpg8AG9M+h2c9Dsg6XdC0u/EpN+NSb+Dk34HJP1OSPqdmPS7Mel3cNLvgKTfCUm/E5N+Nyb9Dk76HZD0OyE9av2+vb09L1/+wfOH//Ef//Hjj/7RP3q8733vO77kS77k+At/4S8cv+N3/I7j1a9+9fHzP//zx7d+67ce73jHO+7+Rcyv//qvP9761rfe/Xfn/9zc3Nw8C9AFzDBRPoCykfR7G50rXODZTo9av/dP/GArnu8DhC/H5Uvz3fbRfDcnH5BtTs4n28n5ZBvpdzPS7+ak381Jv7eTfm8j/W5G+t2c9Ls56fd20u9tpN/NSL+bk343J/3eTlfstwuYe9/uVhjwDXXFARfwvW/muxmZ7+bkBf12cgDfRucK/W5OzifbSb+3kQcozUi/m5N+Nyf93k76vY30uxnpd3PS7+ak39tJv7eRfjcj/W5O+t2c9Hs7vZh+397e/r+P4/is29vb453vfOfdpcrXv/71x9/8m3/zeM1rXvNrvvi55lu+5VuOt7zlLcdnf/ZnH+95z3uO1772tc+s+eqbm5uv/6hf4ALm3jrvL4PRi5nv8Ns/0BL9bmz6vZ1eSfP9cl2+dP7ec3SucP5uTvrdnPR7O72S+r1/mvtb4fMn21a/t9G5Qr+bk35vJ/3eRs7fzUi/m5N+Nyf93k76vY30uxnpd3PS7+ak39vpiv12AXPv290KA76hrjjgAr73zXw3I/PdnDwA304O4NvIA/BmpN/NSb+bk35vJ/3eRvrdjPS7Oel3c9Lv7aTf20i/m5F+Nyf9bk76vZ30exvpdzPS7+b0Yvp9e3v7S8dxfPz5L1ye//rl93zP9xzf+I3fePzJP/knP+YX/+mf/unjy7/8y48f+IEfOL7jO77j+CN/5I88s+7bb25uvvyjfpELmGH7vL/cSC9mvvfv/mArvL9sbuZ7O71S5vvlvHx5Kjp/71ly/t5Gzt/NyPm7Ob1S+t1+mvtbpd/bVr+3kX43I/1uTvrdnPR7O+n3NtLvZqTfzUm/m5N+byf93kb63Yz0uzldsd8uYLa9cwEzOF1xwL3ADBvngnFCMt+JyQvMwOQAHpD8DYQNSb+Tk34nJv0OTPodkPS7Iel3ctLvxKTfgUm/A5J+NyT9Tk76nZj0OzDpd0DS74ak38npQft9e3v7Vcdx/J/OL/ITP/ETx1d/9VcfP/qjP3p80zd90/FFX/RFz3ztu4uVt+c/f3kcx7/8l//y7gLm937v9x7f9m3fdvf//sj/vPfm5ub3fdQ37AJm2D0X1DbSg873/p0ffIX3l83OfG+nV8J8v9yXL09FHyDcs+T8vY3OFfrdnPR7O70S+r1/ivtfod/bWL+3kX43o3OVfm8r/d5Gzt/NSL+bk/N3c9Lv7aTf20i/m5F+Nyf9bk76vZ2u2G8XMPe+3a0w4BvqigMu4HvfzHczMt/NyQPw7eQAvo08AG9G+t2c9Ls56fd20u9tpN/NSL+bk343J/3eTvq9jfS7Gel3c9Lv5qTf20m/t5F+NyP9bk4P2u/b29u/eBzHnxlf5f98HMfvPI7jDee6n/zJnzy+7Mu+7Hjf+9737H8B0wXMtl2/ZpX3lxvtQed7/84PvsL7y2ZnvrfT1ef7CpcvT0Xn7z1Lzt/byPm7GTl/N6er97v9FPe/Sr+3sX5vI/1uRvrdnPS7Oen3dtLvbaTfzUi/m5N+Nyf93k76vY30uxnpd3O6Yr9dwGx75wJmcLrigHuBGTbOBeOEZL4TkxeYgckBPCD5G2Qbkn4nJ/1OTPodmPQ7IOl3Q9Lv5KTfiUm/A5N+ByT9bkj6nZz0OzHpd2DS74Ck3w1Jv5PTg/b79vb2vzyO4383vsiPHMfxeeea8x/B/JZv+ZbjLW95y/HZn/3Zx3ve857jta997TO//K/f3Nz87z/q9/IvYIbdc0FtIz3ofO/f+cFXeH/Z7Mz3drryfP+ef/gPP/D0cbzr2T/FE8fx5jc89dS790/38Fb4AOG2dP7eRucK/W5O+r2drtzvr/3ar/0v9k/w0qzQ7+2s39tIv5vRuUq/t5V+b6NzhX5vJ/3eRvrdjPS7Oel3c9Lv7aTf20i/m5F+N6cr9tsFzLZ3/oAZnK444B6Ah43zACUhme/E5AFKYHIAD0heYDYk/U5O+p2Y9Dsw6XdA0u+GpN/JSb8Tk34HJv0OSPrdkPQ7Oel3YtLvwKTfAUm/G5J+J6cH7fft7e1XHcfx+z7yRf7Hx3H8O8dxfMJxHJ/6sb7wP/2n//R485vffPevX771rW89vu7rvu74+I//+HPpv7m5uTl/3Uf/jwuYYfd8QHYjPeh879/5wVd4f9nszPd2uup8f+ZP/uTn/Y9+6qf+V8/+CV6Oy5fn9+ADhHuWnL+30blCv5uTfm+nq/b7/M5dwHz+/TPf5nsLtBXOJ9vJ+WQbOZ80o3OVfm8r55Nt5M+XzUi/m5M/XzYn/d5O+r2N9LsZ6XdzcgGzOTmABycBD0he8CQkAU9MXvA0Jv0OTvodkPQ7Iel3YtLvxqTfwUm/A5J+JyT9Tkz63Zj0Ozjpd0DS74Sk34lJvxuTfgcn/c5pePgAACAASURBVA5I+p2QHpd+397e/tBxHL/7GZQPfOADx5/6U3/q+J7v+Z7jC77gC45v+7ZvOz7jMz7jmf/6vTc3N89c5Hzmf+cCZpgoH0DZSPq9jc4VPgC+nR6Xfm+J51/xN970pv/7lS5fmu+2o+a7OfmAbHNyPtlOzifbSL+bkX43J/1uTvq9nfR7G+l3M9Lv5qTfzUm/t5N+byP9bkb63Zz0uznp93a6Yr9dwNz7drfCgG+oKw64gO99M9/NyHw3Jy/ot5MD+DY6V+h3c3I+2U76vY08QGlG+t2c9Ls56fd20u9tpN/NSL+bk343J/3eTvq9jfS7Gel3c9Lv5qTf2+lh9vv29vb3H8fx9cdxfN4zX/nHf/zHjz/9p//08X3f933H53/+5x9/7a/9teN3/s7f+cx//W+O4/hDNzc33/us79QFzL113l8Go4c53+HLpSX6nZjMd2C62ny/941vfNPTx/GuZ3/rL9e/fPnM9+H95R4m5+9tdK7Q7+bk/L2drtZv87337JkV5ntbme9t5PlgM3I+aU7OJ81Jv7eTfm8j/W5G+t2c9Ls56fd20u9tpN/NSL+b090FzLe//e3vurm5+f+0X3L/q37bb/ttX/YLv/ALP/xzP/dz/+z+v1r7Cp/1WZ/11g984APf9Eu/9EsfbL/ifld9wid8wid++qd/+lv+2T/7Z99wv1+p/+6f/Mmf/Fmf9Emf9Lqf+Imf+Fv9V93vytvb2y8+v8LNzc0P3O9X6r+7+d5W5nsbnSvMd3PS7+2k39voXKHf20m/t5F+N6NzlX5vK/3eRvrdjPS7OTl/Nyf93k76vY30uxnpd3PS7+ak39tJv7eRfjejR7nfv+t3/a7/2Rve8Ib/6OM+7uN+4zMa//gf/+O7f/nyfe9738e6fHn883/+z3/wO77jO556tt7f+3t/7+3n/+71r3/93X9e4X88H9y78CjP9/7p+wrnk2blfLKdrnQ++cyf/MnP+1j/8uV/95rX/Nc/+Zmf+SP7p7m/Ffq9bfV7G50r9Ls56fd2ulK/n/luzffet3OF+d5O5nsbeX7SjJxPmpN+Nyf93k76vY30uxnpd3PS7+ak39tJv7eRfjcj/W5Ot7e3n+ECZrAS8I0k4NtIwJuRgDcnB/DmpN/bSb+3kX43I/1uTvrdnPR7O+n3NtLvZqTfzUm/m5N+byf93kb63Yz0uznpd3PS7+2k39tIv5vRo9rvZ1++vL29Pf7O3/k7x1d8xVccH/jAB44v+IIvOP76X//rx2tf+9r/P9RP/dRPvf9bv/Vb/6uPJecCZpsn/d5O+r2N9LsZPar9bj/986+68uVL89122Hw3J3++bE7OJ9vJ+WQb6Xcz0u/mpN/NSb+3k35vI/1uRvrdnPS7Oen3dtLvbaTfzUi/m5N+Nyf93k4X7fdn3LzjHe/4vW9729v+/v4RXpoV73//+7/z6aef/uYnn3zyu16ar7i/in/CeBv5J4y30bnCfG8n/4TxNjpX+Cfom5N+byf93kb63Yz0uznpd3PS7+2k39tIv5uRfjcn/W5O+r2d9Hsb6Xcz0u/mpN/NSb+3k35vI/1uRo9iv29vb3//cRx/4ziOTz0VfuVXfuX4xm/8xuNrvuZrjg9+8IPHl37plx7vfOc7j9e85jUfjfTtNzc3X/48arcf+e9umuz9r/J+Zxs/ivO9f+oXvsL5pJk5n2ynK5xP3vvGN77p6eN417O/2yeO481veOqpd++f4v5X6Pc21u9tdK7Q7+ak39vpCv1+9ndpvve+nSvM93Yy39vI85Nm5HzSnPS7Oen3dtLvbaTfzUi/m5N+Nyf93k76vY30uxnpd3N6+9vf/sUuYAYrAd9IAr6NBLwZCXhzcgBvTvq9nfR7G+l3M9Lv5qTfzUm/t5N+byP9bkb63Zz0uznp93bS722k381Iv5uTfjcn/d5O+r2N9LsZPYr9vr29/ZHjOJ48Bc7Ll9/wDd9wfNVXfdUdyPmf50XMT/zET/xooHP99z5L7Mdvbm6+9aP+dy5ghpHS742k39tIv5vRo9jv9pM/96rnunz5373mNf/1H3v3u/+jF/v7P6xf7wLmljTf2+hc4c+Xzcn5ZDs5n2wj55NmpN/NSb+bk35vJ/3eRvrdjPS7Oel3c9Lv7aTf20i/m5F+Nyf9bk76vZ2u2G8XMPe+3a0w4BvqigMu4HvfzHczMt/NyQvM7eQAvo28wGxG+t2c9Ls56fd20u9tpN/NSL+bk343J/3eTvq9jfS7Gel3c9Lv5qTf20m/t5F+NyP9bk4vpt+3t7ffeBzHnzy/0kdfvjwvXH7d133d8Za3vOX4+I//+PKNvPfm5ub3fdRCFzCDmveXG+nFzPf+3R9shfeXzc18b6eXc76f7/LlT37mZ/7I137t1/4X+yd4aVY4f29n5+9t5PzdjJy/m9PL2e/n+g6dT9reOZ9sJ/O9jc4VzifbyflkGzmfNCPnk+ak381Jv7eTfm8j/W5G+t2c9Ls56fd20u9tdK5wAbM5uYAZnAQ8IHmAkpAEPDH5GzYbk34HJ/0OSPqdkPQ7Mel3Y9Lv4KTfAUm/E5J+Jyb9bkz6HZz0OyDpd0LS78Sk341Jv4OTfgck/U5Ij1q/b29v/9VxHL/5/OG/7/u+7/jDf/gPHx/84AePr//6rz/e+ta3Hq9+9auTy3EcLmBWqY9a5wPgG02/t9G5wgdQttOj1u/9Ez/3iue6fPnEcbz5H/6e3/Pp5690AfP5hfV7T6B+byP9bkb63ZxcwGxO+r2d9Hsb6Xcz0u/mpN/NSb+3k35vI/1uRvrdnPS7Oen3dtLvbaTfzUi/m5MLmM3JB1CCk4AHJC8wE5KAJyYfIGxM+h2c9Dsg6XdC0u/EpN+NSb+Dk34HJP1OSPqdmPS7Mel3cNLvgKTfCUm/E5N+Nyb9Dk76HZD0OyE9Sv2+vb39i8dx/JnzB/+Zn/mZ40/8iT9xfOd3fufx+te//vjKr/zK4zf9pt/0vCaf9mmfdnz2Z3/2M2tcwEwT9GsX+QDKRtPvbXSucAFzOz1K/d4/7XOveL7Ll2946ql3+wBh09Xv7aTf20i/m5F+Nyf9bk76vZ30exvpdzPS7+ak381Jv7eTfm8j/W5G+t2c9Ls56fd20u9tpN/NSL+bkwuYzckHUIKTgAckLzATkoAnJh8gbEz6HZz0OyDpd0LS78Sk341Jv4OTfgck/U5I+p2Y9Lsx6Xdw0u+ApN8JSb8Tk343Jv0OTvodkPQ7IT1K/b69vf27x3G84fzBz4uXf+gP/aFk8Myid7zjHcef+3N/7pn/XxcwX5Dehxf7AMpG0+9tdK5wAXM7PUr93j/tx16xLl+ev8oHCJuufm8n/d5G+t2M9Ls56Xdz0u/tpN/bSL+bkX43J/1uTvq9nfR7G+l3M9Lv5qTfzUm/t5N+byP9bkb63ZxcwGxOXmAGJwEPSF5gJiQBT0xeYDYm/Q5O+h2Q9Dsh6Xdi0u/GpN/BSb8Dkn4nJP1OTPrdmPQ7OOl3QNLvhKTfiUm/G5N+Byf9Dkj6nZAepX7f3t7+0HEcv/v8wf/8n//zx9ve9rZk8MwiFzBfENfHXOwDKNtQv7fRucIFzO30KPV7/7S/fkW5fHn+Kh8gbLr6vZ30exvpdzN63PvdlPS7Oun3ltLvbaTfzUi/m5Pzd3PS7+2k39tIv5uRfjcn/W5O+r2d9Hsb6Xcz0u/m5AJmc/IBlOAk4AHJC8yEJOCJyQvMxqTfwUm/A5J+JyT9Tkz63Zj0Ozjpd0DS74Sk34lJvxuTfgcn/Q5I+p2Q9Dsx6Xdj0u/gpN8BSb8T0qPU79vb2w8cx/E/TT/4XuRfwNxGv26FD6BsNP3eRucKFzC306PU7/3T/toV9fLl+at8gLDp6vd20u9tpN/N6HHudxP68Cr9blr6vZ30exvpdzPS7+ak381Jv7eTfm8j/W5G+t2c9Ls56fd20u9tpN/NSL+bkwuYzckHUIKTgAckLzATkoAnJg/AG5N+Byf9Dkj6nZD0OzHpd2PS7+Ck3wFJvxOSficm/W5M+h2c9Dsg6XdC0u/EpN+NSb+Dk34HJP1OSI9Sv29vb//ucRxvSD/4XuQC5jb6dSt8AGWj6fc2Ole4gLmdHqV+75/2V1e8kMuX56/yAcKmq9/bSb+3kX43o8e1303nV1fpdxPT7+2k39tIv5uRfjcn/W5O+r2d9Hsb6Xcz0u/mpN/NSb+3k35vI/1uRvrdnFzAbE4+gBKcBDwgeYGZkAQ8MXmB2Zj0Ozjpd0DS74Sk34lJvxuTfgcn/Q5I+p2Q9Dsx6Xdj0u/gpN8BSb8Tkn4nJv1uTPodnPQ7IOl3QnqU+u0CZtrye13kAyibV7+3kQ+gNKNHqd/tJz6OF3r58vx9fYCw6er3dtLvbaTfzehx7HeT+bWr9Lup6fd20u9tpN/NSL+bk343J/3eTvq9jfS7Gel3c9Lv5qTf20m/t5F+NyP9bk4uYDYnH0AJTgIekHwAJSEJeGLyArMx6Xdw0u+ApN8JSb8Tk343Jv0OTvodkPQ7Iel3YtLvxqTfwUm/A5J+JyT9Tkz63Zj0Ozjpd0DS74Sk34npXHT7kZU3+Vfc80L/QuAGNt/b6FzhA1bNyQesttN9nk8e5PKl+d579swK872t7nO+91f/2Cv0u8mZ7+1kvrfRucL5ezs5f28j55NmdK7S722l39tIv5uRfjcn5+/mpN/bSb+3kX43I/1uTvrdnPR7O12x3y5g7n27W2HAN9QVB1zA976Z72ZkvpuTB+DbyQF8G3kA3oz0uznpd3PS7+2k39tIv5uRfjcn/W5O+r2d9Hsb6Xcz0u/mpN/NSb+3k35vI/1uRvrdnK7Ybxcw2955f7mdrjjf3l/ufdPvZnRf8/2gly+dT9q+me/mdF/z3b76x16l303P+WQ7me9tdK7w/GQ7eX6yjZxPmpHzSXPS7+ak39tJv7eRfjcj/W5O+t2c9Hs76fc20u9mpN/N6Yr9dgGz7Z0LmMHpigPuAXjYOBeME5L5TkwegAcmB/CA5G8Ab0j6nZz0OzHpd2DS74Ck3w1Jv5OTficm/Q5M+h2Q9Lsh6Xdy0u/EpN+BSb8Dkn43JP1OTlfstwuYaeu8vwxMV5xv7y/Dxul3QrqP+X4xly99wCpt290iF9S21X3M9/6qz79Cv5ug+d5O5nsbnSt8AHw7eX6yjZxPmpHzSXPS7+ak39tJv7eRfjcj/W5O+t2c9Hs76fc20u9mpN/N6Yr9dgGz7Z0H4MHpigPuAXjYOC94EpL5TkwegAcmB/CA5AOEDUm/k5N+Jyb9Dkz6HZD0uyHpd3LS78Sk34FJvwOSfjck/U5O+p2Y9Dsw6XdA0u+GpN/J6Yr9dgEzbZ33l4HpivPt/WXYOP1OSA97vl/s5UsfsErbdrfIBbVt9bDne3/FvUK/t5H5bkbmuzn5APh28vxkGzmfNCP9bk763Zz0ezvp9zbS72ak381Jv5uTfm8n/d5G+t2M9Ls5XbHfLmC2vfMAPDhdccA9AA8b5wVPQjLfickHCAOTA3hA8gHChqTfyUm/E5N+Byb9Dkj63ZD0Oznpd2LS78Ck3wFJvxuSficn/U5M+h2Y9Dsg6XdD0u/kdMV+u4CZts77y8B0xfn2/jJsnH4npIc53w/j8qUPWKVtu1vkAua2epjzvb9aW6Hfzcl8byfzvY3OFT4Avp08P9lGzifNyPmkOel3c9Lv7aTf20i/m5F+Nyf9bk76vZ30exvpdzPS7+Z0xX67gNn2zgPw4HTFAfcAPGycFzwJyXwnJg/AA5MDeEDyAcKGpN/JSb8Tk34HJv0OSPrdkPQ7Oel3YtLvwKTfAUm/G5J+Jyf9Tkz6HZj0OyDpd0PS7+R0xX67gJm2zvvLwHTF+fb+MmycfiekhzXfD+vypQ9YpW27W+SC2rZ6WPO9v1Jfod/NynxvJ/O9jc4VPgC+nTw/2UbOJ83I+aQ56Xdz0u/tpN/bSL+bkX43J/1uTvq9nfR7G+l3M9Lv5nTFfruA2fbOA/DgdMUB9wA8bJwXPAnJfCcmD8ADkwN4QPIBwoak38lJvxOTfgcm/Q5I+t2Q9Ds56Xdi0u/ApN8BSb8bkn4nJ/1OTPodmPQ7IOl3Q9Lv5HTFfruAmbbO+8vAdMX59v4ybJx+J6SHMd8P8/KlD1ilbbtb5ILatnoY872/ygtbod/Ny3xvJ/O9jc4VPgC+nTw/2UbOJ83I+aQ56Xdz0u/tpN/bSL+bkX43J/1uTvq9nfR7G+l3M9Lv5nTFfruA2fbOA/DgdMUB9wA8bJwXPAnJfCcmD8ADkwN4QPIBwoak38lJvxOTfgcm/Q5I+t2Q9Ds56Xdi0u/ApN8BSb8bkn4nJ/1OTPodmPQ7IOl3Q9Lv5HTFfruAmbbO+8vAdMX59v4ybJx+J6QXO98P+/KlD1ilbbtb5ILatnqx872/wgtfod/NzHxvJ/O9jc4VPgC+nTw/2UbOJ83I+aQ56Xdz0u/tpN/bSL+bkX43J/1uTvq9nfR7G+l3M9Lv5nTFfruA2fbOA/DgdMUB9wA8bJwXPAnJfCcmD8ADkwN4QPIBwoak38lJvxOTfgcm/Q5I+t2Q9Ds56Xdi0u/ApN8BSb8bkn4nJ/1OTPodmPQ7IOl3Q9Lv5HTFfruAmbbO+8vAdMX59v4ybJx+J6QXM9/3cfnSB6zStt0tckFtW72Y+d6/+4Ot0O/mZr63k/neRucKHwDfTp6fbCPnk2bkfNKc9Ls56fd20u9tpN/NSL+bk343J/3eTvq9jfS7Gel3c7piv13AbHvnAXhwuuKAewAeNs4LnoRkvhOTB+CByQE8IPkAYUPS7+Sk34lJvwOTfgck/W5I+p2c9Dsx6Xdg0u+ApN8NSb+Tk34nJv0OTPodkPS7Iel3crpiv13ATFvn/WVguuJ8e38ZNk6/E9KDzvd9Xb70Aau0bXeLXFDbVg863/t3fvAV+t3szPd2Mt/b6FzhA+DbyfOTbeR80oycT5qTfjcn/d5O+r2N9LsZ6Xdz0u/mpN/bSb+3kX43I/1uTlfstwuYbe88AA9OVxxwD8DDxnnBk5DMd2LyADwwOYAHJB8gbEj6nZz0OzHpd2DS74Ck3w1Jv5OTficm/Q5M+h2Q9Lsh6Xdy0u/EpN+BSb8Dkn43JP1OTlfstwuYaeu8vwxMV5xv7y/Dxul3QnqQ+b7Py5c+YJW27W6RC2rb6kHme/+uL26Ffjc/872dzPc2Olf4APh28vxkGzmfNCPnk+ak381Jv7eTfm8j/W5G+t2c9Ls56fd20u9tpN/NSL+b0xX77QJm2zsPwIPTFQfcA/CwcV7wJCTznZg8AA9MDuAByQcIG5J+Jyf9Tkz6HZj0OyDpd0PS7+Sk34lJvwOTfgck/W5I+p2c9Dsx6Xdg0u+ApN8NSb+T0xX77QJm2jrvLwPTFefb+8uwcfqdkF7ofN/35UsfsErbdrfIBbVt9ULne/+OL36FfjdD872dzPc2Olf4APh28vxkGzmfNCPnk+ak381Jv7eTfm8j/W5G+t2c9Ls56fd20u9tpN/NSL+b0xX77QJm2zsPwIPTFQfcA/CwcV7wJCTznZg8AA9MDuAByQcIG5J+Jyf9Tkz6HZj0OyDpd0PS7+Sk34lJvwOTfgck/W5I+p2c9Dsx6Xdg0u+ApN8NSb+T0xX77QJm2jrvLwPTFefb+8uwcfqdkF7IfL8Uly99wCpt290iF9S21QuZ7/27PZwV+t0czfd2Mt/b6FzhA+DbyfOTbeR80oycT5qTfjcn/d5O+r2N9LsZ6Xdz0u/mpN/bSb+3kX43I/1uTlfstwuYbe88AA9OVxxwD8DDxnnBk5DMd2LyADwwOYAHJB8gbEj6nZz0OzHpd2DS74Ck3w1Jv5OTficm/Q5M+h2Q9Lsh6Xdy0u/EpN+BSb8Dkn43JP1OTlfstwuYaeu8vwxMV5xv7y/Dxul3Qqrz/VJdvvQBq7Rtd4tcUNtWdb737/TwVuh3szTf28l8b6NzhQ+AbyfPT7aR80kzcj5pTvrdnPR7O+n3NtLvZqTfzUm/m5N+byf93kb63Yz0uzldsd8uYLa98wA8OF1xwD0ADxvnBU9CMt+JyQPwwOQAHpB8gLAh6Xdy0u/EpN+BSb8Dkn43JP1OTvqdmPQ7MOl3QNLvhqTfyUm/E5N+Byb9Dkj63ZD0Ozldsd8uYKat8/4yMF1xvr2/DBun3wmpzPdLefnSB6zStt0tckFtW5X53r/Lw12h383TfG8n872NzhU+AL6dPD/ZRs4nzcj5pDnpd3PS7+2k39tIv5uRfjcn/W5O+r2d9Hsb6Xcz0u/mdMV+u4DZ9s4D8OB0xQH3ADxsnBc8Ccl8JyYPwAOTA3hA8gHChqTfyUm/E5N+Byb9Dkj63ZD0Oznpd2LS78Ck3wFJvxuSficn/U5M+h2Y9Dsg6XdD0u/kdMV+u4CZts77y8B0xfn2/jJsnH4npDXfL/XlSx+wStt2t8gFtW215nv/Dg9/hX43U/O9ncz3NjpX+AD4dvL8ZBs5nzQj55PmpN/NSb+3k35vI/1uRvrdnPS7Oen3dtLvbaTfzUi/m9MV++0CZts7D8CD0xUH3APwsHFe8CQk852YPAAPTA7gAckHCBuSficn/U5M+h2Y9Dsg6XdD0u/kpN+JSb8Dk34HJP1uSPqdnPQ7Mel3YNLvgKTfDUm/k9MV++0CZto67y8D0xXn2/vLsHH6nZCeb75fjsuXPmCVtu1ukQtq20q/t9G5wgdkt5M/X24j/W5G+t2c9Ls56fd20u9tpN/NSL+bk343J/3eTvq9jfS7Gel3c9Lv5qTf20m/t9G5wgXM5uQBeHAS8IDkAXhCEvDEdHhB35y8wNxO+r2NzhUO4NtJv7eRByjNyAOU5qTfzUm/t5N+byP9bkb63Zz0uznp93bS722k381Iv5uTfjcn/d5O+r2NPrLi9iP/eZN/xT0vNN8b2HxvI+eTZuR80pye63zycl2+NN9t38x3c3L+bk7OJ9vJ+WQb6Xcz0u/mpN/NSb+3k35vI/1uRvrdnPS7Oen3dtLvbaTfzUi/m5N+Nyf93k76vY3OFS5gNicXMIOTgAckF3gSkoAnJhcwG5N+Byf9Dkj6nZD0OzHpd2PS7+Ck3wFJvxOSficm/W5M+h2c9Dsg6XdC0u/EpN+NSb+Dk34HJP1OSPqdmM5FLmAGKn8B4UbS7210rvABlO30Sun3y3n58lT0F8juWTpX6Pd20u9tpN/N6JXS7/bT3N8q/W62+r2d9Hsb6Xcz0u/mpN/NSb+3k35vI/1uRvrdnPS7Oen3dtLvbaTfzUi/m5MLmM3JA/DgJOAByQvMhCTgickLzMak38FJvwOSfick/U5M+t2Y9Ds46XdA0u+EpN+JSb8bk34HJ/0OSPqdkPQ7Mel3Y9Lv4KTfAUm/E5J+J6ZzkQuYgcoHUDaSfm8jH0BpRq+Efr/cly9PSR8gbPOk39tJv7eRfjejV0K/209yv6v0u/nq93bS722k381Iv5uTfjcn/d5O+r2N9LsZ6Xdz0u/mpN/bSb+3kX43I/1uTi5gNicfQAlOAh6QfAAlIQl4YvICszHpd3DS74Ck3wlJvxOTfjcm/Q5O+h2Q9Dsh6Xdi0u/GpN/BSb8Dkn4nJP1OTPrdmPQ7OOl3QNLvhKTfielc5AJmoPIBlI2k39vIB1Ca0dX7fYXLl6ekDxC2edLv7aTf20i/m9HV+91+ivtfpd/NWL+3k35vI/1uRvrdnPS7Oen3dtLvbaTfzUi/m5N+Nyf93k76vY30uxnpd3NyAbM5+QBKcBLwgOQDKAlJwBOTF5iNSb+Dk34HJP1OSPqdmPS7Mel3cNLvgKTfCUm/E5N+Nyb9Dk76HZD0OyHpd2LS78ak38FJvwOSfick/U5M5yIXMAOVD6BsJP3eRj6A0oyu3O+f+cqv/L89fRzvevZP8sRxvPkNTz317vYTPpxVPkDYHPV7O+n3NtLvZnTlfn/u537uH2w/xf2v0u9mrN/bSb+3kX43I/1uTvrdnPR7O+n3NtLvZqTfzUm/m5N+byf93kb63Yz0uzm5gNmcfAAlOAl4QPIBlIQk4InJBwgbk34HJ/0OSPqdkPQ7Mel3Y9Lv4KTfAUm/E5J+Jyb9bkz6HZz0OyDpd0LS78Sk341Jv4OTfgck/U5I+p2YzkUuYAYqH0DZSPq9jXwApRldtd+/9AM/8I5f/O7v/v+xdz+hvud5fed/51ZrGiFqtEehJQRmkSys6uopYoYoUceeigTUxQQHnIB0L0yWRhOJIaH/YRbBqGmELOKiC0ElkWxUCKame9CgYZLgdNs1i2QxEEKLYse/IKbsumf4VncnWnbV61ld99z7vec8VgXJ5/a55/F9++Rzft/P59y3v/K7eBSXL4+/gwOEbZ70ezvp9zbS72Z01n7fu3fvO1zAfO1n+LGPfeyn7t+//yNPP/30T7enffOr9Hsb6/c20u9mpN/Nyf67Oen3dtLvbaTfzUi/m5N+Nyf93k76vY30uxnpd3NyAbM5OYASnAQ8IDmAkpAEPDF5gdmY9Ds46XdA0u+EpN+JSb8bk34HJ/0OSPqdkPQ7Mel3Y9Lv4KTfAUm/E5J+Jyb9bkz6HZz0OyDpd0LS78R0LHIBM1A5gLKR9HsbOYDSjM7Y73/9t/7WP/79X/7l73zld/CoLl8efw8HCNs86fd20u9tpN/N6Iz9Nt/t2bmAuZ3M9zayP2lGxyr7k22l39vI/qQZ6Xdz8vNlc9Lv7aTf20i/m5F+Nyf9bk76vZ3O2G8XMPdze3mFAd9QZxxwAd/PzXw3I/PdnHwAvp1swLeRD8CbkX43J/1uTvq9nfR7G+l3M9Lv5qTfzUm/t5N+byP9bkb63Zz0uznp93bS722k381Iv5vTGfvtAmZ7dt5fbqczzrf3l/u56fc2+tCzz77z/uXywVeufJSXL+1P9nP7zAr93lb6vY2OFX6+3E5+vtxGep7/+AAAIABJREFU+t2M7E+ak343J/3eTvq9jfS7Gel3c9Lv5qTf20m/t5F+NyP9bk763Zz0ezvp9zY6Vrx8AfNnf/Znf+Gtb33rf2l/5OZXXV9f/4Wrq6v/dLlcfu3mv1r+Cs9eX1//66urq9/Pf+IGF15fX7/56urqL10ul+dv8Mu83v/pL7++vv4zV1dX//b1/sGbWv+Rj3zkzx7/229/+9v/4019jdf7v2u+t5j53kbHCvPdnC6Xi35vKv3eRhf93kj6vY30uxl9epV+by793kb63Yz8fBmc7L8D0qeW6Pem0u9tpN/NSL+Dk34HJP2uSPodpHx+spF8frKNjhVPPfXUNx///djHPvbT7U/c/CrzvY3N9zby+WAz8vngazv93oc//Kd/52d+5u2vXPWF3/RNH/mCb/iG//y6lB/wYvvvDOrzk01l/72NfH7SjHx+Epz0OyD5/KQi6XeQ8vPlRvLz5Tby82Uz8vNldtLvQKXfG0m/t5F+NyP9zk76Haj0eyPp9zY6Vnz84x//0qsf//Ef/7tf+ZVf+UL7Ize/6t69e3//pZde+ldnush379695+7fv//dl8vlN25eIH2FL7l3794P3r9//51p9UNYdITpiSee+Mv379//vofw5dKX+Pmf//lvOxZ+7dd+7U+kP/AQFpnvhGy+A5P5DkiXy0W/t5N+b6NjhX4nJ/0OTPodkPQ7Iel3YtLvxqTfwUm/A5J+JyT9Tkz63Zj0Ozjpd0DS74Sk34lJvxuTfgenp59++qeOZR/96Ee/JSx/KEt8PpiYzXdgsj8JSPYnr4r0Oz/6o+/4/V/+5e985YI3v+1tH/jCb//2DzXdm1tlvput95fbyf57G3l/2Ywul4v9SaDS74Bkf5KQ9Dsx+fykMel3cNLvgKTfCUm/E5N+Nyb9Dk76HZD0OyHpd2LS78ak38HphRdeeOrq/e9//9e9+93v/rmw/qEs8U+8bmb/xOs2Ola8733ve8/x3/e85z3va3/i5leZ721svreR+W5Gx6oXXnjh4y+++OJXPfPMM7/S/9TNrTTfzVa/m5P53k4f/ehHv/nevXvf8dRTT53msJ753s9Nv5uR+W5O9t/byf5kG9l/NyP9bk763Zz0ezvp9zbS72ak381Jv5uTfm8n/d5Gn15x/en/XuU/ccMLzfcGNt/byP6kGdmffHanDz377DvvXy4ffOX/773L5V3veP7557ruza30+Xez9X5nO9l/b6Njhf3JdrI/2Ub2J83I/qQ56Xdz0u/tpN/bSL+bkX43J/1uTvq9nfR7G+l3M9Lv5qTfzUm/t5N+b6NjxXvf+96vdwEzWPkAfCMJ+DbyAXgzEvDm5AVmc9Lv7aTf20i/m5F+Nyf9bk76vZ30exvpdzPS7+ak381Jv7eTfm8j/W5G+t2c9Ls56fd20u9tpN/NSL+b0+VycQEzUOn3RtLvbaTfzehR9/vVLl9+4Td900f+5+/8zv+pfRc3v8r+uxnr93bS722k383oUff7s/0tzXd7dg7IbifzvY2OFfYnzcn+ZDvp9zayP2lG+t2c9Ls56fd20u9tpN/NSL+bk343J/3eTmfstwuY+7m9vMKAb6gzDriA7+dmvpuR+W5OPgDfTjbg28gH4M1Iv5uTfjcn/d5O+r2N9LsZ6Xdz0u/mpN/bSb+3kX43I/1uTvrdnPR7O+n3NtLvZqTfzemM/XYBsz077y+30xnn2/vL/dz0+48avdrlyze/7W0f+OJ3vvN/fOqpp76lqd78KvPdjPV7O+n3NjpW+PlyO/n5chv5+bIZ2Z80J/1uTvq9nfR7G+l3M9Lv5qTfzUm/t5N+byP9bkb63Zz0uznp93bS7210rHABszm5gBmcBDwg+QA8IQl4YvIb2hqTfgcn/Q5I+p2Q9Dsx6Xdj0u/gpN8BSb8Tkn4nJv1uTPodnPQ7IOl3QtLvxKTfjUm/g5N+ByT9Tkj6nZiORf4FzEDlAs9G0u9tdKxwAGU7Pap+v9rly3uXy7ve8o/+0X+5d+/ed7iA+drPz3yfd75f62+m3/u56XczelT9Nt/t+bzWKv3ehuZ7Gx0r/IKI5uTny+1kf7KN7E+akX43J/1uTvq9nfR7G+l3M9Lv5qTfzUm/t9MZ++0C5n5uL68w4BvqjAMu4Pu5me9mZL6bkw/At5MN+DbyAXgz0u/mpN/NSb+3k35vI/1uRvrdnPS7Oen3dtLvbaTfzUi/m5N+Nyf93k76vY30uxnpd3M6Y79dwGzPzvvL7XTG+fb+cj83/f6U0WtdvnzH888/Z77bLNl/byf7721k/92M9Ls56Xdz0u/tpN/bSL+bkX43J/1uTvq9nfR7G+l3M9Lv5qTfzUm/t5N+byP9bkb63ZzO2G8XMNuzcwEzOJ1xwL3ADA/OBeOEZL4Tk9+QHJhswAOS30DYkPQ7Oel3YtLvwKTfAUm/G5J+Jyf9Tkz6HZj0OyDpd0PS7+Sk34lJvwOTfgck/W5I+p2czthvFzDTo/P+MjCdcb69vwwPTr/n5ctD0Xy3WXKAcDvZf2+jY4V+Nye/IGI76fc2Olbo93bS722k383oWKXf20q/t5F+NyP9bk72381Jv7eTfm8j/W5G+t2c9Ls56fd2OmO/XcDcz+3lFQZ8Q51xwAV8Pzfz3YzMd3PyAfh2sgHfRj4Ab0b63Zz0uznp93bS722k381Iv5uTfjcn/d5O+r2N9LsZ6Xdz0u/mpN/bSb+3kX43I/1uTmfstwuY7dl5f7mdzjjf3l/u53bX+73+5cvPCJrvNkv239vJ/nsb2X83o7ve76qk301Kv7eTfm8j/W5G+t2c9Ls56fd20u9tpN/NSL+bk343J/3eTvq9jfS7Gel3czpjv13AbM/OBczgdMYB9wIzPDgXjBOS+U5MfgNhYLIBD0h+g2xD0u/kpN+JSb8Dk34HJP1uSPqdnPQ7Mel3YNLvgKTfDUm/k5N+Jyb9Dkz6HZD0uyHpd3I6Y79dwEyPzvvLwHTG+fb+Mjy4O9zvevnyUDTfbZYcINxO9t/b6Fih383JL4jYTvq9jY4V+r2d9Hsb6XczOlbp97bS722k381Iv5uT/Xdz0u/tpN/bSL+bkX43J/1uTvq9nc7Ybxcw93N7eYUB31BnHHAB38/NfDcj892cfAC+nWzAt5EPwJuRfjcn/W5O+r2d9Hsb6Xcz0u/mpN/NSb+3k35vI/1uRvrdnPS7Oen3dtLvbaTfzUi/m9MZ++0CZnt23l9upzPOt/eX+7nd1X6/nsuXh5H5brNk/72d7L+3kf13M7qr/e46n1qp301Mv7eTfm8j/W5G+t2c9Ls56fd20u9tpN/NSL+bk343J/3eTvq9jfS7Gel3czpjv13AbM/OBczgdMYB9wIzPDgXjBOS+U5MfgNhYLIBD0h+g2xD0u/kpN+JSb8Dk34HJP1uSPqdnPQ7Mel3YNLvgKTfDUm/k5N+Jyb9Dkz6HZD0uyHpd3I6Y79dwEyPzvvLwHTG+fb+Mjy4O9jv13v58lA0322WHCDcTvbf2+hYod/NyS+I2E76vY2OFfq9nfR7G+l3MzpW6fe20u9tpN/NSL+bk/13c9Lv7aTf20i/m5F+Nyf9bk76vZ3O2G8XMPdze3mFAd9QZxxwAd/PzXw3I/PdnHwAvp1swLeRD8CbkX43J/1uTvq9nfR7G+l3M9Lv5qTfzUm/t5N+byP9bkb63Zz0uznp93bS722k381Iv5vTGfvtAmZ7dt5fbqczzrf3l/u53bV+fy6XLw8j891myf57O9l/byP772Z01/rdVf7oSv1ucvq9nfR7G+l3M9Lv5qTfzUm/t5N+byP9bkb63Zz0uznp93bS722k381Iv5vTGfvtAmZ7di5gBqczDrgXmOHBuWCckMx3YvIbCAOTDXhA8htkG5J+Jyf9Tkz6HZj0OyDpd0PS7+Sk34lJvwOTfgck/W5I+p2c9Dsx6Xdg0u+ApN8NSb+T0xn77QJmenTeXwamM86395fhwd2hfn+uly8PRfPdZskBwu1k/72NjhX63Zz8gojtpN/b6Fih39tJv7eRfjejY5V+byv93kb63Yz0uznZfzcn/d5O+r2N9LsZ6Xdz0u/mpN/b6Yz9dgFzP7eXVxjwDXXGARfw/dzMdzMy383JB+DbyQZ8G/kAvBnpd3PS7+ak39tJv7eRfjcj/W5O+t2c9Hs76fc20u9mpN/NSb+bk35vJ/3eRvrdjPS7OZ2x3y5gtmfn/eV2OuN8e3+5n9td6fcbuXx5GJnvNkv239vJ/nsb2X83o7vS767x2VfqdxPU7+2k39tIv5uRfjcn/W5O+r2d9Hsb6Xcz0u/mpN/NSb+3k35vI/1uRvrdnM7Ybxcw27NzATM4nXHAvcAMD84F44RkvhOT30AYmGzAA5LfINuQ9Ds56Xdi0u/ApN8BSb8bkn4nJ/1OTPodmPQ7IOl3Q9Lv5KTfiUm/A5N+ByT9bkj6nZzO2G8XMNOj8/4yMJ1xvr2/DA/uDvT7jV6+PBTNd5slBwi3k/33NjpW6Hdz8gsitpN+b6NjhX5vJ/3eRvrdjI5V+r2t9Hsb6Xcz0u/mZP/dnPR7O+n3NtLvZqTfzUm/m5N+b6cz9tsFzP3cXl5hwDfUGQdcwPdzM9/NyHw3Jx+Abycb8G3kA/BmpN/NSb+bk35vJ/3eRvrdjPS7Oel3c9Lv7aTf20i/m5F+Nyf9bk76vZ30exvpdzPS7+Z0xn67gNmenfeX2+mM8+395X5ut73fD+Ly5WFkvtss2X9vJ/vvbWT/3Yxue7+7wmuv1O8mqd/bSb+3kX43I/1uTvrdnPR7O+n3NtLvZqTfzUm/m5N+byf93kb63Yz0uzmdsd8uYLZn5wJmcDrjgHuBGR6cC8YJyXwnJr+BMDDZgAckv0G2Iel3ctLvxKTfgUm/A5J+NyT9Tk76nZj0OzDpd0DS74ak38lJvxOTfgcm/Q5I+t2Q9Ds5nbHfLmCmR+f9ZWA643x7fxke3C3u94O6fHkomu82Sw4Qbif77210rNDv5uQXRGwn/d5Gxwr93k76vY30uxkdq/R7W+n3NtLvZqTfzcn+uznp93bS722k381Iv5uTfjcn/d5OZ+y3C5j7ub28woBvqDMOuIDv52a+m5H5bk4+AN9ONuDbyAfgzUi/m5N+Nyf93k76vY30uxnpd3PS7+ak39tJv7eRfjcj/W5O+t2c9Hs76fc20u9mpN/N6Yz9dgGzPTvvL7fTGefb+8v93G5rvx/k5cvDyHy3WbL/3k7239vI/rsZ3dZ+9+++rdTv5qTf20m/t5F+NyP9bk763Zz0ezvp9zbS72ak381Jv5uTfm8n/d5G+t2M9Ls5nbHfLmC2Z+cCZnA644B7gRkenAvGCcl8Jya/gTAw2YAHJL9BtiHpd3LS78Sk34FJvwOSfjck/U5O+p2Y9Dsw6XdA0u+GpN/JSb8Tk34HJv0OSPrdkPQ7OZ2x3y5gpkfn/WVgOuN8e38ZHtwt7PeDvnx5KJrvNksOEG4n++9tdKzQ7+bkF0RsJ/3eRscK/d5O+r2N9LsZHav0e1vp9zbS72ak383J/rs56fd20u9tpN/NSL+bk343J/3eTmfstwuY+7m9vMKAb6gzDriA7+dmvpuR+W5OPgDfTjbg28gH4M1Iv5uTfjcn/d5O+r2N9LsZ6Xdz0u/mpN/bSb+3kX43I/1uTvrdnPR7O+n3NtLvZqTfzemM/XYBsz077y+30xnn2/vL/dxuW79v4vLlYWS+2yzZf28n++9tZP/djG5bv/t3/fpW6nfz0u/tpN/bSL+bkX43J/1uTvq9nfR7G+l3M9Lv5qTfzUm/t5N+byP9bkb63ZzO2G8XMNuzcwEzOJ1xwL3ADA/OBeOEZL4Tk99AGJhswAOS3yDbkPQ7Oel3YtLvwKTfAUm/G5J+Jyf9Tkz6HZj0OyDpd0PS7+Sk34lJvwOTfgck/W5I+p2czthvFzDTo/P+MjCdcb69vwwP7hb1+6YuXx6K5rvNkgOE28n+exsdK/S7OfkFEdtJv7fRsUK/t5N+byP9bkbHKv3eVvq9jfS7Gel3c7L/bk76vZ30exvpdzPS7+ak381Jv7fTGfvtAuZ+bi+vMOAb6owDLuD7uZnvZmS+m5MPwLeTDfg28gF4M9Lv5qTfzUm/t5N+byP9bkb63Zz0uznp93bS722k381Iv5uTfjcn/d5O+r2N9LsZ6XdzOmO/XcBsz877y+10xvn2/nI/t9vS75u8fHkYme82S/bf28n+exvZfzej29Lv/t1+biv1u7np93bS722k381Iv5uTfjcn/d5O+r2N9LsZ6Xdz0u/mpN/bSb+3kX43I/1uTmfstwuY7dm5gBmczjjgXmCGB+eCcUIy34nJbyAMTDbgAclvkG1I+p2c9Dsx6Xdg0u+ApN8NSb+Tk34nJv0OTPodkPS7Iel3ctLvxKTfgUm/A5J+NyT9Tk5n7LcLmOnReX8ZmM44395fhgd3C/p905cvD0Xz3WbJAcLtZP+9jY4V+t2c/IKI7aTf2+hYod/bSb+3kX43o2OVfm8r/d5G+t2M9Ls52X83J/3eTvq9jfS7Gel3c9Lv5qTf2+mM/XYBcz+3l1cY8A11xgEX8P3czHczMt/NyQfg28kGfBv5ALwZ6Xdz0u/mpN/bSb+3kX43I/1uTvrdnPR7O+n3NtLvZqTfzUm/m5N+byf93kb63Yz0uzmdsd8uYLZn5/3ldjrjfHt/uZ/b497vh3H58jAy322W7L+3k/33NrL/bkaPe7/7d/nGVup389Pv7aTf20i/m5F+Nyf9bk76vZ30exvpdzPS7+ak381Jv7eTfm8j/W5G+t2czthvFzDbs3MBMzidccC9wAwPzgXjhGS+E5PfQBiYbMADkt8g25D0Oznpd2LS78Ck3wFJvxuSficn/U5M+h2Y9Dsg6XdD0u/kpN+JSb8Dk34HJP1uSPqdnM7Ybxcw06Pz/jIwnXG+vb8MD+4x7vfDunx5KJrvNksOEG4n++9tdKzQ7+bkF0RsJ/3eRscK/d5O+r2N9LsZHav0e1vp9zbS72ak383J/rs56fd20u9tpN/NSL+bk343J/3eTmfstwuY+7m9vMKAb6gzDriA7+dmvpuR+W5OPgDfTjbg28gH4M1Iv5uTfjcn/d5O+r2N9LsZ6Xdz0u/mpN/bSb+3kX43I/1uTvrdnPR7O+n3NtLvZqTfzemM/XYBsz077y+30xnn2/vL/dwe134/zMuXh5H5brNk/72d7L+3kf13M3pc+92/uwezUr+bo35vJ/3eRvrdjPS7Oel3c9Lv7aTf20i/m5F+Nyf9bk76vZ30exvpdzPS7+Z0xn67gNmenQuYwemMA+4FZnhwLhgnJPOdmPwGwsBkAx6Q/AbZhqTfyUm/E5N+Byb9Dkj63ZD0Oznpd2LS78Ck3wFJvxuSficn/U5M+h2Y9Dsg6XdD0u/kdMZ+u4CZHp33l4HpjPPt/WV4cI9hvx/25ctD0Xy3WXKAcDvZf2+jY4V+Nye/IGI76fc2Olbo93bS722k383oWKXf20q/t5F+NyP9bk72381Jv7eTfm8j/W5G+t2c9Ls56fd2OmO/XcDcz+3lFQZ8Q51xwAV8Pzfz3YzMd3PyAfh2sgHfRj4Ab0b63Zz0uznp93bS722k381Iv5uTfjcn/d5O+r2N9LsZ6Xdz0u/mpN/bSb+3kX43I/1uTmfstwuY7dl5f7mdzjjf3l/u5/a49ftRXL48jMx3myX77+1k/72N7L+b0ePW7/5dPdiV+t089Xs76fc20u9mpN/NSb+bk35vJ/3eRvrdjPS7Oel3c9Lv7aTf20i/m5F+N6cz9tsFzPbsXMAMTmcccC8ww4NzwTghme/E5DcQBiYb8IDkN8g2JP1OTvqdmPQ7MOl3QNLvhqTfyUm/E5N+Byb9Dkj63ZD0Oznpd2LS78Ck3wFJvxuSfienM/bbBcz06Ly/DExnnG/vL8ODe4z6/aguXx6K5rvNkgOE28n+exsdK/S7OfkFEdtJv7fRsUK/t5N+byP9bkbHKv3eVvq9jfS7Gel3c7L/bk76vZ30exvpdzPS7+ak381Jv7fTGfvtAuZ+bi+vMOAb6owDLuD7uZnvZmS+m5MPwLeTDfg28gF4M9Lv5qTfzUm/t5N+byP9bkb63Zz0uznp93bS722k381Iv5uTfjcn/d5O+r2N9LsZ6XdzOmO/XcBsz877y+10xvn2/nI/t8el34/y8uVhZL7bLNl/byf7721k/92MHpd+9+/mZlbqd3PV7+2k39tIv5uRfjcn/W5O+r2d9Hsb6Xcz0u/mpN/NSb+3k35vI/1uRvrdnM7Ybxcw27NzATM4nXHAvcAMD84F44RkvhOT30AYmGzAA5LfINuQ9Ds56Xdi0u/ApN8BSb8bkn4nJ/1OTPodmPQ7IOl3Q9Lv5KTfiUm/A5N+ByT9bkj6nZzO2G8XMNOj8/4yMJ1xvr2/DA/uMej3o758eSia7zZLDhBuJ/vvbXSs0O/m5BdEbCf93kbHCv3eTvq9jfS7GR2r9Htb6fc20u9mpN/Nyf67Oen3dtLvbaTfzUi/m5N+Nyf93k5n7LcLmPu5vbzCgG+oMw64gO/nZr6bkfluTj4A30424NvIB+DNSL+bk343J/3eTvq9jfS7Gel3c9Lv5qTf20m/t5F+NyP9bk763Zz0ezvp9zbS72ak383pjP12AbM9O+8vt9MZ59v7y/3czt7vM1y+PIzMd5sl++/tZP+9jey/m9HZ+92/i5tdqd/NV7+3k35vI/1uRvrdnPS7Oen3dtLvbaTfzUi/m5N+Nyf93k76vY30uxnpd3M6Y79dwGzPzgXM4HTGAfcCMzw4F4wTkvlOTH4DYWCyAQ9IfoNsQ9Lv5KTfiUm/A5N+ByT9bkj6nZz0OzHpd2DS74Ck3w1Jv5OTficm/Q5M+h2Q9Lsh6XdyOmO/XcBMj877y8B0xvn2/jI8uBP3+9e+67v+3v3L5YOv/C7uXS7vesfzzz/XvrsHs8p8N0cHCLeT/fc2Olbod3PyCyK2k35vo2OFfm8n/d5G+t2MjlX6va30exvpdzPS7+Zk/92c9Hs76fc20u9mpN/NSb+bk35vpzP22wXM/dxeXmHAN9QZB1zA93Mz383IfDcnH4BvJxvwbeQD8Gak381Jv5uTfm8n/d5G+t2M9Ls56Xdz0u/tpN/bSL+bkX43J/1uTvq9nfR7G+l3M9Lv5nTGfruA2Z6d95fb6Yzz7f3lfm5n7fcn//2//39/+yd/8otf+R08isuXx9/BfLdZsv/eTvbf28j+uxmdtd+f//mf/++efPLJr+jfxc2u1O/mq9/bSb+3kX43I/1uTvrdnPR7O+n3NtLvZqTfzUm/m5N+byf93kb63Yz0uzmdsd8uYLZn5wJmcDrjgHuBGR6cC8YJyXwnJr+BMDDZgAckv0G2Iel3ctLvxKTfgUm/A5J+NyT9Tk76nZj0OzDpd0DS74ak38lJvxOTfgcm/Q5I+t2Q9Ds5nbHfLmCmR+f9ZWA643x7fxke3An7/X9927f9zU9+4hM/9Mq//aO6fHn8Pcx3myUHCLeT/fc2Olbod3PyCyK2k35vo2OFfm8n/d5G+t2MjlX6va30exvpdzPS7+Zk/92c9Hs76fc20u9mpN/NSb+bk35vpzP22wXM/dxeXmHAN9QZB1zA93Mz383IfDcnH4BvJxvwbeQD8Gak381Jv5uTfm8n/d5G+t2M9Ls56Xdz0u/tpN/bSL+bkX43J/1uTvq9nfR7G+l3M9Lv5nTGfruA2Z6d95fb6Yzz7f3lfm5n6/eHnn32nfcvlw++8m/+KC9fHn8X891myf57O9l/byP772Z0tn4ffx/z3Z6d/Ulzsv/eTvYn2+hYYX+ynfR7G9mfNCP7k+ak381Jv7eTfm8j/W5G+t2c9Ls56fd20u9tdKx4+QLmhz/84V//si/7shfbH3koq77k+vr6966urn7/oXy18EWur6+//HK5fOLq6uqlsPzGl1xfXz9xuVzecnV19Ws3/sXiF7i+vn7z1dXVF1wul9+If+TGl73wwgt/8vgiTz755O/e+BfrX8B8Dyvz3YbJfDcn/d5O+r2NPr1Cv/U7D8trLdTvxqjf20m/t5F+NyP77+ak381Jv7eTfm8j/W5G+t2c9Ls56fd20u9tpN/NSL+b05NPPvnWY+ULL7zwK+1PPJRVPh/0+eADGTT7k8Z4lv3J7/3iL37Bb//kT37xK//WX/St3/pbX/DVX/177bu5mVX2J9lVv/U7D4v3O2+c6iz9/sx3Yv/dnqn9SXMy39vJ/mQb+fykGel3c9Lv5qTf20m/t5F+NyP9bk763Zz0ezvp9zbS72ak383pV3/1V//E1Q//8A//1a/5mq/5N+2P3PyqN73pTc9dX1//2EsvvfT8zX+19hU+7/M+75deeumlv3L//v1TXHi8d+/elz/xxBP/8g/+4A+ead/Bza964oknnr26uvprn/zkJ99581+tfYXnn3/+u4+Vzz777A+2P3Hzq8z3Njbf2+hYYb6bk35vJ/3eRscK/d5O+r2N9LsZHav0e1vp9zbS72ak383J/rs56fd20u9tpN/NSL+bk343J/3eTvq9jfS7Gel3c3rmmWc+fqz8pV/6pa9of+LmV/l8cBub723k88FmdJbPB3/7+7//f//kJz7xQ6/8W7/pLW/5ri/6nu/55/27uZmV9ifNVb+3k35vI/1uRmfp9x/+25rv9ux8ftKcfH6ynexPtpHPT5qRfjcn/W5O+r2d9Hsb6Xcz0u/mpN/NSb+3k35vI/1uRvrdnH7hF37hL169//3v/7p3v/vdP9f+yM2v8k+8bmP/xOs2Ola8733ve8/x3/e85z3va3/i5leZ721svreR+W5Gx6oXXnjh4y+++OJXPfPMM6f4Tenmuz07/W5O5ns7ffSjH/3me/fufcdTTz31LXv1w1lhvpuz+d5O5nsbHSvsv7eT/ck2sv95OxtzAAAgAElEQVRuRvbfzUm/m5N+byf93kb63Yz0uznpd3PS7+2k39vo0yuuP/3fq/wnbnih+d7A5nsb2Z80ozPsTz707LPvvH+5fPCVf+N7l8u73vH888/17+TmVtqfNFv93k76vY30uxmdod+v/Jua7/bsvL9sTt5fbif7k210rLA/2U76vY3sT5qR/Ulz0u/mpN/bSb+3kX43I/1uTvrdnPR7O+n3NjpWvPe97/16FzCDlQ9QNpKAbyMfoDQjAW9OPgBvTvq9nfR7G+l3M9Lv5qTfzUm/t5N+byP9bkb63Zz0uznp93bS722k381Iv5uTfjcn/d5O+r2N9LsZ6XdzulwuLmAGKv3eSPq9jfT7jxu92uXLL/rWb/2tv/DX//qfaqo3v8p8N2MHrLaT/ck2Olb4+bI52Z9sJ/3eRvYnzUi/m5N+Nyf93k76vY30uxnpd3PS7+ak39tJv7eRfjcj/W5O+t2c9Hs7nbHfLmDu5/byCgO+oc444AK+n5v5bkbmuzl5gbmdbMC3kReYzUi/m5N+Nyf93k76vY30uxnpd3PS7+ak39tJv7eRfjcj/W5O+t2c9Hs76fc20u9mpN/N6Yz9dgGzPTvvL7fTGefb+8v93B5lv1/t8uWb3vKW7/of/t7f+54nn3zyK9p3cPOrzHcztv/eTvbf28j+uxk9yn6/2t/QfLdnZ3/SnOy/t5P9yTY6VtifbCf93kb2J83I/qQ56Xdz0u/tpN/bSL+bkX43J/1uTvq9nfR7Gx0rXMBsTi5gBicBD0g+QElIAp6Y/IbNxqTfwUm/A5J+JyT9Tkz63Zj0Ozjpd0DS74Sk34lJvxuTfgcn/Q5I+p2Q9Dsx6Xdj0u/gpN8BSb8Tkn4npmORfwEzUDkAvpH0exsdKxxA+ZTTq12+vHe5vOtP/cN/+K8+//M//9+5gPnaM+UCT/u/Of3eTvq9jfS7Gdl/Nyf9bk76vZ30exvpdzPS7+ak381Jv7eTfm8j/W5G+t2c9Ls56fd20u9tpN/NSL+bkwuYzckBlOAk4AHJC8yEJOCJyQHCxqTfwUm/A5J+JyT9Tkz63Zj0Ozjpd0DS74Sk34lJvxuTfgcn/Q5I+p2Q9Dsx6Xdj0u/gpN8BSb8Tkn4npmORC5iBygGUjaTf28gBlE8Zvdbly3c8//xz+t1myQHC5qTf20m/t5F+NyP9bk763Zz0ezvp9zbS72ak381Jv5uTfm8n/d5G+t2M9Ls56Xdz0u/tpN/bSL+bkX43Jxcwm5MDKMFJwAOSAygJScATkwOEjUm/g5N+ByT9Tkj6nZj0uzHpd3DS74Ck3wlJvxOTfjcm/Q5O+h2Q9Dsh6Xdi0u/GpN/BSb8Dkn4nJP1OTMciFzADlQMoG0m/t5EDKPvy5WGk322WHCBsTvq9nfR7G+l3M9Lv5qTfzUm/t5N+byP9bkb63Zz0uznp93bS722k381Iv5uTfjcn/d5O+r2N9LsZ6XdzcgGzOTmAEpwEPCA5gJKQBDwxOUDYmPQ7OOl3QNLvhKTfiUm/G5N+Byf9Dkj6nZD0OzHpd2PS7+Ck3wFJvxOSficm/W5M+h2c9Dsg6XdC0u/EdCxyATNQOYCykfR7G931AyjrX778jKB+t1lygLA56fd20u9tdNf73YRcoK9O+t2k9Hs76fc20u9mZP/dnPS7Oen3dtLvbaTfzUi/m5N+Nyf93k76vY30uxnpd3NyAbM5OYASnAQ8IDmAkpAEPDE5QNiY9Ds46XdA0u+EpN+JSb8bk34HJ/0OSPqdkPQ7Mel3Y9Lv4KTfAUm/E5J+Jyb9bkz6HZz0OyDpd0LS78R0LHIBM1A5gLKR9Hsb3eUDKPXy5WGk322WHCBsTvq9nfR7G93lfjedT63S76al381Jv7eTfm8j/W5G+t2c9Ls56fd20u9tpN/NSL+bk343J/3eTvq9jfS7Gel3c3IBszk5gBKcBDwgOYCSkAQ8MTlA2Jj0Ozjpd0DS74Sk34lJvxuTfgcn/Q5I+p2Q9Dsx6Xdj0u/gpN8BSb8Tkn4nJv1uTPodnPQ7IOl3QtLvxHQscgEzUDmAspH0exvd1QMor+fy5WGk322WHCBsTvq9nfR7G93VfjeZ/75Kv5uYfjcn/d5O+r2N9LsZ6Xdz0u/mpN/bSb+3kX43I/1uTvrdnPR7O+n3NtLvZqTfzckFzObkAEpwEvCA5ABKQhLwxOQAYWPS7+Ck3wFJvxOSficm/W5M+h2c9Dsg6XdC0u/EpN+NSb+Dk34HJP1OSPqdmPS7Mel3cNLvgKTfCUm/E9OxyAXMQOUAykbS7210Fw+gvN7Ll4eRfrdZcoCwOen3dtLvbXQX+91U/ugq/W5q+t2c9Hs76fc20u9mpN/NSb+bk35vJ/3eRvrdjPS7Oel3c9Lv7aTf20i/m5F+NycXMJuTAyjBScADkgMoCUnAE5MDhI1Jv4OTfgck/U5I+p2Y9Lsx6Xdw0u+ApN8JSb8Tk343Jv0OTvodkPQ7Iel3YtLvxqTfwUm/A5J+JyT9TkzHIhcwA5UDKBtJv7fRXTuA8rlcvjyM9LvNkgOEzUm/t5N+b6O71u8m8sdX6XeT0+/mpN/bSb+3kX43I/1uTvrdnPR7O+n3NtLvZqTfzUm/m5N+byf93kb63Yz0uzm5gNmcHEAJTgIekBxASUgCnpgcIGxM+h2c9Dsg6XdC0u/EpN+NSb+Dk34HJP1OSPqdmPS7Mel3cNLvgKTfCUm/E5N+Nyb9Dk76HZD0OyHpd2I6FrmAGagcQNlI+r2N7tIBlM/18uVhpN9tlhwgbE76vZ30exvdpX43jc++Sr+bnn43J/3eTvq9jfS7Gel3c9Lv5qTf20m/t5F+NyP9bk763Zz0ezvp9zbS72ak383JBczm5ABKcBLwgOQASkIS8MTkAGFj0u/gpN8BSb8Tkn4nJv1uTPodnPQ7IOl3QtLvxKTfjUm/g5N+ByT9Tkj6nZj0uzHpd3DS74Ck3wlJvxPTscgFzEDlAMpG0u9tdFcOoLyRy5eHkX63WXKAsDnp93bS7210V/rdJF59lX43Qf1uTvq9nfR7G+l3M9Lv5qTfzUm/t5N+byP9bkb63Zz0uznp93bS722k381Iv5uTC5jNyQGU4CTgAckBlIQk4InJAcLGpN/BSb8Dkn4nJP1OTPrdmPQ7OOl3QNLvhKTfiUm/G5N+Byf9Dkj6nZD0OzHpd2PS7+Ck3wFJvxOSfiemY5ELmIHKAZSNpN/b6C4cQHmjly8PI/1us+QAYXPS7+2k39voLvS7Kbz2Kv1uivrdnPR7O+n3NtLvZqTfzUm/m5N+byf93kb63Yz0uznpd3PS7+2k39tIv5uRfjcnFzCbkwMowUnAA5IDKAlJwBOTA4SNSb+Dk34HJP1OSPqdmPS7Mel3cNLvgKTfCUm/E5N+Nyb9Dk76HZD0OyHpd2LS78ak38FJvwOSfick/U5MxyIXMAOVAygbSb+30W0/gPIgLl8eRvrdZskBwuak39tJv7fRbe93E9ir9HsbHSv0uznp93bS722k381Iv5uTfjcn/d5O+r2N9LsZ6Xdz0u/mpN/bSb+3kX43I/1uTi5gNicHUIKTgAckB1ASkoAnJh+ANyb9Dk76HZD0OyHpd2LS78ak38FJvwOSfick/U5M+t2Y9Ds46XdA0u+EpN+JSb8bk34HJ/0OSPqdkPQ7MR2LXMAMVA6gbCT93ka3+QDKg7p8eRjpd5slBwibk35vJ/3eRre53+27b6v0uznpd3PS7+2k39tIv5uRfjcn/W5O+r2d9Hsb6Xcz0u/mpN/NSb+3k35vI/1uRvrdnFzAbE4OoAQnAQ9IDqAkJAFPTA4QNib9Dk76HZD0OyHpd2LS78ak38FJvwOSfick/U5M+t2Y9Ds46XdA0u+EpN+JSb8bk34HJ/0OSPqdkPQ7MR2LXMAMVA6gbCT93ka39QDKg7x8eRjpd5slBwibk35vJ/3eRre13+0776v0u1npd3PS7+2k39tIv5uRfjcn/W5O+r2d9Hsb6Xcz0u/mpN/NSb+3k35vI/1uRvrdnFzAbE4OoAQnAQ9IDqAkJAFPTA4QNib9Dk76HZD0OyHpd2LS78ak38FJvwOSfick/U5M+t2Y9Ds46XdA0u+EpN+JSb8bk34HJ/0OSPqdkPQ7MR2LXMAMVA6gbCT93ka38QDKg758eRjpd5slBwibk35vJ/3eRrex3+27fn2r9Lt56Xdz0u/tpN/bSL+bkX43J/1uTvq9nfR7G+l3M9Lv5qTfzUm/t5N+byP9bkb63ZxcwGxODqAEJwEPSA6gJCQBT0wOEDYm/Q5O+h2Q9Dsh6Xdi0u/GpN/BSb8Dkn4nJP1OTPrdmPQ7OOl3QNLvhKTfiUm/G5N+Byf9Dkj6nZD0OzEdi1zADFQOoGwk/d5Gt+0Ayk1cvjyM9LvNkgOEzUm/t5N+b6Pb1u/2Hb/+VfrdzPS7Oen3dtLvbaTfzUi/m5N+Nyf93k76vY30uxnpd3PS7+ak39tJv7eRfjcj/W5OLmA2JwdQgpOAByQHUBKSgCcmBwgbk34HJ/0OSPqdkPQ7Mel3Y9Lv4KTfAUm/E5J+Jyb9bkz6HZz0OyDpd0LS78Sk341Jv4OTfgck/U5I+p2YjkUuYAYqB1A2kn5vo9t0AOWmLl8eRvrdZskBwuak39tJv7fRbep3+24/t1X63dz0uznp93bS722k381Iv5uTfjcn/d5O+r2N9LsZ6Xdz0u/mpN/bSb+3kX43I/1uTi5gNicHUIKTgAckB1ASkoAnJgcIG5N+Byf9Dkj6nZD0OzHpd2PS7+Ck3wFJvxOSficm/W5M+h2c9Dsg6XdC0u/EpN+NSb+Dk34HJP1OSPqdmI5FLmAGKgdQNpJ+b6PbcgDlJi9fHkb63WbJAcLmpN/bSb+30W3pd/tOP/dV+t3s9Ls56fd20u9tpN/NSL+bk343J/3eTvq9jfS7Gel3c9Lv5qTf20m/t5F+NyP9bk4uYDYnB1CCk4AHJAdQEpKAJyYHCBuTfgcn/Q5I+p2Q9Dsx6Xdj0u/gpN8BSb8Tkn4nJv1uTPodnPQ7IOl3QtLvxKTfjUm/g5N+ByT9Tkj6nZiORS5gBioHUDaSfm+j23AA5aYvXx5G+t1myQHC5qTf20m/t9Ft6Hf7Lt/YKv1ufvrdnPR7O+n3NtLvZqTfzUm/m5N+byf93kb63Yz0uznpd3PS7+2k39tIv5uRfjcnFzCbkwMowUnAA5IDKAlJwBOTA4SNSb+Dk34HJP1OSPqdmPS7Mel3cNLvgKTfCUm/E5N+Nyb9Dk76HZD0OyHpd2LS78ak38FJvwOSfick/U5MxyIXMAOVAygbSb+30eN+AOVhXL48jPS7zZIDhM1Jv7eTfm+jx73f7Tt846v0uxnqd3PS7+2k39tIv5uRfjcn/W5O+r2d9Hsb6Xcz0u/mpN/NSb+3k35vI/1uRvrdnFzAbE4OoAQnAQ9IDqAkJAFPTA4QNib9Dk76HZD0OyHpd2LS78ak38FJvwOSfick/U5M+t2Y9Ds46XdA0u+EpN+JSb8bk34HJ/0OSPqdkPQ7MR2LXMAMVA6gbCT93kaP8wGUh3X58jDS7zZLDhA2J/3eTvq9jR7nfrfv7sGs0u/mqN/NSb+3k35vI/1uRvrdnPS7Oen3dtLvbaTfzUi/m5N+Nyf93k76vY30uxnpd3NyAbM5OYASnAQ8IDmAkpAEPDE5QNiY9Ds46XdA0u+EpN+JSb8bk34HJ/0OSPqdkPQ7Mel3Y9Lv4KTfAUm/E5J+Jyb9bkz6HZz0OyDpd0LS78R0LHIBM1A5gLKR9HsbPa4HUB7m5cvDSL/bLDlA2Jz0ezvp9zZ6XPvdvrMHt0q/m6V+Nyf93k76vY30uxnpd3PS7+ak39tJv7eRfjcj/W5O+t2c9Hs76fc20u9mpN/NyQXM5uQASnAS8IDkAEpCEvDE5ABhY9Lv4KTfAUm/E5J+Jyb9bkz6HZz0OyDpd0LS78Sk341Jv4OTfgck/U5I+p2Y9Lsx6Xdw0u+ApN8JSb8T07HIBcxA5QDKRtLvbfQ4HkB52JcvDyP9brPkAGFz0u/tpN/b6HHsd/uuHuwq/W6e+t2c9Hs76fc20u9mpN/NSb+bk35vJ/3eRvrdjPS7Oel3c9Lv7aTf20i/m5F+NycXMJuTAyjBScADkgMoCUnAE5MDhI1Jv4OTfgck/U5I+p2Y9Lsx6Xdw0u+ApN8JSb8Tk343Jv0OTvodkPQ7Iel3YtLvxqTfwUm/A5J+JyT9TkzHIhcwA5UDKBtJv7fR43YA5VFcvjyM9LvNkgOEzUm/t5N+b6PHrd/tO3rwq/S7mep3c9Lv7aTf20i/m5F+Nyf9bk76vZ30exvpdzPS7+ak381Jv7eTfm8j/W5G+t2cXMBsTg6gBCcBD0gOoCQkAU9MDhA2Jv0OTvodkPQ7Iel3YtLvxqTfwUm/A5J+JyT9Tkz63Zj0Ozjpd0DS74Sk34lJvxuTfgcn/Q5I+p2Q9DsxHYtcwAxUDqBsJP3eRo/TAZRHdfnyMNLvNksOEDYn/d5O+r2NHqd+t+/mZlbpd3PV7+ak39tJv7eRfjcj/W5O+t2c9Hs76fc20u9mpN/NSb+bk35vJ/3eRvrdjPS7ObmA2ZwcQAlOAh6QHEBJSAKemBwgbEz6HZz0OyDpd0LS78Sk341Jv4OTfgck/U5I+p2Y9Lsx6Xdw0u+ApN8JSb8Tk343Jv0OTvodkPQ7Iel3YjoWuYAZqBxA2Uj6vY0elwMoj/Ly5WGk322WHCBsTvq9nfR7Gz0u/W7fyc2t0u9mq9/NSb+3k35vI/1uRvrdnPS7Oen3dtLvbaTfzUi/m5N+Nyf93k76vY30uxnpd3NyAbM5OYASnAQ8IDmAkpAEPDE5QNiY9Ds46XdA0u+EpN+JSb8bk34HJ/0OSPqdkPQ7Mel3Y9Lv4KTfAUm/E5J+Jyb9bkz6HZz0OyDpd0LS78R0LHIBM1A5gLKR9HsbPQ4HUB715cvDSL/bLDlA2Jz0ezvp9zZ6HPrdvoubXaXfzVe/m5N+byf93kb63Yz0uznpd3PS7+2k39tIv5uRfjcn/W5O+r2d9Hsb6Xcz0u/m5AJmc3IAJTgJeEByACUhCXhicoCwMel3cNLvgKTfCUm/E5N+Nyb9Dk76HZD0OyHpd2LS78ak38FJvwOSfick/U5M+t2Y9Ds46XdA0u+EpN+J6VjkAmagcgBlI+n3Njr7AZTf/Dt/5y/fv1w++Mrv5N7l8q53PP/8c+07fOOr9LsZOkDYnPR7O+n3Njp7v5955plfad/Fza7S7+ar381Jv7eTfm8j/W5G+t2c9Ls56fd20u9tpN/NSL+bk343J/3eTvq9jfS7Gel3c3IBszk5gBKcBDwgOYCSkAQ8MTlA2Jj0Ozjpd0DS74Sk34lJvxuTfgcn/Q5I+p2Q9Dsx6Xdj0u/gpN8BSb8Tkn4nJv1uTPodnPQ7IOl3QtLvxHQscgEzUDmAspH0exud+QDKr/+Df/D9n/zEJ37old/Fw758eXx9/W6z5ABhc9Lv7aTf2+jM/X7xxRe/ygXMV3+G5tt8N4G9yv5kGx0r7E+ak/3JdtLvbWR/0oz0uznpd3PS7+2k39tIv5uRfjcn/W5O+r2dzthvFzD3c3t5hQHfUGcccAHfz818NyPz3Zw+9rGP/dT9+/d/5Omnn/7p9idufpV+b2PzvY38gNmM/IDZnOxPmpN+byf93kb63Yz0uznpd3PS7+2k39tIv5uRfjcn/W5O+r2d9Hsb6Xcz0u/m5AJmc9Lv7aTf2+is/f63//Sf/uZv/+RPfvErv4NHcfny+Dvod5sl++/mpN/bSb+30Vn7bb73szPf28h8NyP7k+Zkf9Kc9Hs76fc20u9mpN/NSb+bk35vJ/3eRvrdjPS7Oel3c9Lv7XTGfruAuZ/byysM+IY644AL+H5u5rsZme/m5ALmdrIB30bHCv1uTvYn20m/t5EPUJqRfjcn/W5O+r2d9Hsb6Xcz0u/mpN/NSb+3k35vI/1uRvrdnPS7Oen3djpjv13A3M/N+51mdMb51u/97D707LPvvH+5fPCVKx/V5cvj72F/sp+b9zvNSL+bk343J+/nt5N+byP9bkb63Zz0uznp93bS722k381Iv5uTfjcn/d5O+r2N9LsZ6Xdz0u/mpN/bSb+30bHi5QuYP/zDP/xXv+ZrvubftD9y86ve9KY3PXd9ff1jL7300vM3/9XaV/i8z/u8X3rppZf+yv3793+t/YmbXXXv3r0vf+KJJ/7lH/zBHzxzs1+p/68/8cQTz15dXf21T37yk+/sf+pmVz7//PPffXyFZ5999gdv9iv1/3Xzva3M9zY6Vpjv5qTf20m/t9GxQr+3k35vI/1uRscq/d5W+r2N9LsZ6Xdzsv9uTvq9nfR7G+l3M9Lv5qTfzUm/t5N+byP9bkb63ZyeeeaZjx8rf+mXfukr2p+4+VU+H9zG5nsb+XxwG/3293////7JT3zih1658k1vect3fdH3fM8/3/8LN7PCfDdX++/mZP+9ney/t5H9dzPS7+ak381Jv7eTfm8j/W5G+t2c9Ls56fd20u9tpN/NSL+bk343J/3eTvq9jfS7Gel3c/qFX/iFv3j14Q9/+Ne/7Mu+7MX2Rx7Kqi+5vr7+vaurq99/KF8tfJHr6+svv1wun7i6unopLL/xJdfX109cLpe3XF1dneJC6PENX19fv/nq6uoLLpfLb9w4QPwCL7zwwp88lj755JO/G//Iw1hmvoey+W5jaL6bk35vJ/3eRp9eod/6nYfltRbqd2PU7+2k39tIv5uR/Xdz0u/mpN/bSb+3kX43I/1uTvrdnPR7O+n3NtLvZqTfzenJJ59867HyhRde+JX2Jx7KKp8P+nzwgQya/cmrM/7eL/7iF/z2T/7kF79yxRd967f+1hd89Vf/3gN5AJ/j/4h+Nzjz3Zzsv7eT/fc2sv9uRvrdnPS7Oen3dtLvbaTfzUi/m5N+Nyf93k76vY30uxnpd3PS7+ak39tJv7eRfjcj/W5Ov/qrv/onrt7//vd/3bvf/e6fa3/k5lf5J163sX/idRsdK973vve95/jve97znve1P3Hzq8z3Njbf28h8N6Nj1QsvvPDxF1988aueeeaZUxzUMd/t2el3czLf2+mjH/3oN9+7d+87nnrqqW/Zqx/OCvPdnM33djLf2+hYYf+9nexPtpH9dzOy/25O+t2c9Hs76fc20u9mpN/NSb+bk35vJ/3eRp9ecf3p/17lP3HDC833Bjbf28j+5NWNPvTss++8f7l88JUr7l0u73rH888/13RvbpX5brY+/25OPv/eTvbf28jn381Iv5uTfjcn/d5O+r2N9LsZ6Xdz0u/mpN/bSb+3kX43I/1uTvrdnPR7O+n3NtLvZqTfzem9733v17uAGawEfCMJ+DYS8GYk4M3JBrw56fd20u9tpN/NSL+bk343J/3eTvq9jfS7Gel3c9Lv5qTf20m/t5F+NyP9bk763Zz0ezvp9zbS72ak383pcrm4gBmo9Hsj6fc2OkO/X+3y5Zve8pbv+l9+4if+cfsubnaVfjdf++/mpN/bSb+30Rn6/dn+luZ7PzvzvY3MdzOyP2lO9ifNSb+3k35vI/1uRvrdnPS7Oen3dtLvbaTfzUi/m5N+Nyf93k5n7LcLmPu5vbzCgG+oMw64gO/nZr6bkfluTn4D+HayAd9Gxwr9bk72J9tJv7eRD1CakX43J/1uTvq9nfR7G+l3M9Lv5qTfzUm/t5N+byP9bkb63Zz0uznp93Y6Y79dwNzPzfudZnTG+dbvP/rsXu3y5Rd967f+1pv+/J//ymeeeeZX2tO+2VX2J83XfDcn+5PtpN/byM+XzUi/m5N+Nyf93k76vY30uxnpd3PS7+ak39tJv7eRfjcj/W5O+t2c9Hs76fc20u9mpN/NyQXM5uQCZnAS8IB0uVxcUNtOAr6NjhU24M3JBnw76fc2sgFvRvrdnPS7Oen3dtLvbaTfzUi/m5N+Nyf93k76vY30uxnpd3PS7+ak39tJv7eRfjcj/W5OLmA2J/3eTvq9jR5lv1/t8uW9y+VdX/5DP/QPXnzxxa9yAfPVn6H5Pvd8v9bfTr/3szPf2+hR9tt8t+fzaqvMd/Nzvmo7+flyGx0rfD7YnOxPtpN+byP7k2ak381Jv5uTfm8n/d5G+t2M9Ls56Xdz0u/tdMZ+u4C5n9vLKwz4hjrjgAv4fm7muxmZ7+bkA/DtZAO+jXwA3oz0uznpd3PS7+2k39tIv5uRfjcn/W5O+r2d9Hsb6Xcz0u/mpN/NSb+3k35vI/1uRvrdnM7Ybxcw27Pz/nI7nXG+vb/81HN7rcuX73j++efMt/neAm2F/fd2sv/eRvbfzcj+uznZnzQn/d5O+r2N9LsZ6Xdz0u/mpN/bSb+3kX43I/1uTvrdnPR7O+n3NtLvZqTfzemM/XYBsz07FzCD0xkH3AvM8OBcME5I5jsx+RdeA5MNeEDyGwgbkn4nJ/1OTPodmPQ7IOl3Q9Lv5KTfiUm/A5N+ByT9bkj6nZz0OzHpd2DS74Ck3w1Jv5PTGfvtAmZ6dN5fBqYzzrf3l/vypQMoYbgvl4v5bk4OEG4n++9tdKzQ7+bkAv120u9tdKzQ7+2k39tIv5uR/Xdz0u/mpN/bSb+3kX43I/1uTvrdnPR7O+n3NtLvZqTfzemM/XYBsz07LzCD0xkH3Afg4cE5gJKQzHdi8gF4YLIBD0heYDYk/U5O+p2Y9Dsw6XdA0u+GpN/JSb8Tk34HJv0OSPrdkPQ7Oel3YtLvwKTfAUm/G5J+J6cz9tsFzPTovL8MTGec77v+/nL9y5efeawu8OwBN9/b6FjhAOF2sv/eRseKu97vpnSxPwlQ+h2Q9Dsh6Xdi0u/GpN/BSb8Dkn4nJP1OTPrdmPQ7OOl3QNLvhKTfiUm/G5N+B6cz9tsFzPDgjiVe8GyoMw64D8D3czPfzch8N///YFAAACAASURBVCcvMLeTDfg28gKzGel3c9Lv5qTf20m/t5F+NyP9bk763Zz0ezvp9zbS72ak381Jv5uTfm8n/d5G+t2M9Ls5nbHfLmC2Z+f95XY643zf5feX9fKlfu/ZPlaY7+Zk/72d7L+3kf13M9Lv5qTfzUm/t5N+byP9bkb63Zz0uznp93bS722k381Iv5uTfjcn/d5O+r2N9LsZ6XdzOmO/XcBsz84FzOB0xgG/yy8wwyP7b0u8oN9a5nsbHStswLeTDfg2sgFvRjbgzUm/m5N+byf93kb63Yz0uznpd3PS7+2k39tIv5uRfjcn/W5O+r2d9Hsb6Xcz0u/mdMZ+u4DZnp33O9vpjPN9V99fvp7Ll/q9Z/tYYb6bk/33drL/3kb2381Iv5uTfjcn/d5O+r2N9LsZ6Xdz0u/mpN/bSb+3kX43I/1uTvrdnPR7O+n3NtLvZqTfzemM/XYBsz07FzCD0xkH/K6+wAyP648s8YJ+i5nvbXSssAHfTjbg28gGvBnZgDcn/W5O+r2d9Hsb6Xcz0u/mpN/NSb+3k35vI/1uRvrdnPS7Oen3dtLvbaTfzUi/m9MZ++0CZnt23u9spzPO9118f/l6L1/q957tY4X5bk7239vJ/nsb2X83I/1uTvrdnPR7O+n3NtLvZqTfzUm/m5N+byf93kb63Yz0uznpd3PS7+2k39tIv5uRfjenM/bbBcz27FzADE5nHPC7+AIzPKo/tsQL+q1mvrfRscIGfDvZgG8jG/BmZAPenPS7Oen3dtLvbaTfzUi/m5N+Nyf93k76vY30uxnpd3PS7+ak39tJv7eRfjcj/W5OZ+y3C5jt2Xm/s53OON937f3l53L5Ur/3bB8rzHdzsv/eTvbf28j+uxnpd3PS7+ak39tJv7eRfjcj/W5O+t2c9Hs76fc20u9mpN/NSb+bk35vJ/3eRvrdjPS7OZ2x3y5gtmfnAmZwOuOA37UXmOExfdYlXtBvOfO9jY4VNuDbyQZ8G9mANyMb8Oak381Jv7eTfm8j/W5G+t2c9Ls56fd20u9tpN/NSL+bk343J/3eTvq9jfS7Gel3czpjv13AbM/O+53tdMb5vkvvLz/Xy5f6vWf7WGG+m5P993ay/95G9t/NSL+bk343J/3eTvq9jfS7Gel3c9Lv5qTf20m/t5F+NyP9bk763Zz0ezvp9zbS72ak383pjP12AbM9Oxcwg9MZB/wuvcAMj+hVl3hBv/XM9zY6VtiAbycb8G1kA96MbMCbk343J/3eTvq9jfS7Gel3c9Lv5qTf20m/t5F+NyP9bk763Zz0ezvp9zbS72ak383pjP12AbM9O+93ttMZ5/uuvL98I5cv9XvP9rHCfDcn++/tZP+9jey/m5F+Nyf9bk76vZ30exvpdzPS7+ak381Jv7eTfm8j/W5G+t2c9Ls56fd20u9tpN/NSL+b0xn77QJme3YuYAanMw74XXmBGR7Pay7xgn4Lmu9tdKywAd9ONuDbyAa8GdmANyf9bk76vZ30exvpdzPS7+ak381Jv7eTfm8j/W5G+t2c9Ls56fd20u9tpN/NSL+b0xn77QJme3be72ynM873XXh/+UYvX+r3nu1jhfluTvbf28n+exvZfzcj/W5O+t2c9Hs76fc20u9mpN/NSb+bk35vJ/3eRvrdjPS7Oel3c9Lv7aTf20i/m5F+N6cz9tsFzPbsXMAMTmcc8LvwAjM8mrnEC/pJ5AXmJnp5hQ34hrIB30Y24M3IBrw52Z80J/3eTvq9jfS7Gel3c9Lv5qTf20m/t5F+NyP9bk763Zz0ezvp9zbS72ak383pjP12AbM9O+93ttMZ5/u2v798EJcv9XvP9rHCfDcn++/tZP+9jey/m5F+Nyf9bk76vZ30exvpdzPS7+ak381Jv7eTfm8j/W5G+t2c9Ls56fd20u9tpN/NSL+b0xn77QJme3YuYAanMw74bX+BGR5LWuIF/WYy39voWGEDvp1swLeRDXgzsgFvTvrdnPR7O+n3NtLvZqTfzUm/m5N+byf93kb63Yz0uznpd3PS7+2k39tIv5uRfjenM/bbBcz27Lzf2U5nnO/b/P7yQV2+1O8928cK892c7L+3k/33NrL/bkb63Zz0uznp93bS722k381Iv5uTfjcn/d5O+r2N9LsZ6Xdz0u/mpN/bSb+3kX43I/1uTmfstwuY7dm5gBmczjjgt/kFZngkeYkX9JvKfG+jY4UN+HayAd9GNuDNyAa8Oel3c9Lv7aTf20i/m5F+Nyf9bk76vZ30exvpdzPS7+ak381Jv7eTfm8j/W5G+t2czthvFzDbs/N+Zzudcb5v6/vLB3n5Ur/3bB8rzHdzsv/eTvbf28j+uxnpd3PS7+ak39tJv7eRfjcj/W5O+t2c9Hs76fc20u9mpN/NSb+bk35vJ/3eRvrdjPS7OZ2x3y5gtmfnAmZwOuOA39YXmOFxvK4lXtBvLvO9jY4VNuDbyQZ8G9mANyMb8Oak381Jv7eTfm8j/W5G+t2c9Ls56fd20u9tpN/NSL+bk343J/3eTvq9jfS7Gel3czpjv13AbM/O+53tdMb5vo3vLx/05Uv93rN9rDDfzcn+ezvZf28j++9mpN/NSb+bk35vJ/3eRvrdjPS7Oel3c9Lv7aTf20i/m5F+Nyf9bk76vZ30exvpdzPS7+Z0xn67gNmenQuYwemMA34bX2CGR/G6l3hBv8nM9zY6VtiAbycb8G1kA96MbMCbk343J/3eTvq9jfS7Gel3c9Lv5qTf20m/t5F+NyP9bk763Zz0ezvp9zbS72ak383pjP12AbM9O+93ttMZ5/u2vb+8icuX+r1n+1hhvpuT/fd2sv/eRvbfzUi/m5N+Nyf93k76vY30uxnpd3PS7+ak39tJv7eRfjcj/W5O+t2c9Hs76fc20u9mpN/N6Yz9dgGzPTsXMIPTGQf8tr3ADI/hc1riBf1mM9/b6FhhA76dbMC3kQ14M7IBb0763Zz0ezvp9zbS72ak381Jv5uTfm8n/d5G+t2M9Ls56Xdz0u/tpN/bSL+bkX43pzP22wXM9uy839lOZ5zv2/T+8qYuX+r3nu1jhfluTvbf28n+exvZfzcj/W5O+t2c9Hs76fc20u9mpN/NSb+bk35vJ/3eRvrdjPS7Oel3c9Lv7aTf20i/m5F+N6cz9tsFzPbsXMAMTmcc8Nv0AjM8gs95iRf0m858b6NjhQ34drIB30Y24M3IBrw56Xdz0u/tpN/bSL+bkX43J/1uTvq9nfR7G+l3M9Lv5qTfzUm/t5N+byP9bkb63ZzO2G8XMNuz835nO51xvm/L+8ubvHyp33u2jxXmuznZf28n++9tZP/djPS7Oel3c9Lv7aTf20i/m5F+Nyf9bk76vZ30exvpdzPS7+ak381Jv7eTfm8j/W5G+t2czthvFzDbs3MBMzidccBvywvMwP+GlnhBv/nM9zY6VtiAbycb8G1kA96MbMCbk343J/3eTvq9jfS7Gel3c9Lv5qTf20m/t5F+NyP9bk763Zz0ezvp9zbS72ak383pjP12AbM9O+93ttMZ5/s2vL+86cuX+r1n+1hhvpuT/fd2sv/eRvbfzUi/m5N+Nyf93k76vY30uxnpd3PS7+ak39tJv7eRfjcj/W5O+t2c9Hs76fc20u9mpN/N6Yz9dgGzPTsXMIPTGQf8NrzADPRveIkX9JvQfG+jY4UN+HayAd9GNuDNyAa8Oel3c9Lv7aTf20i/m5F+Nyf9bk76vZ30exvpdzPS7+ak381Jv7eTfm8j/W5G+t2czthvFzDbs/N+Zzudcb4f9/eXD+PypX7v2T5WmO/mZP+9ney/t5H9dzPS7+ak381Jv7eTfm8j/W5G+t2c9Ls56fd20u9tpN/NSL+bk343J/3eTvq9jfS7Gel3czpjv13AbM/OBczgdMYBf9xfYAb2B7LEC/rNaL630bHCBnw72YBvIxvwZmQD3pz0uznp93bS722k381Iv5uTfjcn/d5O+r2N9LsZ6Xdz0u/mpN/bSb+3kX43I/1uTmfstwuY7dl5v7Odzjjfj/P7y4d1+VK/92wfK8x3c7L/3k7239vI/rsZ6Xdz0u/mpN/bSb+3kX43I/1uTvrdnPR7O+n3NtLvZqTfzUm/m5N+byf93kb63Yz0uzmdsd8uYLZn5wJmcDrjgD/OLzAD+QNb4gX9pjTf2+hYYQO+nWzAt5ENeDOyAW9O+t2c9Hs76fc20u9mpN/NSb+bk35vJ/3eRvrdjPS7Oel3c9Lv7aTf20i/m5F+N6cz9tsFzPbsvN/ZTmec78f1/eXDvHyp33u2jxXmuznZf28n++9tZP/djPS7Oel3c9Lv7aTf20i/m5F+Nyf9bk76vZ30exvpdzPS7+ak381Jv7eTfm8j/W5G+t2czthvFzDbs3MBMzidccAf1xeYgfuBLvGCfnOa7210rLAB30424NvIBrwZ2YA3J/1uTvq9nfR7G+l3M9Lv5qTfzUm/t5N+byP9bkb63Zz0uznp93bS722k381Iv5vTGfvtAmZ7dt7vbKczzvfj+P7yYV++1O8928cK892c7L+3k/33NrL/bkb63Zz0uznp93bS722k381Iv5uTfjcn/d5O+r2N9LsZ6Xdz0u/mpN/bSb+3kX43I/1uTmfstwuY7dm5gBmczjjgj+MLzED9wJd4Qb9Jzfc2OlbYgG8nG/BtZAPejGzAm5N+Nyf93k76vY30uxnpd3PS7+ak39tJv7eRfjcj/W5O+t2c9Hs76fc20u9mpN/N6Yz9dgGzPTvvd7bTGef7cXt/+SguX+r3nu1jhfluTvbf28n+exvZfzcj/W5O+t2c9Hs76fc20u9mpN/NSb+bk35vJ/3eRvrdjPS7Oel3c9Lv7aTf20i/m5F+N6cz9tsFzPbsXMAMTmcc8MftBWZgvpElXtBvVvO9jY4VNuDbyQZ8G9mANyMb8Oak381Jv7eTfm8j/W5G+t2c9Ls56fd20u9tpN/NSL+bk343J/3eTvq9jfS7Gel3czpjv13AbM/O+53tdMb5fpzeXz6qy5f6vWf7WGG+m5P993ay/95G9t/NSL+bk343J/3eTvq9jfS7Gel3c9Lv5qTf20m/t5F+NyP9bk763Zz0ezvp9zbS72ak383pjP12AbM9Oxcwg9MZB/xxeoEZiG9siRf0m9Z8b6NjhQ34drIB30Y24M3IBrw56Xdz0u/tpN/bSL+bkX43J/1uTvq9nfR7G+l3M9Lv5qTfzUm/t5N+byP9bkb63ZzO2G8XMNuz835nO51xvh+X95eP8vKlfu/ZPlaY7+Zk/72d7L+3kf13M9Lv5qTfzUm/t5N+byP9bkb63Zz0uznp93bS722k381Iv5uTfjcn/d5O+r2N9LsZ6XdzOmO/XcBsz84FzOB0xgF/XF5gBt4bXeIF/eY139voWGEDvp1swLeRDXgzsgFvTvrdnPR7O+n3NtLvZqTfzUm/m5N+byf93kb63Yz0uznpd3PS7+2k39tIv5uRfjenM/bbBcz27Lzf2U5nnO/H4f3lo758qd97to8V5rs52X9vJ/vvbWT/3Yz0uznpd3PS7+2k39tIv5uRfjcn/W5O+r2d9Hsb6Xcz0u/mpN/NSb+3k35vI/1uRvrdnM7Ybxcw27NzATM4nXHAH4cXmIH2xpd4Qb+Jzfc2OlbYgG8nG/BtZAPejGzAm5N+Nyf93k76vY30uxnpd3PS7+ak39tJv7eRfjcj/W5O+t2c9Hs76fc20u9mpN/N6Yz9dgGzPTvvd7bTGef77O8vz3D5Ur/3bB8rzHdzsv/eTvbf28j+uxnpd3PS7+ak39tJv7eRfjcj/W5O+t2c9Hs76fc20u9mpN/NSb+bk35vJ/3eRvrdjPS7OZ2x3y5gtmfnAmZwOuOAn/0FZmB9KEu8oN/M5nsbHStswLeTDfg2sgFvRjbgzUm/m5N+byf93kb63Yz0uznpd3PS7+2k39tIv5uRfjcn/W5O+r2d9Hsb6Xcz0u/mdMZ+u4DZnp33O9vpjPN95veXn/jbf/tL718uH3yl7L3L5V3veP7557b4g1thvrel+d5Gxwr77+1k/72N7L+bkf13c9Lv5qTf20m/t5F+NyP9bk763Zz0ezvp9zbS72ak381Jv5uTfm8n/d5G+t2M9Ls5nbHfLmC2Z+cCZnA644Cf+QXm008//dOB9aEs8QJzM5vvbXSssAHfTjbg28gGvBnZgDcn/W5O+r2d9Hsb6Xcz0u/mpN/NSb+3k35vI/1uRvrdnPS7Oen3dtLvbaTfzUi/m9MZ++0CZnt23u9spzPO91nfX/7Wc8/9f7//y7/8na9UfRSXL/V7z/axwnw3J/vv7WT/vY3sv5uRfjcn/W5O+r2d9Hsb6Xcz0u/mpN/NSb+3k35vI/1uRvrdnPS7Oen3dtLvbaTfzUi/m9MZ++0CZnt2LmAGpzMO+FlfYN6/f/9HXMB89aGyQQn/B3e5XMx3c3IAZTvp9zY6VvgBczvp9zbyA2Yz8gNmc9Lv5qTf20m/t5F+NyP9bk763Zz0ezvp9zbS72ak381Jv5uTfm8n/d5Gn15x/en/XuU/ccMLzfcGNt/b6Kz7k//7Ax/4f37nZ37m7a/8Dh7V5Uv7kzZL9ifNSb+3k35vo7P223zvZ2e+t5H5bkb2J83J/qQ56fd20u9tpN/NSL+bk343J/3eTvq9jfS7Gel3c9Lv5qTf20m/t9GxwgXM5uQCZnAS8IDkAk9CEvDE5AJmY9Lv4KTfAUm/E5J+Jyb9bkz6HZz0OyDpd0LS78Sk341Jv4OTfgck/U5I+p2Y9Lsx6Xdw0u+ApN8JSb8T07HIBcxA5RcQbiT93kYfevbZd96/XD74ypWP8vLl8Xcx3/vZme9tdKxwwGo72Z9so2OFX5DcnPR7O+n3NtLvZqTfzUm/m5N+byf93kb63Yz0uznpd3PS7+2k39tIv5uRfjcn/W5O+r2dztjvly9g/viP//jf/cqv/MoX9rfwcFbcu3fv77/00kv/6urq6t8+nK+4v8q9e/eeu3///ndfLpff2KsfyoovuXfv3g/ev3//nQ/lq4Uvcn19/ReeeOKJv3z//v3vC8sfypKf//mf/7bjC33t137tTzyULxi+iPkOSJeL+Q5M5jsgXS4X/d5O+r2NjhX6nZz0OzDpd0DS74Sk34lJvxuTfgcn/Q5I+p2Q9Dsx6Xdj0u/gpN8BSb8Tkn4nJv1uTPodnJ5++umfOpZ99KMf/Zaw/KEs8flgYjbfgelM+5Pf+dEffcfv//Ivf+cr/9pvftvbPvCF3/7tHwrfzo0t8X5n09qfbCPvd5rRxfv5BHWmfn/mL2x/kh6d/UlgMt8ByecnCcn+JDH5/KQx6Xdw0u+ApN8JSb8Tk343Jv0OTvodkPQ7Iel3YtLvxqTfwemFF1546upnf/Znf+Gtb33rfwnrH8qSIwRXV1f/6XK5/NpD+YLtizx7fX39r6+urn6/Lb/ZVdfX12++urr6S5fL5fmb/Uqv63/9y6+vr//MmS7OfuQjH/mzx3fw9re//T++ru/kBheb741rvrfRscJ8N6fL5aLfm0q/t9FFvzeSfm8j/W5Gn16l35tLv7eRfjcjP18GJ/vvgPSpJfq9qfR7G+l3M9Lv4KTfAUm/K5J+Bymfn2wkn59so2PFU0899c3Hfz/2sY/9dPsTN7/KfG9j872NzvT54O99+MN/+nd+5mfe/sq/9Rd+0zd95Au+4Rv+c/tubnSVny83r/3JNvLzZTPy82Vw8vNlQPLzZUXS7yBl/72R7L+30Zn233/4b2u+97Mz39vIfDejT6/y8+Xmsj/ZRn6+bEZ+vgxOfr4MSH6+rEj6HaTsvzeS/fc2OlZ8/OMf/9Kr97///V/37ne/++faH7n5VR/72Md+6v79+z/y9NNPn+alqn/idT/3M/4Tr/4J4/3cjhXmezuZ7210rNDv7eSfoN9Gxwr9bk76vZ30exvpdzPS7+ak381Jv7eTfm8j/W5G+t2c9Ls56fd20u9tpN/NSL+bk343J/3eTmfs9+Vyuf703/xqfwcPZ4XPv7ezfm+js3z+/aFnn33n/cvlg6/8G9+7XN71jueff659Jze7Sr+37xn7bX+yn9uxwnxvJ/O9jfx82YzsT5qTfjcn/d5O+r2N9LsZ6Xdz0u/mpN/bSb+3kX43I/1uTvrdnPR7O+n3NtLvZqTfzem9733v17uAGawEfCMJ+DYS8GYk4M3JBrw56fd20u9tpN/NSL+bk343J/3eTvq9jfS7Gel3c9Lv5qTf20m/t5F+NyP9bk763Zz0ezvp9zbS72ak383JBczmpN/bSb//uNGrXb5889ve9oG/9AM/8De36sNZYb63s/neRvYnzcj+pDn5+bI56fd20u9tpN/NSL+bk343J/3eTvq9jfS7Gel3c9Lv5qTf20m/t5F+NyP9bk763Zz0ezudsd8uYO7n9vIKA76hzjjgAr6fm/luRua7OfkN4NvJBnwbHSv0uznZn2wn/d5GPkBpRvrdnPS7Oen3dtLvbaTfzUi/m5N+Nyf93k76vY30uxnpd3PS7+ak39vpjP12AXM/N+93mtEZ5/tR9vvVLl9+4Td900fe/PVf/+6nn376p5vsza/S721svreR/Xczsv9uTo+y36/2N/R+fj87872NjhXmuznZn2wn+5NtZH/SjPS7Oel3c9Lv7aTf20i/m5F+Nyf9bk76vZ30exvpdzPS7+bkAmZzcgEzOAl4QLpcLj4A304Cvo18AN6MjlU24NtKv7eRDXgz0u/m5AOU5qTf20m/t5F+NyP9bk763Zz0ezvp9zbS72ak381Jv5uTfm8n/d5G+t2M9Ls5uYDZnPR7O+n3fzd6tcuX9y6Xd33ZD/7g/3b//v0fcQHz1WdKv/f/vXl/2Yy8v2xO+t2cnD/ZTvq9jfS7Gel3c9Lv5qTf20m/t5F+NyP9bk763Zz0ezvp9zbS72ak381Jv5uTfm8n/d5GxwoXMJuTCzzBScADkguYCUnAE5PfQNiY9Ds46XdA0u+EpN+JSb8bk34HJ/0OSPqdkPQ7Mel3Y9Lv4KTfAUm/E5J+Jyb9bkz6HZz0OyDpd0LS78R0LLr+9Mqr/CdueKEX9BvYfG+jY8Wj+AURr3X58h3PP/+c+d7Pznxvo0c13+tvZr6X0OVivreR+W5Gxyq/IGJb+flyGx0r9Hs76fc20u9mpN/NSb+bk35vJ/3eRvrdjPS7Oel3c9Lv7aTf20i/m5F+N6cz9tsFzPbsfEAYnM444I/iBeaiskFZQl7wbKFPrTDfTcoLnu2k39vIC55m5AfM5qTfzUm/t5N+byP9bkb63Zz0uznp93bS722k381Iv5uTfjcn/d5O+r2N9LsZ6XdzcgGzOen3dtLvy2VdvtTvPUfHCv1uTvbfzUm/t5N+byP9bkb63Zz0uznp93bS722k381Iv5uTfjcn/d5O+r2N9LsZ6Xdz0u/mpN/bSb+3kX43I/1uTi5gNicXMIOTgAckv6EtIQl4YnIBszHpd3DS74Ck3wlJvxOTfjcm/Q5O+h2Q9Dsh6Xdi0u/GpN/BSb8Dkn4nJP1OTPrdmPQ7OOl3QNLvhKTfielY5F/ADFQOoGyku97vcvnSAZQ9R8cK/W5ODhA2J/3eTne931voUyv8AvAtpd/b6Fih381Jv7eTfm8j/W5G+t2c9Ls56fd20u9tpN/NSL+bk343J/3eTvq9jfS7Gel3c3IBszk5gBKcBDwg+QA8IQl4YvIBeGPS7+Ck3wFJvxOSficm/W5M+h2c9Dsg6XdC0u/EpN+NSb+Dk34HJP1OSPqdmPS7Mel3cNLvgKTfCUm/E9OxyAXMQOUAyka6y/2uly8dQNlzdKzQ7+bkAGFz0u/tdJf7vXX++woXMLeWfm+jY4V+Nyf93k76vY3sv5uRfjcn/W5O+r2d9Hsb6Xcz0u/mpN/NSb+3k35vI/1uRvrdnFzAbE4OoAQnAQ9IDqAkJAFPTD4Ab0z6HZz0OyDpd0LS78Sk341Jv4OTfgck/U5I+p2Y9Lsx6Xdw0u+ApN8JSb8Tk343Jv0OTvodkPQ7Iel3YjoWuYAZqBxA2Uh3td+v5/KlAyh7jo4V+t2cHCBsTvq9ne5qv7fMH13hAuYW0+9tdKzQ7+ak39tJv7eR/Xcz0u/mpN/NSb+3k35vI/1uRvrdnPS7Oen3dtLvbaTfzUi/m5MLmM3JAZTgJOAByQGUhCTgickH4I1Jv4OTfgck/U5I+p2Y9Lsx6Xdw0u+ApN8JSb8Tk343Jv0OTvodkPQ7Iel3YtLvxqTfwUm/A5J+JyT9TkzHIhcwA5UDKBvpLvb79V6+dABlz9GxQr+bkwOEzUm/t9Nd7PdW+eMrXMDcavq9jY4V+t2c9Hs76fc2sv9uRvrdnPS7Oen3dtLvbaTfzUi/m5N+Nyf93k76vY30uxnpd3NyAbM5OYASnAQ8IDmAkpAEPDH5ALwx6Xdw0u+ApN8JSb8Tk343Jv0OTvodkPQ7Iel3YtLvxqTfwUm/A5J+JyT9Tkz63Zj0Ozjpd0DS74Sk34npWOQCZqByAGUj3bV+fy6XLx1A2XN0rNDv5uQAYXPS7+101/q9RT77Chcwt5x+b6NjhX43J/3eTvq9jey/m5F+Nyf9bk76vZ30exvpdzPS7+ak381Jv7eTfm8j/W5G+t2cXMBsTg6gBCcBD0gOoCQkAU9MPgBvTPodnPQ7IOl3QtLvxKTfjUm/g5N+ByT9Tkj6nZj0uzHpd3DS74Ck3wlJvxOTfjcm/Q5O+h2Q9Dsh6XdiOha5gBmoHEDZSHep35/r5UsHUPYcHSv0uzk5QNic9Hs73aV+b41XX+EC5tbT7210rNDv5qTf20m/t5H9dzPS7+ak381Jv7eTfm8j/W5G+t2c9Ls56fd20u9tpN/NSL+bkwuYzckBlOAk4AHJAZSEJOCJyQfgjUm/g5N+ByT9Tkj6nZj0uzHpd3DS74Ck3wlJl8Ba6AAAIABJREFUvxOTfjcm/Q5O+h2Q9Dsh6Xdi0u/GpN/BSb8Dkn4nJP1OTMciFzADlQMoG+mu9PuNXL50AGXP0bFCv5uTA4TNSb+3013p95Z47RUuYG5B/d5Gxwr9bk76vZ30exvZfzcj/W5O+t2c9Hs76fc20u9mpN/NSb+bk35vJ/3eRvrdjPS7ObmA2ZwcQAlOAh6QHEBJSAKemHwA3pj0Ozjpd0DS74Sk34lJvxuTfgcn/Q5I+p2Q9Dsx6Xdj0u/gpN8BSb8Tkn4nJv1uTPodnPQ7IOl3QtLvxHQscgEzUDmAspHuQr/f6OVLB1D2HB0r9Ls5OUDYnPR7O92Ffm+FvcIFzG2k39voWKHfzUm/t5N+byP772ak381Jv5uTfm8n/d5G+t2M9Ls56Xdz0u/tpN/bSL+bkX43Jxcwm5MDKMFJwAOSAygJScATkw/AG5N+Byf9Dkj6nZD0OzHpd2PS7+Ck3wFJvxOSficm/W5M+h2c9Dsg6XdC0u/EpN+NSb+Dk34HJP1OSPqdmI5FLmAGKgdQNtJt7/eDuHzpAMqeo2OFfjcnBwibk35vp9ve7y3QVriAuZ30exsdK/S7Oen3dtLvbWT/3Yz0uznpd3PS7+2k39tIv5uRfjcn/W5O+r2d9Hsb6Xcz0u/m5AJmc3IAJTgJeEByACUhCXhi8gF4Y9Lv4KTfAUm/E5J+Jyb9bkz6HZz0OyDpd0LS78Sk341Jv4OTfgck/U5I+p2Y9Lsx6Xdw0u+ApN8JSb8T07HIBcxA5QDKRrrN/X5Qly8dQNlzdKzQ7+bkAGFz0u/tdJv7vb/7vsIFzG2l39voWKHfzUm/t5N+byP772ak381Jv5uTfm8n/d5G+t2M9Ls56Xdz0u/tpN/bSL+bkX43Jxcwm5MDKMFJwAOSAygJScATkw/AG5N+Byf9Dkj6nZD0OzHpd2PS7+Ck3wFJvxOSficm/W5M+h2c9Dsg6XdC0u/EpN+NSb+Dk34HJP1OSPqdmI5FLmAGKgdQNtJt7feDvHzpAMqeo2OFfjcnBwibk35vp9va7/2dv74VLmBuL/3eRscK/W5O+r2d9Hsb2X83I/1uTvrdnPR7O+n3NtLvZqTfzUm/m5N+byf93kb63Yz0uzm5gNmcHEAJTgIekBxASUgCnph8AN6Y9Ds46XdA0u+EpN+JSb8bk34HJ/0OSPqdkPQ7Mel3Y9Lv4KTfAUm/E5J+Jyb9bkz6HZz0OyDpd0LS78R0LHIBM1A5gLKRbmO/H/TlSwdQ9hwdK/S7OTlA2Jz0ezvdxn7v7/r1r3ABc5vp9zY6Vuh3c9Lv7aTf28j+uxnpd3PS7+ak39tJv7eRfjcj/W5O+t2c9Hs76fc20u9mpN/NyQXM5uQASnAS8IDkAEpCEvDE5APwxqTfwUm/A5J+JyT9Tkz63Zj0Ozjpd0DS74Sk34lJvxuTfgcn/Q5I+p2Q9Dsx6Xdj0u/gpN8BSb8Tkn4npmORC5iBygGUjXTb+n0Tly8dQNlzdKzQ7+bkAGFz0u/tdNv6vb/jz22FC5jbTb+30bFCv5uTfm8n/d5G9t/NSL+bk343J/3eTvq9jfS7Gel3c9Lv5qTf20m/t5F+NyP9bk4uYDYnB1CCk4AHJAdQEpKAJyYfgDcm/Q5O+h2Q9Dsh6Xdi0u/GpN/BSb8Dkn4nJP1OTPrdmPQ7OOl3QNLvhKTfiUm/G5N+Byf9Dkj6nZD0OzEdi1zADFQOoGyk29Tvm7p86QDKnqNjhX43JwcIm5N+b6fb1O/93X7uK1zA3Hb6vY2OFfrdnPR7O+n3NrL/bkb63Zz0uznp93bS722k381Iv5uTfjcn/d5O+r2N9LsZ6XdzcgGzOTmAEpwEPCA5gJKQBDwx+QC8Mel3cNLvgKTfCUm/E5N+Nyb9Dk76HZD0OyHpd2LS78ak38FJvwOSfick/U5M+t2Y9Ds46XdA0u+EpN+J6VjkAmagcgBlI92Wft/k5UsHUPYcHSv0uzk5QNic9Hs73ZZ+7+/0ja1wAXP76fc2Olbod3PS7+2k39vI/rsZ6Xdz0u/mpN/bSb+3kX43I/1uTvrdnPR7O+n3NtLvZqTfzckFzObkAEpwEvCA5ABKQhLwxOQD8Mak38FJvwOSfick/U5M+t2Y9Ds46XdA0u+EpN+JSb8bk34HJ/0OSPqdkPQ7Mel3Y9Lv4KTfAUm/E9Jd6/f19fVvXy6XL/xsOFdXV1evgeYCZpgoB1A20m3o901fvnQAZc/RseKu9bup/PFVDhA2Of3eTreh3/u7fOMrXMDchvq9jY4V+t2c9Hs76fc2sv9uRvrdnPS7Oen3dtLvbaTfzUi/m5N+Nyf93k76vY30uxnpd3NyAbM5OYASnAQ8IDmAkpAEPDH5ALwx6Xdw0u+ApN8JSb8Tk343Jv0OTvodkPQ7Iel3YtLvxqTfwUm/A5J+JyT9Tkz63Zj0Ozjpd0DS74R0l/p9fX39Y5fL5f94NRgXMNPIvOYiB1C24ePe74dx+dIBlD1Hx4q71O8m8tlXOUDY9PR7Oz3u/d7f4YNZ4QLmdtTvbXSs0O/mpN/bSb+3kf13M9Lv5qTfzUm/t5N+byP9bkb63Zz0uznp93bS722k381Iv5uTC5jNyQGU4CTgAckBlIQk4InJB+CNSb+Dk34HJP1OSPqdmPS7Mel3cNLvgKTfCUm/E5N+Nyb9Dk76HZD0OyHpd2LS78ak38FJvwOSfieku9Lv6+vr771cLu+9XC5/4tVgXMBMI/OaixxA2YaPc78f1uVLB1D2HB0r7kq/m8arr3KAsAnq93Z6nPu9v7sHt8IFzG2p39voWKHfzUm/t5N+byP772ak381Jv5uTfm8n/d5G+t2M9Ls56Xdz0u/tpN/bSL+bkX43Jxcwm5MDKMFJwAOSAygJScATkw/AG5N+Byf9Dkj6nZD0OzHpd2PS7+Ck3wFJvxOSficm/W5M+h2c9Dsg6XdC0u/EpN+NSb+Dk34HJP1OSHeh36+8fPmbv/mbl7/xN/7G5Xd+53cuP/ZjP3b50i/90petXMBMI/OaixxA2YaPa78f5uVLB1D2HB0r7kK/m8Rrr3KAsCnq93Z6XPu9v7MHu8IFzO2p39voWKHfzUm/t5N+byP772ak381Jv5uTfm8n/d5G+t2M9Ls56Xdz0u/tpN/bSL+bkX43Jxcwm5MDKMFJwAOSAygJScATkw/AG5N+Byf9Dkj6nZD0OzHpd2PS7+Ck3wFJvxOSficm/W5M+h2c9Dsg6XdC0u/EpN+NSb+Dk34HJP1OSLe539fX1994uVz+9uVy+V8/g/HJT37y8gM/8AOX7/3e77184zd+owuYaUr6IgdQttXj2O+HffnSAZQ9R8eK29zvJtBWOUDYnPR7Oz2O/d7f1YNf4QLmNtXvbXSs0O/mpN/bSb+3kf13M9Lv5qTfzUm/t5N+byP9bkb63Zz0uznp93bS722k381Iv5uTC5jNyQGU4CTgAckBlIQk4InJB+CNSb+Dk34HJP1OSPqdmPS7Mel3cNLvgKTfCUm/E5N+Nyb9Dk76HZD0OyHpd2LS78ak38FJvwOSfiek29jvP3Tx8qsul8sXfQbiv/7X/3r5wAc+cPm+7/u+y+/+7u+6gJkm5PUtcgBlez1u/X4Uly8dQNlzdKy4jf1u3/nrW+UAYfPS7+30uPV7f0c3s8IFzO2q39voWKHfzUm/t5N+byP772ak381Jv5uTfm8n/d5G+t2M9Ls56Xdz0u/tpN/bSL+bkX43Jxcwm5MDKMFJwAOSAygJScATkw/AG5N+Byf9Dkj6nZD0OzHpd2PS7+Ck3wFJvxOSficm/W5M+h2c9Dsg6XdC0u/EpN+NSb+Dk34HJP1OSLex39fX1//n5XJ5xx8G+PVf//XLe9/73ss/+Sf/5L/9P/sXMNOIvK5FDqBsrsep34/q8qUDKHuOjhW3sd/tO399qxwgbF76vZ0ep37v7+bmVriAuW31exsdK/S7Oen3dtLvbWT/3Yz0uznpd3PS7+2k39tIv5uRfjcn/W5O+r2d9Hsb6Xcz0u/m5AJmc3IAJTgJeEByACUhCXhi8gF4Y9Lv4KTfAUm/E5J+Jyb9bkz6HZz0OyDpd0LS78Sk341Jv4OTfgck/U5I+p2Y9Lsx6Xdw0u+ApN8J6Tb2+w9fwDz+1ct/8S/+xeX973//5T/8h/9w+XN/7s9d3v72t1/+2T/7Z/4FzDQhr2+RAyjb6/9n735jfs/vus7/rpmCDQnQ7VbYQFYMbhaUgXYnohGyAjZjwob1jqmRaLS9ITdcE7YQlmwknc4Eb7C4VEP2DtxoY4IYm+wNJGtkliIaMKumqXRWYbOaJZsSWCoCJqQZOudsvqdTLUPPvJ7nz3XOd855eKeRfs65fufxefeZz/l+r891Xi/9fpiXL30Dyp6jY8Wj2O/2J7+zVb6BsHnp93Z6vfR7/0mud4ULmNtXv7fRsUK/m5N+byf93kbO381Iv5uTfjcn/d5O+r2N9LsZ6Xdz0u/mpN/bSb+3kX43I/1uTi5gNiffgBKcBDwg+QaUhCTgickD8Mak38FJvwOSfick/U5M+t2Y9Ds46XdA0u+EpN+JSb8bk34HJ/0OSPqdkPQ7Mel3Y9Lv4KTfAUm/E9Kj2O/PvID5Iz/yI5c//+f//OXzP//zL3/5L//ly3d+53defuInfuLW/82/gJlG5I4W+QaUzXWifv+By+Xy310ul2++XC5f+con//nL5fL3v/dtb/vlP/p7f+/3vfpP88Tl8q63v/DCB/af8t5XuMCzDR/Ffu8/9Z2v8A2EzUy/t9OJ+v0fPqz53vt2rDDf28l8b6NjhfPJdnI+2UbHCv1uTvq9nfR7G+l3M9Lv5qTfzUm/t5N+byP9bkb63Zz0uznp93Y6Y79dwNz7dmuFAd9QZxxwAd/7Zr6bkfluTh6AbycH8G3kAXgz0u/mpN/NSb+3k35vI/1uRvrdnPS7Oen3dtLvbaTfzUi/m5N+Nyf93k76vY30uxnpd3O6135/5gXMD37wg5ef//mfv/zFv/gXL7/v9/2+Wx/g05cyXcBs+3Enq7y/3Fr3Ot/7K6QVf+lyufzQa6189x/6Q5f/5ku/9D8seZCXL48v6nyy99H5ZBs5nzQj55PmdJJ+/44P6/tP2t45n2wn872NnE+akfNJc9Lv5qTf20m/t5F+NyP9bk763Zz0ezvp9zbS72ak381Jv5uTfm+nM/bbBcy9b7dWGPANdcYBF/C9b+a7GZnv5uQF/XZyAN9Gxwr9bk7OJ9tJv7eRByjNSL+bk343J/3eTvq9jfS7Gel3c9Lv5qTf20m/t5F+NyP9bk763Zz0ezvda78/8wLmZ/tqLmDuPbjbFeZ7y93rfO+vMFfMy5ef/h0+fQnzQV++dD6Ze3hrgfNJc3I+aU76vZ1O0O/f9SHN9963Y4X53k7mexs5nzQj55PmpN/NSb+3k35vI/1uRvrdnPS7Oen3dtLvbaTfzUi/m5N+Nyf93k5n7LcLmHvfbq0w4BvqjAMu4HvfzHczMt/NyQXM7eQAvo2OFfrdnJxPtpN+byMPUJqRfjcn/W5O+r2d9Hsb6Xcz0u/mpN/NSb+3k35vI/1uRvrdnPS7Oen3drrXfruAuY2va4X53rL3Ot/7K7zmij9wuVz+7zv5Pb73bW/77u/5yEf+pzv5Nfdjrfc7W9H5ZBt5v9OMjlX6va0ecr8/6wd0/t77Zr6bkfluTs4n28n5ZBs5nzQj/W5O+t2c9Hs76fc20u9mpN/NSb+bk35vJ/3eRvrdjPS7OZ2x3y5gtr3zADw4nXHAPQAPG+cFT0Iy34np4gC+nRzAt5EDeDNyAG9O+t2c9Hs76fc20u9mpN/NSb+bk35vJ/3eRvrdjPS7Oel3c9Lv7aTf20i/m5F+N6d77fdtLmD+5uVy+YLjE/gXMNs+3M0qF3i22r3O9/4Kr7niBy6Xy7vv8Pd43+Vy+Y47/DX3vNz5ZBM6n2wj55Nm5HzSnB5yvz/rh/T9J23vnE+2k/neRscK55Pt5HyyjZxPmpHzSXPS7+ak39tJv7eRfjcj/W5O+t2c9Hs76fc20u9mpN/N6Yz9dgGz7Z0LmMHpjAPuAXjYOBcwE5L5TkwegAcmB/CA5F/AbEj6nZz0OzHpd2DS74Ck3w1Jv5OTficm/Q5M+h2Q9Lsh6Xdy0u/EpN+BSb8Dkn43JP1OTvfa78+4gHlcuvxnl8vlRy+Xy7deLpe3Hx/ABcy0DXe1yAWHzXav872/wmuu+FeXy+Ur7/D3+PnL5fIH7/DX3PNy32C1CZ1PttGxwvv55qTf2+kh9/uzfkDzvfftWGG+t5P53kbHCueT7eR8so2cT5qRfjcn/W5O+r2d9Hsb6Xcz0u/mpN/NSb+3k35vI/1uRvrdnM7Y71sXMN/73ve+/+rq6v9pf4zrX/XlX/7l3/rrv/7rH/61X/u1X7j+r9a+wld8xVd85y/+4i/+0Cc+8Yl/337F9a564xvf+Plf9mVf9m2/8Au/8D9f71fqv/ub3/zmr3jTm9709L/5N//meLF+iv938+bNbzw+yNXV1T88xQe6XC7me++E+d5Gxwrz3Zz0ezvp9zY6Vuj3dtLvbaTfzehYpd/bSr+3kX43I/1uTs7fzUm/t5N+byP9bkb63Zz0uznp93bS722k383oUez3n/2zf/aZ40//d/7O33nh0wp/5a/8lb/w5je/+cuP///tLmA+//zz772d2k/91E/d+u++6Zu+6bZrmvj9W+X54LZ8FOd7/6lvv+LZZ5+9q/l97rnn7urX3ctnNd9bz3xvI8+/m5Hn383J+bs56fd20u9tpN/NSL+bk343J/3eTvq9jfS7Gel3c9Lv5qTf20m/t5F+NyP9bk763Zz0ezvp9zZ6pd+/3wXMYOUbUDaSgG+jY4WAbycB30YO4M3IAbw56Xdz0u/tpN/bSL+bkX43J/1uTvq9nfR7G+l3M9Lv5qTfzUm/t5N+byP9bkb63Zz0uznp93Z6XPrtAuaehfuxwvvLrfgw++0C5t6f11phvrffw5zv2306PwBl75vzdzMy383J+Xs7PS7n7y3x2iv0uwk6n2wn/d5Gxwr93k76vY08/25Gzt/NSb+bk35vJ/3eRvrdjPS7Oel3c9Lv7aTf2+iVfv/+q+eff/4b3vOe9/x0+yXXv8o/YbyN/RPG2+hY8dxzzz17/Oezzz77XPsV17/KfG9j872NzHczOla9+OKLH3vppZe+9umnn/6l/quub6X5brb63ZzM93Y64z9Bb773vul3MzLfzcn5ezs5n2wj5+9mpN/NSb+bk35vJ/3eRvrdjPS7Oel3c9Lv7fS49PvmzZv/++Vyefshcrt/AfPq6urqNcRuvvLfvdaaDX4fV5jvjfm4zPeW+A8r/tXlcvnKO1h/LP35y+XyB+/w19zzcvO9Cc33NnL+bkbO383J+bs56fd20u9tpN/NSL+bk343J/3eTvq9jfS7Gel3c9Lv5qTf20m/t5F+NyP9bk763Zz0ezvp9zY6Vrz3ve/9Rhcwg5ULDhtJwLfRsULAt5OAbyMH8GbkAN6c9Ls56fd20u9tpN/NSL+bk343J/3eTvq9jfS7Gel3c9Lv5qTf20m/t5F+NyP9bk763Zz0ezs9Lv12AXPPwv1Y4f3lVnzI/f6By+Xy7v0pf8eK910ul++4w19zz8v1exM+Lv3eEq+9wg8gbIL6vZ0ecr8/6wc033vf/P2yGZnv5uR8sp2cT7aR54PNSL+bk343J/3eTvq9jfS7Gel3c9Lv5qTf20m/t5F+NyP9bk5n7LcLmG3v/AtqwemMA+4BeNg4/0JgQjLfickF48DkAB6Q/AvGDUm/k5N+Jyb9Dkz6HZD0uyHpd3LS78Sk34FJvwOSfjck/U5O+p2Y9Dsw6XdA0u+GpN/J6Tr67QJmor/nRS7wbMLrmO/9VT+14nvf9rb/4Xs+8pHvq+tfWfdfXC6Xf32Hv+ael/sGq03ofLKNjhXezzcn/d5OD7Pft/t05nvv27HCfG8n872NjhXOJ9vJ+WQbOZ80I/1uTvrdnPR7O+n3NtLvZqTfzUm/m5N+byf93kb63Yz0uzmdsd8uYLa984AwOJ1xwD0ADxvnAXhCMt+JyQPwwOQAHpC8oG9I+p2c9Dsx6Xdg0u+ApN8NSb+Tk34nJv0OTPodkPS7Iel3ctLvxKTfgUm/A5J+NyT9Tk7X0W8XMBP9PS9ywWETXsd87696ufzkM8+888bl8v7/7WMfu7zvX/7L8kuONd92uVx+uC6+n+t8g9XWdD7ZRscK7+ebk35vp4fV79f6ZOZ779uxwnxvJ/O9jY4VzifbyflkGzmfNCP9bk763Zz0ezvp9zbS72ak381Jv5uTfm8n/d5G+t2M9Ls5nbHfLmC2vfOAMDidccA9AA8b5wF4QjLfickD8MDkAB6QvKBvSPqdnPQ7Mel3YNLvgKTfDUm/k5N+Jyb9Dkz6HZD0uyHpd3LS78Sk34FJvwOSfjck/U5O19FvFzAT/T0vcsFhE17HfK+v+unLl59eFy9hPrTLl8fn9A1Wa1cvF+eTbXSs8H6+Oen3dnoY/V6fynwvoU/99+Z7O5nvbeR80oycT5qTfjcn/d5O+r2N9LsZ6Xdz0u/mpN/bSb+3kX43I/1uTvrdnPR7O52x3y5g7n3zgDAanXHABbxtnoBvJ/O9jRzAm5EDeHPS7+ak39tJv7eRfjcj/W5O+t2c9Hs76fc20u9mpN/NSb+bk35vJ/3eRvrdjPS7Oel3c9Lv7XQd/XYBc7vfjxXmeytex3y/1ld99eXLT6/9P371V7/7ez7ykf/scrl88+Vy+cpX/u8/f7lc/v7lcvlfLpfLv95/mutb4QLmtnU+2UbHCueT5qTf2+lB93t/IvNdjI415ntLme9t5PlJM3I+aU7OJ81Jv7eTfm8j/W5G+t2c9Ls56fd20u9tpN/NSL+bk343J/3eTmfstwuYe99urTDgG+qMAy7ge9/MdzMy383JC/rt5AC+jY4V+t2cnE+2k35vIw9QmpF+Nyf9bk76vZ30exvpdzPS7+ak381Jv7eTfm8j/W5G+t2c9Ls56fd2uo5+u4C53e/HCvO9Fa9jvm/3VW93+fKJy+Vdb3/hhQ98+tfp99437y+b0YOc7/aJvN+pTvq9pcz3NvL3y2bk75fNyfmkOen3dtLvbaTfzUi/m5N+Nyf93k76vY30uxnpd3PS7+ak39tJv7eRfjcj/W5OLmA2Jxcwg5OAB6TL5eKC2nYS8G10rHAAb04O4NtJv7eRA3gz0u/mpN/NSb+3k35vI/1uRvrdnPS7Oen3dtLvbaTfzUi/m5N+Nyf93k76vY30uxk9Lv3+zAuYt5O5urq6eg21m6/8d6+1pqHfp1Xe72zIx2W+P5tEvXzp/c6eo0+vcD7ZVs4n28j5pBk9zv1uQp9a5e+XTUu/t5N+byP9bkb63Zz0uznp93bS722k381Iv5uTfjcn/d5O+r2N9LsZ6Xdz0u/mpN/b6Yz9dgFz79utFQZ8Q51xwAV875v5bkbmuzn5BpTt5AC+jbzAbEb63Zz0uznp93bS722k381Iv5uTfjcn/d5O+r2N9LsZ6Xdz0u/mpN/bSb+3kX43I/1uTtfRbxcwm/29rvL+cgtex3y/+qveyeVL/d579ukV5ntbPYj53p/id67wfr6Jme/tZL630bHC3y+3k79fbiPnk2bk75fNSb+bk35vJ/3eRvrdjPS7Oel3c9Lv7aTf20i/m5F+Nyf9bk76vZ30exsdK1zAbE4uYAYnAQ9IHoAnJAFPTH7CZmPS7+Ck3wFJvxOSficm/W5M+h2c9Dsg6XdC0u/EpN+NSb+Dk34HJP1OSPqdmPS7Mel3cNLvgKTfCelx6bcLmGkc7nmRCzyb8Lr7faeXL49P7ILa3rdjhfneTtc93/sT/O4V5rupme/tZL630bHCNxBup8fl/L0lXnuFfjdB/d5O+r2N9LsZ6Xdz0u/mpN/bSb+3kX43I/1uTvrdnPR7O+n3NtLvZqTfzckFzObkBU9wEvCA5AF4QhLwxOQFfWPS7+Ck3wFJvxOSficm/W5M+h2c9Dsg6XdC0u/EpN+NSb+Dk34HJP1OSPqdmPS7Mel3cNLvgKTfCUm/E9Ox6OYrK6/yr7jmhS44bODHbb7v5vLloegbrPYsHSt8g9V2cj7ZRscK/d5Oj1u/t8hnX6HfTU6/t5N+byP9bkb63Zz0uznp93bS722k381Iv5uTfjcn/d5O+r2N9LsZ6Xdz0u/mpN/b6Yz9dgFz79utFQZ8Q51xwAV875v5bkbmuzl5gbmdHMC30bFCv5uT88l20u9t5AFKM9Lv5qTfzUm/t5N+byP9bkb63Zz0uznp93bS722k381Iv5uTfjcn/d5OZ+y3C5h737zfaUbXNd93e/nS8++2b+a7OV3XfLev/tlXOZ80PeeT7WS+t5G/XzYjf79sTvrdnPR7O+n3NtLvZqTfzUm/m5N+byf93kb63Yz0uznpd3PS7+2k39tIv5uRfjcnFzCbkwuYwUnAA5KfsJmQBDwxuaDWmPQ7OOl3QNLvhKTfiUm/G5N+Byf9Dkj6nZD0OzHpd2PS7+Ck3wFJvxOSficm/W5M+h2c9Dsg6XdC0u/EdCzyL2AGKt+AspGuo9/3cvny+MS+wWrv27HCfG+n65jv/VVfe4X5boLmezuZ7210rPADkreT8/c2cj5pRs4nzUm/m5N+byf93kb63Yz0uznpd3PS7+2k39tIv5uRfjcn/W5O+r2d9HsbHStcwGxOXvAEJwEPSB6AJyQBT0xe0Dcm/Q5O+h2Q9Dsh6Xdi0u/GpN/BSb8Dkn4nJP1OTPrdmPQ7OOl3QNLvhKTfiUm/G5N+Byf9Dkj6nZD0OzEdi1zADFQu8Gyk+93ve718eXxiF9T2vh0rzPd2ut/zvb/iXmG+t5H5bkbmuzn5BsLt5Py9jZxPmpF+Nyf9bk76vZ30extbs1bcAAAgAElEQVTpdzPS7+ak381Jv7eTfm8j/W5G+t2c9Ls56fd20u9tdKxwAbM5ecETnAQ8IPkGlIQk4InJC/rGpN/BSb8Dkn4nJP1OTPrdmPQ7OOl3QNLvhKTfiUm/G5N+Byf9Dkj6nZD0OzHpd2PS7+Ck3wFJvxOSfiemY5ELmIHKBbWNdD/7fT8uXx6f2AW1vW/HCvO9ne7nfO+v1laY7+ZkvreT+d5GxwrfQLidnL+3kfNJM3I+aU763Zz0ezvp9zbS72ak381Jv5uTfm8n/d5G+t2M9Ls56Xdz0u/tpN/b6FjhAmZz8oInOAl4QPIAPCEJeGLygr4x6Xdw0u+ApN8JSb8Tk343Jv0OTvodkPQ7Iel3YtLvxqTfwUm/A5J+JyT9Tkz63Zj0Ozjpd0DS74Sk34npWOQCZqBygWcj3a9+36/Ll8cndkFt79uxwnxvp/s13/sr9RXmu1mZ7+1kvrfRscI3EG4n5+9t5HzSjJxPmpN+Nyf93k76vY30uxnpd3PS7+ak39tJv7eRfjcj/W5O+t2c9Hs76fc2Ola4gNmcvOAJTgIekDwAT0gCnpi8oG9M+h2c9Dsg6XdC0u/EpN+NSb+Dk34HJP1OSPqdmPS7Mel3cNLvgKTfCUm/E5N+Nyb9Dk76HZD0OyHpd2I6FrmAGahc4NlI96Pf9/Py5fGJXVDb+3asMN/b6X7M9/4qd7bCfDcv872dzPc2Olb4BsLt5Py9jZxPmpHzSXPS7+ak39tJv7eRfjcj/W5O+t2c9Hs76fc20u9mpN/NSb+bk35vJ/3eRscKFzCbkxc8wUnAA5IH4AlJwBOTF/SNSb+Dk34HJP1OSPqdmPS7Mel3cNLvgKTfCUm/E5N+Nyb9Dk76HZD0OyHpd2LS78ak38FJvwOSfick/U5MxyIXMAOVCzwb6V77fb8vXx6f2AW1vW/HCvO9ne51vvdXuPMV5ruZme/tZL630bHCNxBuJ+fvbeR80oycT5qTfjcn/d5O+r2N9LsZ6Xdz0u/mpN/bSb+3kX43I/1uTvrdnPR7O+n3NjpWuIDZnLzgCU4CHpA8AE9IAp6YvKBvTPodnPQ7IOl3QtLvxKTfjUm/g5N+ByT9Tkj6nZj0uzHpd3DS74Ck3wlJvxOTfjcm/Q5O+h2Q9Dsh6XdiOha5gBmoXODZSPfS7+u4fHl8YhfU9r4dK8z3drqX+d6/+92tMN/NzXxvJ/O9jY4VvoFwOzl/byPnk2bkfNKc9Ls56fd20u9tpN/NSL+bk343J/3eTvq9jfS7Gel3c9Lv5qTf20m/t9GxwgXM5uQFT3AS8IDkAXhCEvDE5AV9Y9Lv4KTfAUm/E5J+Jyb9bkz6HZz0OyDpd0LS78Sk341Jv4OTfgck/U5I+p2Y9Lsx6Xdw0u+ApN8JSb8T07HIBcxA5QLPRrrbfl/X5cvjE7ugtvftWGG+t9Pdzvf+ne9+hfluduZ7O5nvbXSs8A2E28n5exs5nzQj55PmpN/NSb+3k35vI/1uRvrdnPS7Oen3dtLvbaTfzUi/m5N+Nyf93k76vY2OFS5gNicveIKTgAckD8ATkoAnJi/oG5N+Byf9Dkj6nZD0OzHpd2PS7+Ck3wFJvxOSficm/W5M+h2c9Dsg6XdC0u/EpN+NSb+Dk34HJP1OSPqdmI5FLmAGKhd4NtLd9Ps6L18en9gFtb1vxwrzvZ3uZr7373pvK8x38zPf28l8b6NjhW8g3E7O39vI+aQZOZ80J/1uTvq9nfR7G+l3M9Lv5qTfzUm/t5N+byP9bkb63Zz0uznp93bS7210rHABszl5wROcBDwgeQCekAQ8MXlB35j0Ozjpd0DS74Sk34lJvxuTfgcn/Q5I+p2Q9Dsx6Xdj0u/gpN8BSb8Tkn4nJv1uTPodnPQ7IOl3QtLvxHQscgEzULnAs5HutN/Xffny+MQuqO19O1aY7+10p/O9f8d7X2G+m6H53k7mexsdK3wD4XZy/t5GzifNyPmkOel3c9Lv7aTf20i/m5F+Nyf9bk76vZ30exvpdzPS7+ak381Jv7eTfm+jY4ULmM3JC57gJOAByQPwhCTgickL+sak38FJvwOSfick/U5M+t2Y9Ds46XdA0u+EpN+JSb8bk34HJ/0OSPqdkPQ7Mel3Y9Lv4KTfAUm/E5J+J6ZjkQuYgcoFno10J/1+EJcvj0/sgtret2OF+d5OdzLf+3e7PyvMd3M039vJfG+jY4VvINxOzt/byPmkGTmfNCf9bk76vZ30exvpdzPS7+ak381Jv7eTfm8j/W5G+t2c9Ls56fd20u9tdKxwAbM5ecETnAQ8IHkAnpAEPDF5Qd+Y9Ds46XdA0u+EpN+JSb8bk34HJ/0OSPqdkPQ7Mel3Y9Lv4KTfAUm/E5J+Jyb9bkz6HZz0OyDpd0LS78R0LHIBM1C5wLORar8f1OXL4xO7oLb37VhhvrdTne/9O92/Fea7WZrv7WS+t9GxwjcQbifn723kfNKMnE+ak343J/3eTvq9jfS7Gel3c9Lv5qTf20m/t5F+NyP9bk763Zz0ezvp9zY6VriA2Zy84AlOAh6QPABPSAKemLygb0z6HZz0OyDpd0LS78Sk341Jv4OTfgck/U5I+p2Y9Lsx6Xdw0u+ApN8JSb8Tk343Jv0OTvodkPQ7Iel3YjoWuYAZqFzg2Uil3w/y8uXxiV1Q2/t2rDDf26nM9/5d7u8K8908zfd2Mt/b6FjhGwi3k/P3NnI+aUbOJ81Jv5uTfm8n/d5G+t2M9Ls56Xdz0u/tpN/bSL+bkX43J/1uTvq9nfR7Gx0rXMBsTl7wBCcBD0gegCckAU9MXtA3Jv0OTvodkPQ7Iel3YtLvxqTfwUm/A5J+JyT9Tkz63Zj0Ozjpd0DS74Sk34lJvxuTfgcn/Q5I+p2Q9DsxHYtcwAxULvBspNXvB3358vjELqjtfTtWmO/ttOZ7/w73f4X5bqbmezuZ7210rPANhNvJ+XsbOZ80I+eT5qTfzUm/t5N+byP9bkb63Zz0uznp93bS722k381Iv5uTfjcn/d5O+r2NjhUuYDYnL3iCk4AHJA/AE5KAJyYv6BuTfgcn/Q5I+p2Q9Dsx6Xdj0u/gpN8BSb8Tkn4nJv1uTPodnPQ7IOl3QtLvxKTfjUm/g5N+ByT9Tkj6nZiORS5gBioXeDbSa/X7YVy+PD6xC2p7344V5ns7OZ9so2OFb7DaTs4n20i/m5F+Nyf9bk76vZ30exvpdzPS7+ak381Jv7eTfm8j/W5G+t2c9Ls56fd20u9tpN/NSL+b0xn77QJm2zsveILTGQfcC8ywcV5gJiTznZi8wAxMDuAByTegNCT9Tk76nZj0OzDpd0DS74ak38lJvxOTfgcm/Q5I+t2Q9Ds56Xdi0u/ApN8BSb8bkn4npzP22wXMtHXeXwam2833w7p86RtQwqa9ssQFzG11xn57P7/37VhhvreT+d5GxwrfILud/P1yGzmfNCP9bk763Zz0ezvp9zbS72ak381Jv5uTfm8n/d5G+t2M9Ls56Xdz0u/tpN/b6FjhAmZz8gA8OAl4QPIAPCEJeGLyE5Ibk34HJ/0OSPqdkPQ7Mel3Y9Lv4KTfAUm/E5J+Jyb9bkz6HZz0OyDpd0LS78Sk341Jv4OTfgck/U5I+p2YjkX+BcxA5QLPRvps/X6Yly+PT+yC2t63Y4X53k7OJ9voWOEbrLaT88k20u9mpN/NSb+bk35vJ/3eRvrdjPS7Oel3c9Lv7aTf20i/m5F+Nyf9bk76vZ30exvpdzPS7+Z0xn67gNn2zgue4HTGAfcCM2ycF5gJyXwnJi8wA5MDeEDyDSgNSb+Tk34nJv0OTPodkPS7Iel3ctLvxKTfgUm/A5J+NyT9Tk76nZj0OzDpd0DS74ak38npjP12ATNtnfeXgenV8/2wL1/6BpSwaa8scQFzW52x397P7307Vpjv7WS+t9GxwjfIbid/v9xGzifNSL+bk343J/3eTvq9jfS7Gel3c9Lv5qTf20m/t5F+NyP9bk763Zz0ezvp9zY6VriA2Zw8AA9OAh6QPABPSAKemPyE5Mak38FJvwOSfick/U5M+t2Y9Ds46XdA0u+EpN+JSb8bk34HJ/0OSPqdkPQ7Mel3Y9Lv4KTfAUm/E5J+J6ZjkX8BM1C5wLORPrPfZ7h8eXxiF9T2vh0rzPd2cj7ZRscK32C1nZxPtpF+NyP9bk763Zz0ezvp9zbS72ak381Jv5uTfm8n/d5G+t2M9Ls56Xdz0u/tpN/bSL+bkX43pzP22wXMtnde8ASnMw64F5hh47zATEjmOzF5gRmYHMADkm9AaUj6nZz0OzHpd2DS74Ck3w1Jv5OTficm/Q5M+h2Q9Lsh6Xdy0u/EpN+BSb8Dkn43JP1OTmfstwuYaeu8vwxMn57v/+87vuN/vXG5vP/Vv+SJy+Vdb3/hhQ+E3+q+LfH+slG6gLmdzthv87337VhhvreT+d5GxwrfILud/P1yGx0r9Ls56fd20u9tpN/NSL+bk343J/3eTvq9jfS7Gel3c9Lv5qTf20m/t5F+NyP9bk4uYDYnD8CDk4AHJA/AE5KAJyYPwBuTfgcn/Q5I+p2Q9Dsx6Xdj0u/gpN8BSb8Tkn4nJv1uTPodnPQ7IOl3QtLvxKTfjUm/g5N+ByT9Tkj6nZiORf4FzEDlG1A20tHvT/zDf/j8b/74j7/t1asfxuXL4zP4Bqu9b8cK872dnE+20bHCBbXt5HyyjfS7Gel3c9Lv5qTf20m/t5F+NyP9bk763Zz0ezvp9zbS72ak381Jv5uTfm8n/d5G+t2M9Ls5nbHfLmC2vfOCJzidccC9wAwb5wVmQjLfickLzMDkAB6QfANKQ9Lv5KTfiUm/A5N+ByT9bkj6nZz0OzHpd2DS74Ck3w1Jv5OTficm/Q5M+h2Q9Lsh6XdyOmO/XcBMW+f9ZWD6x9/5nX/jEz/3c9/+6qUP6/Klb0AJm/bKEhcwt9UZ++39/N63Y4X53k7mexsdK3yD7Hby98tt5HzSjPS7Oel3c9Lv7aTf20i/m5F+Nyf9bk76vZ30exvpdzPS7+ak381Jv7eTfm+jY4ULmM3JA/DgJOAByQPwhCTgiclPSG5M+h2c9Dsg6XdC0u/EpN+NSb+Dk34HJP1OSPqdmPS7Mel3cNLvgKTfCUm/E5N+Nyb9Dk76HZD0OyHpd2I6FvkXMAOVCzyvjfSTzzzzzhuXy/tfvephXr48PosLamG4XVBLSM4nickFtcDkfBKQ9Lsh6Xdy0u/EpN+BSb8Dkn43JP1OTvqdmPQ7MOl3QNLvhqTfyUm/E5N+Byb9Dkj63ZD0Ozmdsd+3LmD+g3/wD37mS77kS/5t+lM8gEU3b978I1dXV794uVx+5QF8ufolnrl58+Y/vrq6+kT9Bde57ubNm2+8urr6ry+XywvX+XXu8Pf+4ps3b37Z1dXVP73DX3dtyz/ykY/8l8dv/ra3ve3/urYvcoe/sfneYOZ7Gx0rzHdzulwu+r2p9HsbXfR7I+n3NtLvZvTKKv3eXPq9jfS7Gfn7ZXBy/g5In1qi35tKv7eRfjcj/Q5O+h2Q9Lsi6XeQ8vxkI3l+so2OFV/91V/93x7/+dGPfvTvtV9x/avM9zY+03z/1oc+9J//5o//+Nte/am/4Fu+5SOf9yf+xP+7/zTXt8L5JNv6++Wmcj7ZRv5+2Yz8/TI46XdA8vfLiqTfQcr5eyOd6fz9GZ/WfO+tcz5pRs4nwcn5JCA5n1Qk/Q5SzicbyflkGx0r9Ls5+f6T5KTfgUm/N5J+b6Njxcc+9rH/9Opv/+2//T9+1Vd91Yvtl1z/qieeeOJ7Xn755Z8400W+J5544gM3btz4jsvl8mvXL5C+wpufeOKJH7hx48Y70+oHsOgI05NPPvknb9y48b0P4MulL/GP/tE/+tZj4R//43/8R9MveACLzHdCNt+ByXwHpMvlot/bSb+30bFCv5OTfgcm/Q5I+p2Q9Dsx6Xdj0u/gpN8BSb8Tkn4nJv1uTPodnPQ7IOl3QtLvxKTfjUm/g9Nb3/rWHzuW/Yt/8S/+VFj+QJZ4PpiYTzHfv/m3/tbbP/FzP/ftr/7Eb/yar/mbX/AX/sJPpj/JNS5yPmm43u9sJ+eTbeT9TjO6XC6n6Pdnflrz3fbO+SQ5me/A5HwSkDw/SUj6nZg8P2lM+h2c9Dsg6XdC0u/EpN+NSb+Dk34HJP1OSPqdmPS7Mel3cHrxxRe/+ur555//hve85z0/HdY/kCUf/ehHf+zGjRs//Na3vvU0P9X2xRdf/NhLL730tU8//fQvPRCE8UX8E8ZtF5577rlnj5XPPvvsc+1XXP8q872Nzfc2OlaY7+ak39vpjP9Et/ne+3asMN/byXxvo2OF88l2cj7ZRs4nzUi/m5N+Nyf93k76vY30uxnpd3PS7+ak39tJv7eRfjcj/W5OZ+z35XK5+cqnv2p/iutfpd/b+Az9/slnnnnnjcvl/a/+tE9cLu96+wsvfGD/Ka5/heffzdjz7+10xn6b771vzifNyHw3J+eT7XSG88mrP6X53vt2rDDf28l8byPPT5qR80lz0u/mpN/bSb+3kX43I/1uTvrdnPR7O+n3NtLvZqTfzemM/X7ve9/7jS5ghv3zgmcjnXHAveDZ+ybgzch8NycH8O3kAL6NHMCbkX43J/1uTvq9nfR7G+l3M9Lv5qTfzUm/t5N+byP9bkb63Zz0uznp93bS722k381Iv5vTGfvtAmbbO+8vf6fT7S5ffsG3fMtH/ui3f/t/1VSvf5X3l83YfG+nM/bbfO99cz5pRua7Ofn75Xby98tt5O+XzUi/m5N+Nyf93k76vY30uxnpd3PS7+ak39tJv7eRfjcj/W5O+t2c9Hs76fc2Ola4gNmc/AtTwUnAA5Kf0JaQBDwx+RcwG5N+Byf9Dkj6nZD0OzHpd2PS7+Ck3wFJvxOSficm/W5M+h2c9Dsg6XdC0u/EpN+NSb+Dk34HJP1OSPqdmI5F/gXMQOWC2n9Eut3lyzd+zdf8zTe9851f/tVf/dV/KpA+kCUuqDVm872dnE+20bHCN1htJ+eTbXSs0O/mpN/bSb+3kX43I/1uTvrdnPR7O+n3NtLvZqTfzUm/m5N+byf93kb63Yz0uznpd3PS7+10xn67gLn37dYKA76hzjjgAr73zXw3I/PdnLzA3E4O4NvIC8xmpN/NSb+bk35vJ/3eRvrdjPS7Oel3c9Lv7aTf20i/m5F+Nyf9bk76vZ30exvpdzPS7+Z0xn67gNn2zvvLTznd7vLlE5fLu97y1//6v33iiSf+kguYrz1Tzif7f3POJ9vI+aQZOZ80pzOeT3z/Sds755PtZL630bHC+WQ7OZ9sI+eTZuR80pz0uznp93bS722k381Iv5uTfjcn/d5O+r2N9LsZ6XdzOmO/XcBse+cCZnA644B7AB42zgXjhGS+E5MH4IHJATwg+QmyDUm/k5N+Jyb9Dkz6HZD0uyHpd3LS78Sk34FJvwOSfjck/U5O+p2Y9Dsw6XdA0u+GpN/J6Yz9dgEzbZ33l+Py5dtfeOEDZ5xv7y/NdxPYq8z3NjpW+AbC7eT8vY2OFfrdnFzA3E76vY30uxnpd3PS7+ak39tJv7eRfjcj/W5O+t2c9Hs76fc20u9mpN/NSb+bk35vpzP22wXMvW+3VhjwDXXGARfwvW/muxmZ7+bkBeZ2cgDfRl5gNiP9bk763Zz0ezvp9zbS72ak381Jv5uTfm8n/d5G+t2M9Ls56Xdz0u/tpN/bSL+bkX43pzP22wXMtneP+/vL1/qXL4/Ll4fiGefb+0vz3QT2KvO9jY4Vzt/byfl7Gzl/NyPn7+ak381Jv7eTfm8j/W5G+t2c9Ls56fd20u9tpN/NSL+bk343J/3eTvq9jfS7Gel3czpjv13AbHvnAmZwOuOAe4EZNs4F44RkvhOTF5iByQE8IPkJsg1Jv5OTficm/Q5M+h2Q9Lsh6Xdy0u/EpN+BSb8Dkn43JP1OTvqdmPQ7MOl3QNLvhqTfyemM/XYBM23dY/3+sly+PBTPON/eX5rvJrBXme9tdKzwDYTbyfl7Gx0r9Ls5Pe4/IKIo6XdR0u+ipN9FSb+bkn+gpDjpd1HS76Kk30VJv5uSfhcn/S5K+l2U9Lso6XdT0u/idMZ+u4BZds4L+qR0xgH3ADxt3WP9gr4JeUFfnbzA3FIO4NvIC8xmdKzyAnNbOZ9so2OFfm8n/d5G+t2M9Ls56Xdz0u/tpN/bSL+bkX43J/1uTvq9nfR7G+l3M9Lv5nTGfruA2fbucX0+WC9fHopnnG/vL813E9irzPc28vy7GTl/Nyf9bk6P6/mk6XxqlX43Lc9PtpN+byPPT5qR5yfNSb+bk35vJ/3eRvrdjPS7Oel3c9Lv7aTf20i/m5F+N6cz9tsFzLZ3LjgEpzMOuAfgYeNc4ElI5jsxucATmBzAA5KfINuQ9Ds56Xdi0u/ApN8BSb8bkn4nJ/1OTPodmPQ7IOl3Q9Lv5KTfiUm/A5N+ByT9bkj6nZzO2G8XMNPWPZbvL+/k8uWheMb59v7SfDeBvcp8b6NjhW8g3E7O39voWKHfzckFzO2k39tIv5uRfjcn/W5O+r2d9Hsb6Xcz0u/mpN/NSb+3k35vI/1uRvrdnPS7Oen3djpjv13A3Pt2a4UB31BnHHAB3/tmvpuR+W5OXmBuJwfwbeQFZjPS7+ak381Jv7eTfm8j/W5G+t2c9Ls56fd20u9tpN/NSL+bk343J/3eTvq9jfS7Gel3czpjv13AbHv3uL2/vNPLl4fiGefb+0vz3QT2KvO9jY4Vzt/byfl7Gzl/NyPn7+ak381Jv7eTfm8j/W5G+t2c9Ls56fd20u9tpN/NSL+bk343J/3eTvq9jfS7Gel3czpjv13AbHvnAmZwOuOAe4EZNs4F44RkvhOTF5iByQE8IPkJsg1Jv5OTficm/Q5M+h2Q9Lsh6Xdy0u/EpN+BSb8Dkn43JP1OTvqdmPQ7MOl3QNLvhqTfyemM/XYBM23dY/X+8m4uXx6KZ5xv7y/NdxPYq8z3NjpW+AbC7eT8vY2OFfrdnB63HxDRVH7nKv1uavq9nfR7G+l3MzpW6fe20u9t5PzdjPS7OTl/Nyf93k76vY30uxnpd3PS7+ak39vpjP12AXPv260VBnxDnXHABXzvm/luRua7OXkAvp0cwLeRB+DNSL+bk343J/3eTvq9jfS7Gel3c9Lv5qTf20m/t5F+NyP9bk763Zz0ezvp9zbS72ak383pjP12AbPt3ePy/vJuL18eimecb+8vzXcT2KvM9zY6Vjh/byfn723k/N2MnL+bk343J/3eTvq9jfS7Gel3c9Lv5qTf20m/t5F+NyP9bk763Zz0ezvp9zbS72ak383pjP12AbPtnQuYwemMA+4FZtg4F4wTkvlOTF5gBiYH8IDkJ8g2JP1OTvqdmPQ7MOl3QNLvhqTfyUm/E5N+Byb9Dkj63ZD0Oznpd2LS78Ck3wFJvxuSfienM/bbBcy0dY/F+8t7uXx5KJ5xvr2/NN9NYK8y39voWOEbCLeT8/c2Olbod3N6XH5ARNP47Kv0u+np93bS722k383oWKXf20q/t5HzdzPS7+bk/N2c9Hs76fc20u9mpN/NSb+bk35vpzP22wXMvW+3VhjwDXXGARfwvW/muxmZ7+bkAfh2cgDfRh6ANyP9bk763Zz0ezvp9zbS72ak381Jv5uTfm8n/d5G+t2M9Ls56Xdz0u/tpN/bSL+bkX43pzP22wXMtneP+vvLe718eSiecb69vzTfTWCvMt/b6Fjh/L2dnL+3kfN3M3L+bk763Zz0ezvp9zbS72ak381Jv5uTfm8n/d5G+t2M9Ls56Xdz0u/tpN/bSL+bkX43pzP22wXMtncuYAanMw64F5hh41wwTkjmOzF5gRmYHMADkp8g25D0Oznpd2LS78Ck3wFJvxuSficn/U5M+h2Y9Dsg6XdD0u/kpN+JSb8Dk34HJP1uSPqdnM7Ybxcw09Y90u8v78fly0PxjPPt/aX5bgJ7lfneRscK30C4nZy/t9GxQr+b06P+AyKawmuv0u+mqN/bSb+3kX43o2OVfm8r/d5Gzt/NSL+bk/N3c9Lv7aTf20i/m5F+Nyf9bk76vZ3O2G8XMPe+3VphwDfUGQdcwPe+me9mZL6bkwfg28kBfBt5AN6M9Ls56Xdz0u/tpN/bSL+bkX43J/1uTvq9nfR7G+l3M9Lv5qTfzUm/t5N+byP9bkb63ZzO2G8XMNveParvL+/X5ctD8Yzz7f3l4z3f7U/fVpnv5uT8vZ2cv7eR83czcv5uTvrdnPR7O+n3NtLvZqTfzUm/m5N+byf93kb63Yz0uznpd3PS7+2k39tIv5uRfjenM/bbBcy2dy5gBqczDrgXmGHjXDBOSOY7MfkJsoHJATwg+QmyDUm/k5N+Jyb9Dkz6HZD0uyHpd3LS78Sk34FJvwOSfjck/U5O+p2Y9Dsw6XdA0u+GpN/J6Yz9dgEzbd0j+f7yfl6+PBTPON/eXz6+893+5H2V+W5WvoFwOzl/b6NjhX43p0f1B0S0P31bpd/NSb+3k35vI/1uRscq/d5W+r2NjhX6vZ30exvpdzPS7+ak381Jv7eTfm8j/W5G+t2czthvFzDb3vkLZnA644B7AB42zgOUhGS+E5MHKIHJATwgeYHZkPQ7Oel3YtLvwKTfAUm/G5J+Jyf9Tkz6HZj0OyDpd0PS7+Sk34lJvwOTfgck/W5I+p2czthvFzDT1j1y7y/v9+XLQ/GM8+395eM53+1PfWerzHfz8g2E28n5exsdK/S7ObnAs530exsdK/R7O+n3NtLvZnSs0u9tpd/bSL+bkX43J+fv5qTf20m/t5F+NyP9bk763Zz0ezudsd8uYO59u7XCgG+oMw64gO99M9/NyHw3Jw/At5MD+DbyALwZ6Xdz0u/mpN/bSb+3kX43I/1uTvrdnPR7O+n3NtLvZqTfzfSX620AACAASURBVEm/m5N+byf93kb63Yz0uzmdsd8uYLa9e5TeX17H5ctD8Yzz7f3l4zff7U9856vMdzNz/t5Ozt/byPm7GTl/Nyf9bk76vZ30exvpdzPS7+ak381Jv7eTfm8j/W5G+t2c9Ls56fd20u9tpN/NSL+b0xn77QJm2zsXMIPTGQfcC8ywcS4YJyTznZj8BMLA5AAekPwE2Yak38lJvxOTfgcm/Q5I+t2Q9Ds56Xdi0u/ApN8BSb8bkn4nJ/1OTPodmPQ7IOl3Q9Lv5HTGfruAmbbukXl/eV2XLw/FM86395eP13y3P+3drTLfzc03EG4n5+9tdKzQ7+b0KP2AiPYnvvNV+t3M9Hs76fc20u9mdKzS722l39voWKHf20m/t5F+NyP9bk763Zz0ezvp9zbS72ak383pjP12AbPtnb9gBqczDrgH4GHjPEBJSOY7MXmAEpgcwAOSF5gNSb+Tk34nJv0OTPodkPS7Iel3ctLvxKTfgUm/A5J+NyT9Tk76nZj0OzDpd0DS74ak38npjP12ATNt3SPx/vI6L18eimecb+8vH5/5bn/Su19lvpudbyDcTs7f2+hYod/NyQWe7aTf2+hYod/bSb+3kX43o2OVfm8r/d5G+t2M9Ls5OX83J/3eTvq9jfS7Gel3c9Lv5qTf2+mM/XYBc+/brRUGfEOdccAFfO+b+W5G5rs5eQC+nRzAt5EH4M1Iv5uTfjcn/d5O+r2N9LsZ6Xdz0u/mpN/bSb+3kX43I/1uTvrdnPR7O+n3NtLvZqTfzemM/XYBs+3d6/395XVfvjwUzzjf3l8+HvPd/pT3tsp8Nz/n7+3k/L2NnL+bkfN3c9Lv5qTf20m/t5F+NyP9bk763Zz0ezvp9zbS72ak381Jv5uTfm8n/d5G+t2M9Ls5nbHfLmC2vXMBMzidccC9wAwb54JxQjLficlPIAxMDuAByU+QbUj6nZz0OzHpd2DS74Ck3w1Jv5OTficm/Q5M+h2Q9Lsh6Xdy0u/EpN+BSb8Dkn43JP1OTmfstwuYaete1+8vH8Tly0PxjPPt/eWjP9/tT3jvq8x3M/QNhNvJ+XsbHSv0uzm93n9ARPtT3tsq/W5++r2d9Hsb6XczOlbp97bS7210rNDv7aTf20i/m5F+Nyf9bk76vZ30exvpdzPS7+Z0xn67gNn2zl8wg9MZB9wD8LBxHqAkJPOdmDxACUwO4AHJC8yGpN/JSb8Tk34HJv0OSPrdkPQ7Oel3YtLvwKTfAUm/G5J+Jyf9Tkz6HZj0OyDpd0PS7+R0xn67gJm27nX7/vJBXb48FM84395fPtrz3f5092eV+W6OvoFwOzl/b6NjhX43Jxd4tpN+b6NjhX5vJ/3eRvrdjI5V+r2t9Hsb6Xcz0u/m5PzdnPR7O+n3NtLvZqTfzUm/m5N+b6cz9tsFzL1vt1YY8A11xgEX8L1v5rsZme/m5AH4dnIA30YegDcj/W5O+t2c9Hs76fc20u9mpN/NSb+bk35vJ/3eRvrdjPS7Oel3c9Lv7aTf20i/m5F+N6cz9tsFzLZ3r8f3lw/y8uWheMb59v7y0Z3v9ie7f6vMd7N0/t5Ozt/byPm7GTl/Nyf9bk76vZ30exvpdzPS7+ak381Jv7eTfm8j/W5G+t2c9Ls56fd20u9tpN/NSL+b0xn77QJm2zsXMIPTGQfcC8ywcS4YJyTznZj8BMLA5AAekPwE2Yak38lJvxOTfgcm/Q5I+t2Q9Ds56Xdi0u/ApN8BSb8bkn4nJ/1OTPodmPQ7IOl3Q9Lv5HTGfruAmbbudff+8kFfvjwUzzjf3l8+mvPd/lT3d5X5bp6+gXA7OX9vo2OFfjen1+MPiGh/svu3Sr+bpX5vJ/3eRvrdjI5V+r2t9HsbHSv0ezvp9zbS72ak381Jv5uTfm8n/d5G+t2M9Ls5nbHfLmC2vfMXzOB0xgH3ADxsnAcoCcl8JyYPUAKTA3hA8gKzIel3ctLvxKTfgUm/A5J+NyT9Tk76nZj0OzDpd0DS74ak38lJvxOTfgcm/Q5I+t2Q9Ds5nbHfLmCmrXtdvb98GJcvD8Uzzrf3l4/efLc/0f1fZb6bqW8g3E7O39voWKHfzckFnu2k39voWKHf20m/t5F+N6NjlX5vK/3eRvrdjPS7OTl/Nyf93k76vY30uxnpd3PS7+ak39vpjP12AXPv260VBnxDnXHABXzvm/luRua7OXkAvp0cwLeRB+DNSL+bk343J/3eTvq9jfS7Gel3c9Lv5qTf20m/t5F+NyP9bk763Zz0ezvp9zbS72ak383pjP12AbPt3evl/eXDunx5KJ5xvr2/fLTmu/1prmeV+W6uzt/byfl7Gzl/NyPn7+ak381Jv7eTfm8j/W5G+t2c9Ls56fd20u9tpN/NSL+bk343J/3eTvq9jfS7Gel3czpjv13AbHvnAmZwOuOAe4EZNs4F44RkvhOTn0AYmBzAA5KfINuQ9Ds56Xdi0u/ApN8BSb8bkn4nJ/1OTPodmPQ7IOl3Q9Lv5KTfiUm/A5N+ByT9bkj6nZzO2G8XMNPWvS7eXz7My5eH4hnn2/vLR2e+25/k+laZ72brGwi3k/P3NjpW6Hdzer38gIj2p7meVfrdXPV7O+n3NtLvZnSs0u9tpd/b6Fih39tJv7eRfjcj/W5O+t2c9Hs76fc20u9mpN/N6Yz9dgGz7Z2/YAanMw64B+Bh4zxASUjmOzF5gBKYHMADkheYDUm/k5N+Jyb9Dkz6HZD0uyHpd3LS78Sk34FJvwOSfjck/U5O+p2Y9Dsw6XdA0u+GpN/J6Yz9dgEzbd3p318+7MuXh+IZ59v7y0djvtuf4npXme/m6xsIt5Pz9zY6Vuh3c3KBZzvp9zY6Vuj3dtLvbaTfzehYpd/bSr+3kX43I/1uTs7fzUm/t5N+byP9bkb63Zz0uznp93Y6Y79dwNz7dmuFAd9QZxxwAd/7Zr6bkfluTh6AbycH8G3kAXgz0u/mpN/NSb+3k35vI/1uRvrdnPS7Oen3dtLvbaTfzUi/m5N+Nyf93k76vY30uxnpd3M6Y79dwGx7d+b3l2e4fHkonnG+vb98/c93+xNc/yrz3Yydv7eT8/c2cv5uRs7fzUm/m5N+byf93kb63Yz0uznpd3PS7+2k39tIv5uRfjcn/W5O+r2d9Hsb6Xcz0u/mdMZ+u4DZ9s4FzOB0xgH3AjNsnAvGCcl8JyY/gTAwOYAHJD9BtiHpd3LS78Sk34FJvwOSfjck/U5O+p2Y9Dsw6XdA0u+GpN/JSb8Tk34HJv0OSPrdkPQ7OZ2x3y5gpq077fvLX3n3u//qjcvl/a/+Uzxxubzr7S+88IH2p7s/q844395ftr098wXj9ie4/lXmuxn7BsLt5Py9jY4V+t2c9Hs76fc2Olbo93bS722k383oWKXf20q/t5F+NyP9bk7O381Jv7eTfm8j/W5G+t2c9Ls56fd2OmO/XcDc+3ZrhQHfUGcccAHf+2a+m5H5bk4egG8nB/Bt5AF4M9Lv5qTfzUm/t5N+byP9bkb63Zz0uznp93bS722k381Iv5uTfjcn/d5O+r2N9LsZ6XdzOmO/XcBse3fG95ef/Of//P/8jQ9+8E2v/hM8jMuXx2c443x7f/n6ne/P/dzP/WdPPfXUl7Y/wfWvMt/N2Pl7Ozl/byPn72bk/N2c9Ls56fd20u9tpN/NSL+bk343J/3eTvq9jfS7Gel3c9Lv5qTf20m/t5F+NyP9bk5n7LcLmG3vXMAMTmcccC8ww8a5YJyQzHdi8hMIA5MDeEDyE2Qbkn4nJ/1OTPodmPQ7IOl3Q9Lv5KTfiUm/A5N+ByT9bkj6nZz0OzHpd2DS74Ck3w1Jv5PTGfvtAmbautO9v/ypb/3W//6TH//4+1796R/W5cvjc5xxvr2/fH3Ot/NJ2zfz3ZzOeIHeBeO9d+Z7Gx0rzPd2cj7ZRscK3wC+nZxPttGxQr+bk35vJ/3eRvrdjPS7Oel3c9Lv7aTf20i/m5F+Nyf9bk76vZ3O2G8XMPe+3VphwDfUGQdcwPe+me9mZL6bkwfg28kBfBt5AN6M9Ls56Xdz0u/tpN/bSL+bkX43J/1uTvq9nfR7G+l3M9Lv5qTfzUm/t5N+byP9bkb63ZzO2G8XMNvenen95U8+88w7b1wu73/1J3+Yly+Pz3LG+fb+8vU338cndj5p+2a+m9OZ+m2+2545f3cn872tnE+20bHC85Pt5HyyjfS7GXl+0pz0uznp93bS722k381Iv5uTfjcn/d5O+r2N9LsZ6XdzOmO/b13A/NCHPvSrX/RFX/RS+2M8kFVvvnnz5m9dXV194oF8tfBFbt68+cWXy+XjV1dXL4fl177k5s2bT14ul7dcXV39yrV/sfgFbt68+carq6vPu1wuvxZ/ybUve/HFFz//+CJPPfXUv7/2L9a/gPkeVua7DZP5bk76vZ30exu9skK/9TsPy2st1O/GqN/bSb+3kX43I+fv5qTfzUm/t5N+byP9bkb63Zz0uznp93bS722k381Iv5vTU0899SXHyhdffPGX2q94IKs8H7wN82/97M9+3m988INvevV//YXveMevf97Xfd1vPZDduc0X0e+sb749/87D4vn3vVM5f29D/d5Gzt/NyPm7OXl+0pz0ezvp9zbS72ak381Jv5uTfm8n/d5G+t2M9Ls56Xdz0u/tpN/bSL+bkX43p1/+5V/+PVc/+IM/+Ke//uu//p+0X3L9q97whjd84ObNmz/y8ssvv3D9X619hc/5nM/58Msvv/zNN27cOMWFxyeeeOKLn3zyyb//27/920+3P8H1r3ryySefubq6+nOf/OQn33n9X619hRdeeOE7jpXPPPPMD7Rfcf2rzPc2Nt/b6FhhvpuTfm8n/d5Gxwr93k76vY30uxkdq/R7W+n3NtLvZqTfzcn5uznp93bS722k381Iv5uTfjcn/d5O+r2N9LsZ6Xdzevrppz92rPzwhz/8pe1XXP8qzwc/u/FvfP/3/5lPfvzj73v1f/uGt7zl3V/4Xd/1d69/Z177K+h32wHzvZ30ext5/t2MPP9uTvrdnPR7O+n3NtLvZqTfzUm/m5N+byf93kb63Yz0uznpd3PS7+2k39tIv5uRfjcn/W5O+r2d9HsbHSt+5md+5o9dPf/889/wnve856fbL7n+Vf4J423snzDeRseK55577tnjP5999tnn2q+4/lXmexub721kvpvRserFF1/82EsvvfS1Tz/99Cl+Urr5bnun383JfG+nM/4T9OZ775t+NyPz3Zycv7eT88k2cv5uRvrdnPS7Oen3dtLvbaTfzUi/m5N+Nyf93k76vY1eWXHzlf+8yr/imhea798N/JPPPPPOG5fL+1/93zxxubzr7S+88IFr3pL02+t3YrqY7+2k39vI+bsZOX83J/1uTvq9nfR7G+l3M9Lv5qTfzUm/t5N+byP9bkb63Zz0uznp93bS722k381Iv5uTfjcn/d5O+r2NjhXvfe97v9EFzGDlgsNGEvBtdKwQ8O0k4NvIAbwZOYA3J/1uTvq9nfR7G+l3M9Lv5qTfzUm/t5N+byP9bkb63Zz0uznp93bS722k381Iv5uTfjcn/d5O+r2NXlnhAmagepjvL293+fIL3/GOX/8j3/Zt/0n4+A9kiX43Zv3eTvq9jZy/m5Hzd3PS7+ak39tJv7eRfjcj/W5O+t2c9Hs76fc20u9mpN/NSb+bk35vJ/3eRvrdjPS7Oel3c9Lv7aTf2+hY4QJmc/IvqAUnAQ9ILmAmJAFPTP6F18ak38FJvwOSfick/U5M+t2Y9Ds46XdA0u+EpN+JSb8bk34HJ/0OSPqdkPQ7Mel3Y9Lv4KTfAUm/E5J+J6ZjkQuYgephXcC83eXLN7zlLe/+vX/1r37XU0899aXh4z+QJfrdmH0DynbS7210rHjuueeePf7z2Weffa79iutfZb63sfneRua7GR2rHtb55Haf0Hy3vdPv5mS+t5Pz9zY6VjifbCf93kbOJ83I+aQ56Xdz0u/tpN/bSL+bkX43J/1uTvq9nfR7Gx0rXMBsTh4QBicBD0geoCQkAU9MXmA2Jv0OTvodkPQ7Iel3YtLvxqTfwUm/A5J+JyT9Tkz63Zj0Ozjpd0DS74Sk34lJvxuTfgcn/Q5I+p2Q9DsxHYtcwAxUD+MbwG93+fKJy+Vd/8n3fd9PfO7nfu4/cwHztTfPBYcw3C7wJCTnk8TkgkNgcj4JSC4YNyT9Tk76nZj0OzDpd0DS74ak38lJvxOTfgcm/Q5I+t2Q9Ds56Xdi0u/ApN8BSb8bkn4npzP22wXMtHV+QlthOuOAe4FZds58FyXzXZT8hLai5ABelPyE5Kak38VJv4uSfhcl/S5K+t2U9Ls46XdR0u+ipN9FSb+bkn4XJ/0uSvpdlPS7KOl3U9Lv4nTGfruAWXbuwc/3a12+fPsLL3xAv9u+eX/ZnB7GBePX+mTmu+2b+W5O5ns7nfF8Yr73vh0rzPd2Mt/b6FjhXyjZTs4n2+hYod/NSb+3k35vI/1uRvrdnPS7Oen3dtLvbaTfzUi/m5N+Nyf93k5n7LcLmHvfbq0w4BvqjAMu4HvfzHczMt/NyQPw7eQAvo08AG9G+t2c9Ls56fd20u9tpN/NSL+bk343J/3eTvq9jfS7Gel3c9Lv5qTf20m/t5F+NyP9bk5n7LcLmG3vHuT7y3X58vjE+t32zfvL5vQg57t8IvNdlFxwaEq+/6Q4nfF8ot9l58x3UTLfRckFzKLkfFKUnE+akn4XJ/0uSvpdlPS7KOl3U9Lv4qTfRUm/i5J+FyX9bkr6XZzO2G8XMMvOuYCZlM444B6Ap61zwTgwme+A5CcQJiQH8MTkJxA2Jv0OTvodkPQ7Iel3YtLvxqTfwUm/A5J+JyT9Tkz63Zj0Ozjpd0DS74Sk34lJvxuTfgenM/bbBcywcQ/w/WW5fHl8Yv1u++b9ZXNyAXM7nbHf5nvv27HCfG8n872NjhV+wM92cj7ZRscK/W5O+r2d9Hsb6Xcz0u/mpN/NSb+3k35vI/1uRvrdnPS7Oen3dtLvbaTfzUi/m5MLmM3JA/DgJOAByQPwhCTgickD8Mak38FJvwOSfick/U5M+t2Y9Ds46XdA0u+EpN+JSb8bk34HJ/0OSPqdkPQ7Mel3Y9Lv4KTfAUm/E5J+J6Zj0c1XVl7lX3HNCx/XCw718uXBb77bEPoGq+bkG6y2k/PJNjpWPK79bjqfWqXfTUu/m5N+byf93kb63Yz0uznpd3PS7+2k39tIv5uRfjcn/W5O+r2d9Hsb6Xcz0u/mpN/NSb+30xn77QLm3rdbKwz4hjrjgAv43jfz3YzMd3PyAnM7OYBvo2OFfjcn55PtpN/byAOUZqTfzUm/m5N+byf93kb63Yz0uznpd3PS7+2k39tIv5uRfjcn/W5O+r2dzthvFzD3vj2I9zt3cvny+Dz63fZNv5uTfm+nM/bbfO99exD9bp/iP67S7yZmvpuTfm8n/d5Gnp80I/1uTvrdnPR7O+n3NtLvZqTfzUm/m5N+byf93kb63Yz0uznpd3PS7+10xn67gLn37dYKA76hzjjgAr73zXw3I/PdnFzA3E4O4NvoWKHfzcn5ZDvp9zbyAKUZ6Xdz0u/mpN/bSb+3kX43I/1uTvrdnPR7O+n3NtLvZqTfzUm/m5N+b6cz9tsFzL1v1/1+504vXx6fR7/bvul3c9Lv7XTGfpvvvW/X3e/2CX7nKv1uaua7Oen3dtLvbeT5STPS7+ak381Jv7eTfm8j/W5G+t2c9Ls56fd20u9tpN/NSL+bk343J/3eTmfstwuYe99urTDgG+qMAy7ge9/MdzMy383JBczt5AC+jY4V+t2cnE+2k35vIw9QmpF+Nyf9bk76vZ30exvpdzPS7+ak381Jv7eTfm8j/W5G+t2c9Ls56fd2OmO/XcDc+3ad73fu5vLl8Xn0u+2bfjcn/d5OZ+y3+d77dp39bl/9d6/S7yZnvpuTfm8n/d5Gnp80I/1uTvrdnPR7O+n3NtLvZqTfzUm/m5N+byf93kb63Yz0uznpd3PS7+10xn67gLn37dYKA76hzjjgAr73zXw3I/PdnFzA3E4O4NvoWKHfzcn5ZDvp9zbyAKUZ6Xdz0u/mpN/bSb+3kX43I/1uTvrdnPR7O+n3NtLvZqTfzUm/m5N+b6cz9tsFzL1v1/V+524vXx6fR7/bvul3c9Lv7XTGfpvvvW/X1e/2lT/7Kv1ueua7Oen3dtLvbeT5STPS7+ak381Jv7eTfm8j/W5G+t2c9Ls56fd20u9tpN/NSL+bk343J/3eTmfstwuYe99urTDgG+qMAy7ge9/MdzMy383JBczt5AC+jY4V+t2cnE+2k35vIw9QmpF+Nyf9bk76vZ30exvpdzPS7+ak381Jv7eTfm8j/W5G+t2c9Ls56fd2OmO/XcDc+3Yd73fu5fLl8Xn0u+2bfjcn/d5OZ+y3+d77dh39bl/19qv0uwma7+ak39tJv7eR5yfNSL+bk343J/3eTvq9jfS7Gel3c9Lv5qTf20m/t5F+NyP9bk763Zz0ezudsd8uYO59u7XCgG+oMw64gO99M9/NyHw3Jxcwt5MD+DY6Vuh3c3I+2U76vY08QGlG+t2c9Ls56fd20u9tpN/NSL+bk343J/3eTvq9jfS7Gel3c9Lv5qTf2+mM/XYBc+/b/X6/c6+XL4/Po99t3/S7Oen3djpjv8333rf73e/2FV97lX43RfPdnPR7O+n3NvL8pBnpd3PS7+ak39tJv7eRfjcj/W5O+t2c9Hs76fc20u9mpN/NSb+bk35vpzP22wXMvW+3VhjwDXXGARfwvW/muxmZ7+bkAuZ2cgDfRscK/W5OzifbSb+3kQcozUi/m5N+Nyf93k76vY30uxnpd3PS7+ak39tJv7eRfjcj/W5O+t2c9Hs7nbHfLmDufbuf73fux+XL4/Pod9s3/W5O+r2dzthv87337X72u321vUq/t5H3l83IfDcn/W5Ovv9kO+n3NtLvZqTfzUm/m5N+byf93kb63Yz0uznpd3PS7+2k39tIv5uRfjenM/bbBcy2dy5gBqczDrgXPGHjXDBOSOY7MV0cwLeTA/g2cgBvRg7gzUm/m5N+byf93kb63Yz0uznpd3PS7+2k39tIv5uRfjcn/W5O+r2d9Hsb6Xcz0u/mdMZ+u4DZ9u5+XFC7X5cvj0+s323fvL9sTvdjvttXaqvMd3My383JfG+nM55PzPfeN+fvZmS+m5PnJ9vJ+WQbeX7SjPS7Oel3c9Lv7aTf20i/m5F+Nyf9bk76vZ30exvpdzPS7+Z0xn67gNn2zgXM4HTGAfcAPGycC5gJyXwnJhcwA5MDeEDyL2A2JP1OTvqdmPQ7MOl3QNLvhqTfyUm/E5N+Byb9Dkj63ZD0Oznpd2LS78Ck3wFJvxuSfienM/bbBcy0dff8/vJ+Xr48PrF+t33z/rI5uaC2nc7Yb/O99803WDUj892cfIPsdnI+2UbHCv1uTs4n20m/t9GxQr+3k35vI/1uRs7fzUm/m5N+byf93kb63Yz0uznpd3PS7+2k39voWOECZnO65xeY8cvkZQa8UXlA2Jw8INxODijbyAPCZqTfzUm/m5N+byf93kb63Yz0uznpd3PS7+2k39tIv5uRfjcn/W5O+r2d9Hsb6Xcz0u/mpN/NSb+30xn77QLm3rdjxb3M9/2+fHl8Hv1u+6bfzele5rt9hTtbZb6bl/luTuZ7O53xfGK+977d6/mkfYU7W6Xfzct8Nyf93k76vY08H2xG+t2c9Ls56fd20u9tpN/NSL+bk343J/3eTvq9jfS7Gel3c3IBsznd0wvM+CXuaJkBb1wOKM3JAWU7OaBsIweUZqTfzUm/m5N+byf93kb63Yz0uznpd3PS7+2k39tIv5uRfjcn/W5O+r2d9Hsb6Xcz0u/mpN/NSb+30xn77QLm3rdjxd3O93Vcvjw+j363fdPv5nS3891+9ztfZb6bmfluTuZ7O53xfGK+977dy/mk/e53vkq/m5n5bk76vZ30ext5PtiM9Ls56Xdz0u/tpN/bSL+bkX43J/1uTvq9nfR7G+l3M9Lv5uQCZnO66xeY8be/42UGvJE5oDQnB5Tt5ICyjRxQmpF+Nyf9bk76vZ30exvpdzPS7+ak381Jv7eTfm8j/W5G+t2c9Ls56fd20u9tpN/NSL+bk343J/3eTmfstwuYe9+OFXcz39d1+fL4PPrd9k2/m9PdzHf7ne9ulflubua7OZnv7XTG84n53vt2t+eT9jvf3Sr9bm7muznp93bS723k+WAz0u/mpN/NSb+3k35vI/1uRvrdnPS7Oen3dtLvbaTfzUi/m5MLmM3prl5gxt/6rpYZ8MbmgNKcHFC2kwPKNnJAaUb63Zz0uznp93bS722k381Iv5uTfjcn/d5O+r2N9LsZ6Xdz0u/mpN/bSb+3kX43I/1uTvrdnPR7O52x3y5g7n07VtzpfF/n5cvj8+h32zf9bk53Ot/td737Vea72Znv5mS+t9MZzyfme+/b3ZxP2u9696v0u9mZ7+ak39tJv7eR54PNSL+bk343J/3eTvq9jfS7Gel3c9Lv5qTf20m/t5F+NyP9bk4uYDanO36BGX/bu15mwBudA0pzckDZTg4o28gBpRnpd3PS7+ak39tJv7eRfjcj/W5O+t2c9Hs76fc20u9mpN/NSb+bk35vJ/3eRvrdjPS7Oel3c9Lv7XTGfruAufftWHEn833dly+Pz6Pfbd/0uzndyXy33/HeVpnv5me+m5P53k5nPJ+Y771vd3o+ab/jva3S7+ZnvpuTfm8n/d5Gng82I/1uTvrdnPR7O+n3NtLvZqTfzUm/m5N+byf93kb63Yz0uzm5gNmc7ugFZvwt72mZAW98DijNyQFlOzmgbCMHlGak381Jv5uTfm8n/d5G+t2M9Ls56Xdz0u/tpN/bSL+bkX43J/1uydJKrQAAIABJREFUTvq9nfR7G+l3M9Lv5qTfzUm/t9MZ++0C5t63Y0Wd7wdx+fL4PPrd9k2/m1Od7/a73fsq890MzXdzMt/b6YznE/O99+1Oziftd7v3VfrdDM13c9Lv7aTf28jzwWak381Jv5uTfm8n/d5G+t2M9Ls56Xdz0u/tpN/bSL+bkX43Jxcwm1N+gRl/u3teZsAboQNKc3JA2U4OKNvIAaUZ6Xdz0u/mpN/bSb+3kX43I/1uTvrdnPR7O+n3NtLvZqTfzUm/m5N+byf93kb63Yz0uznpd3PS7+10xn67gLn37VhR5vtBXb48Po9+t33T7+ZU5rv9Tvdnlflujua7OZnv7XTG84n53vtWzyftd7o/q/S7OZrv5qTf20m/t5Hng81Iv5uTfjcn/d5O+r2N9LsZ6Xdz0u/mpN/bSb+3kX43I/1uTi5gNqf0AjP+VvdlmQFvjA4ozckBZTs5oGwjB5RmpN/NSb+bk35vJ/3eRvrdjPS7Oel3c9Lv7aTf20i/m5F+Nyf9bk76vZ30exvpdzPS7+ak381Jv7fTGfvtAubet2PFmu8Hefny+Dz63fZNv5vTmu/2u9y/Vea7WZrv5mS+t9MZzyfme+9bOZ+03+X+rdLvZmm+m5N+byf93kaeDzYj/W5O+t2c9Hs76fc20u9mpN/NSb+bk35vJ/3eRvrdjPS7ObmA2ZzmC8z429y3ZQa8UTqgNCcHlO3kgLKNHFCakX43J/1uTvq9nfR7G+l3M9Lv5qTfzUm/t5N+byP9bkb63Zz0uznp93bS722k381Iv5uTfjcn/d5OZ+y3C5h7344VrzXfD/ry5fF59Lvtm343J/3eTmfst/ne+7b63X6H+7tKv5un+W5O+r2d9HsbeX7SjPS7Oel3c9Lv7aTf20i/m5F+Nyf9bk76vZ30exvpdzPS7+ak381Jv7fTGfvtAubet1srDPiGOuOAC/jeN/PdjMx3c/roRz/6Yzdu3Pjht771rX+v/YrrX6Xf29h8byN/wWxG/oLZnJxPmpN+byf93kb63Yz0uznpd3PS7+2k39tIv5uRfjcn/W5O+r2d9Hsb6Xcz0u/m5AJmc7pdvx/G5cvjE5vvtm/OJ83J+WQ7OZ9sI+eTZqTfzUm/m5N+byf93kb63Yz0uznpd3PS7+2k39tIv5uRfjcn/W5O+r2d9Hsb6Xcz0u/mpN/NSb+30xn77QLm3rdbKwz4hjrjgAv43jfz3YzMd3NyAXM7OYBvo2OFfjcn55PtpN/byAOUZqTfzUm/m5N+byf93kb63Yz0uznpd3PS7+2k39tIv5uRfjcn/W5O+r2dzthvFzD3vt3u/c7Dunx5fB79bvum381Jv7fTGfttvve+3a7f7Vdezyr9bq7muznp93bS723k+Ukz0u/mpN/NSb+3k35vI/1uRvrdnPS7Oen3dtLvbaTfzUi/m5N+Nyf93k5n7LcLmHvfbq0w4BvqjAMu4HvfzHczMt/NyQXM7eQAvo2OFfrdnJxPtpN+byMPUJqRfjcn/W5O+r2d9Hsb6Xcz0u/mpN/NSb+3k35vI/1uRvrdnPS7Oen3djpjv13A3Pv22d7vPMzLl8fn0e+2b/rdnPR7O52x3+Z779tn63f7Vde3Sr+brfluTvq9nfR7G3l+0oz0uznpd3PS7+2k39tIv5uRfjcn/W5O+r2d9Hsb6Xcz0u/mpN/NSb+30xn77QLm3rdbKwz4hjrjgAv43jfz3YzMd3NyAXM7OYBvo2OFfjcn55PtpN/byAOUZqTfzUm/m5N+byf93kb63Yz0uznpd3PS7+2k39tIv5uRfjcn/W5O+r2dzthvFzD3vr36/c7Dvnx5fB79bvum381Jv7fTGfttvve+vbrf7Vdc7yr9br7muznp93bS723k+Ukz0u/mpN/NSb+3k35vI/1uRvrdnPS7Oen3dtLvbaTfzUi/m5N+Nyf93k5n7LcLmHvfbq0w4BvqjAMu4HvfzHczMt/NyQXM7eQAvo2OFfrdnJxPtpN+byMPUJqRfjcn/W5O+r2d9Hsb6Xcz0u/mpN/NSb+3k35vI/1uRvrdnPS7Oen3djpjv13A3Pv2me93/t13f/efvHG5vP/Vv+qJy+Vdb3/hhQ+03+3eV+l3M9Tv5qTf2+mM/Tbfe98+s99PP/30L7Vfcb2r9Lv5mu/mpN/bSb+3kecnzUi/m5N+Nyf93k76vY30uxnpd3PS7+ak39tJv7eRfjcj/W5O+t2c9Hs7nbHfLmDufbu1woBvqDMOuIDvfTPfzch8NycXMLeTA/g2Olbod3NyPtlO+r2NPEBpRvrdnPS7Oen3dtLvbaTfzUi/m5N+Nyf93k76vY30uxnpd3PS7+ak39vpjP12AXPv26ff7/zqX/tr3//Jj3/8fa/+FQ/68uXx9fW77Zt+Nyf93k5n7Lf53vv26X6/9NJLX+sC5u29zHebJe/nt5PzyTY6Vuh3c3I+2U76vY08H2xG+t2c9Ls56fd20u9tpN/NSL+bk343J/3eTvq9jfS7Gel3c3IBszm5gBmcBDwgXS4XD8C3k4BvIw/Am5EXmM1Jv5uTfm8n/d5G+t2M9Ls56Xdz0u/tpN/bSL+bkX43J/1uTvq9nfR7G+l3M9Lv5qTfzUm/t5N+b6NXVtx85T+v8q+45oVnnO9/+kM/9O9+44MffNOr/+gP4/Ll8RnMdxtC32DVnHyD1XZyPtlGx4oz9tt8770z39vIfDcj55Pm5HzSnPR7O+n3NtLvZqTfzUm/m5N+byf93kb63Yz0uznpd3PS7+2k39tIv5uRfjcnFzCbkwuYwUnAA5IXPAlJwBOTn0DYmPQ7OOl3QNLvhKTfiUm/G5N+Byf9Dkj6nZD0OzHpd2PS7+Ck3wFJvxOSficm/W5M+h2c9Dsg6XdC0u/EdCxyAXNQ/eQzz7zzxuXy/lcve1iXL4/PYb7bfPsGq+bkG6y2k/PJNjpWuIC5nfR7Gx0r9Ls56fd20u9tpN/NSL+bk343J/3eTvq9jfS7Gel3c9Lv5qTf20m/t5F+NyP9bk763Zz0ezudsd+3LmD+4A/+4J/++q//+n+y/wgPZsUb3vCGD9y8efNHXn755RcezFfcX+VzPudzPvzyyy9/840bN35lr77+FU888cQXP/nkk3//t3/7t5++/q/WvsKTTz75zNXV1Z/75Cc/+c72K65/1QsvvPAdx1d55plnfuD6v1r7CuZ7O5nvbXSsMN/NSb+3k35vo2OFfm8n/d5G+t2MjlX6va30exvpdzPS7+bk/N2c9Hs76fc20u9mpN/NSb+bk35vJ/3eRvrdjPS7OT399NMfO1Z++MMf/tL2K65/1ZmeD/7G93//n/nkxz/+vlf/qd/wlre8+wu/67v+7vVrfPavYL6bvPNJc3I+2U7OJ9vI+aQZ6Xdz0u/mpN/bSb+3kX43I/1uTvrdnPR7O+n3NtLvZqTfzUm/m5N+byf93kb63Yz0uznpd3PS7+10xn7/zM/8zB+7+tCHPvSrX/RFX/TS/iM8sBVvvnnz5m9dXV194oF9xfGFbt68+cWXy+XjV1dXL5/hM928efPJy+Xylqurq1NcCD1Mbt68+carq6vPu1wuv3YGo+MzvPjii59//OdTTz3178/ymS6Xi/ne/3sz32FgzXdA+lSb9Hv/b06/2zjp954l/Q6zpN8BSb8TkvN3YjoW6bd+52F5rYX63Ridv7eTfm+jV1bot37nYdHve6fS722o39tIv5uR9zvN6amnnvqSV97z/FL7FQ9k1SnOJ7/1sz/7eb/xwQ++6dV/4i98xzt+/fO+7ut+64FI3OaLmO+m7++Xzcn5ZDs5n2wj55NmpN/NSb+bk35vJ/3eRvrdjPS7Oel3c9Lv7aTf20i/m5F+Nyf9bk76vZ30exvpdzPS7+ak381Jv7fTGfv9y7/8y7/n6vnnn/+G97znPT+9/wgPZsVHP/rRH7tx48YPv/Wtb/17D+Yr7q/in3jdRmf8J179E8Z7344V5ns7me9tdKzQ7+3kn6DfRscK/W5O+r2d9Hsb6Xcz0u/mpN/NSb+3k35vI/1uRvrdnPS7Oen3dtLvbaTfzUi/m5N+Nyf93k5n7Pfxs5le+eRX+0/wYFac4fn3Tz7zzDtvXC7vf/Wf+InL5V1vf+GFDzwYidt/Ff1uO6DfzUm/t9MZ+22+974dK8z3djLf28jfL5uR80lz0u/mpN/bSb+3kX43I/1uTvrdnPR7O+n3NtLvZqTfzUm/m5N+byf93kb63Yz0uzm9973v/UYXMIOVgG8kAd9GAt6MBLw5OYA3J/3eTvq9jfS7Gel3c9Lv5qTf20m/t5F+NyP9bk763Zz0ezvp9zbS72ak381Jv5uTfm8n/d5G+t2M9Ls5uYD5u51ud/nyDW95y7u/6Ud/9G9k2WtcaL4brvNJc3I+2U7OJ9vI+aQZ6Xdz0u/mpN/bSb+3kX43I/1uTvrdnPR7O+n3NtLvZqTfzUm/m5N+byf93kb63Yz0uznpd3PS7+10xn67gLn37dYKA76hzjjgAr73zXw3I/PdnM7wE8Bf/Un1e++d+d5G/oLZjPwFszk5nzQn/d5O+r2N9LsZ6Xdz0u/mpN/bSb+3kX43I/1uTvrdnPR7O+n3NtLvZqTfzckFzN/pdLvLl1/4jnf8+hv+8B/+qqeffvqXsuw1LjTfDdf5pDk5n2wn55Nt5HzSjPS7Oel3c9Lv7aTf20i/m5F+Nyf9bk76vZ30exvpdzPS7+ak381Jv7eTfm8j/W5G+t2c9Ls56fd2OmO/XcDc+3ZrhQHfUGcccAHf+2a+m5H5bk4uYG4nB/BtdKzQ7+bkfLKd9HsbeYDSjPS7Oel3c9Lv7aTf20i/m5F+Nyf9bk76vZ30exvpdzPS7+ak381Jv7fTGfvtAuZ/3LfbXb584nJ51xe/731/7aWXXvpaFzBvP+dnnG/93l3y/rIZme/m5P3ldnL+3kbeXzYj/W5O+t2c9Hs76fc20u9mpN/NSb+bk35vJ/3eRvrdjPS7Oel3c9Lv7aTf20i/m5F+N6cz9tsFzLZ3LmAGpzMOuBeYYeNcME5I5jsxXRzAt5MD+DZyAG9GDuDNSb+bk35vJ/3eRvrdjPS7Oel3c9Lv7aTf20i/m5F+Nyf9bk76vZ30exvpdzPS7+Z0xn67gPmpvXuty5dvf+GFD7hgvGf8jPPt/eXeN/1uRua7OTl/byfn723k/N2M9Ls56Xdz0u/tpN/bSL+bkX43J/1uTvq9nfR7G+l3M9Lv5qTfzUm/t5N+byP9bkb63ZzO2G8XMNveuYAZnM444F5gho1zATMhme/E5AJmYHIAD0j+BcyGpN/JSb8Tk34HJv0OSPrdkPQ7Oel3YtLvwKTfAUm/G5J+Jyf9Tkz6HZj0OyDpd0PS7+R0xn67gLkvX3pBn8b7csb59v6y7Z0LxtvJfG+jY4VvINxOzt/b6Fih381Jv7eTfm8j/W5G+t2c9Ls56fd20u9tpN/NSL+bk343J/3eTvq9jfS7Gel3c9Lv5qTf2+mM/XYBc+/brRUGfEOdccAFfO+b+W5G5rs5eYG5nRzAt5EXmM1Iv5uTfjcn/d5O+r2N9LsZ6Xdz0u/mpN/bSb+3kX43I/1uTvrdnPR7O+n3NtLvZqTfzemM/X7cL2Cuf/ny0zvr/eWe8TPOt/eXe9/0uxmZ7+bk/L2dnL+3kfN3M9Lv5qTfzUm/t5N+byP9bkb63Zz0uznp93bS722k381Iv5uTfjcn/d5O+r2N9LsZ6XdzOmO/XcBse+cCZnA644B7gRk2zgXjhGS+E5OfIBuYHMADkp8g25D0Oznpd2LS78Ck3wFJvxuSficn/U5M+h2Y9Dsg6XdD0u/kpN+JSb8Dk34HJP1uSPqdnM7Y78f5Ama9fOkFfRpv/wJmY3I+CU7OJwHJ+aQhOZ8kpzOeT3z/Sdo6318VmMx3QPIvGCck55PE5F8wbkz6HZz0OyDpd0LS78Sk341Jv4OTfgck/U5I+p2Y9Lsx6XdwOmO/XcAMG+cFZkM644B7AN72zk9I3k7mexsdK/wElO3kAL6NjhX63Zz0ezvp9zbS72ak381Jv5uTfm8n/d5G+t2M9Ls56Xdz0u/tpN/bSL+bkX43J/1uTvq9nc7Y78f1AuadXL70/nLP9rHijPOt323v9Hs7me9t5PzdjJy/m5N+Nyf93k76vY30uxnpd3PS7+ak39tJv7eRfjcj/W5O+t2c9Hs76fc20u9mpN/NSb+bk35vpzP22wXMvW+3VhjwDXXGARfwvW/muxmZ7+bkAuZ2cgDfRscK/W5OzifbSb+3kQcozUi/m5N+Nyf93k76vY30uxnpd3PS7+ak39tJv7eRfjcj/W5O+t2c9Hs7nbHfj+MFzDu9fOn9zp7tY8UZ51u/297p93Yy39vI+bsZOX83J/1uTvq9nfR7G+l3M9Lv5qTfzUm/t5N+byP9bkb63Zz0uznp93bS722k381Iv5uTfjcn/d5OZ+y3C5h7326tMOAb6owDLuB738x3MzLfzckFzO3kAL6NjhX63ZycT7aTfm8jD1CakX43J/1uTvq9nfR7G+l3M9Lv5qTfzUm/t5N+byP9bkb63Zz0uznp93Y6Y78ftwuYd3P50vudPdvHijPOt363vdPv7WS+t5HzdzNy/m5O+t2c9Hs76fc20u9mpN/NSb+bk35vJ/3eRvrdjPS7Oel3c9Lv7aTf20i/m5F+Nyf9bk76vZ3O2G8XMPe+3VphwDfUGQdcwPe+me9mZL6bkwuY28kBfBsdK/S7OTmfbCf93kYeoDQj/W5O+t2c9Hs76fc20u9mpN/NSb+bk35vJ/3eRvrdjPS7Oel3c9Lv7XTGfj9OFzDv9vKl9zt7to8VZ5xv/W57p9/byXxvI+fvZuT83Zz0uznp93bS722k381Iv5uTfjcn/d5O+r2N9LsZ6Xdz0u/mpN/bSb+3kX43I/1uTvrdnPR7O52x3y5g7n27tcKAb6gzDriA730z383IfDcnFzC3kwP4NjpW6Hdzcj7ZTvq9jTxAaUb63Zz0uznp93bS722k381Iv5uTfjcn/d5O+r2N9LsZ6Xdz0u/mpN/b6Yz9flwuYN7L5Uvvd/ZsHyvOON/63fZOv7eT+d5Gzt/NyPm7Oel3c9Lv7aTf20i/m5F+Nyf9bk76vZ30exvpdzPS7+ak381Jv7eTfm8j/W5G+t2c9Ls56fd2OmO/XcDc+3ZrhQHfUGcccAHf+2a+m5H5bk4uYG4nB/BtdKzQ7+bkfLKd9HsbeYDSjPS7Oel3c9Lv7aTf20i/m5F+Nyf9bk76vZ30exvpdzPS7+ak381Jv7fTGfv9OFzAvNfLl97v7Nk+VpxxvvW77Z1+byfzvY2cv5uR83dz0u/mpN/bSb+3kX43I/1uTvrdnPR7O+n3NtLvZqTfzUm/m5N+byf93kb63Yz0uznpd3PS7+10xn67gLn37dYKA76hzjjgAr73zXw3I/PdnFzA3E4O4NvoWKHfzcn5ZDvp9zbyAKUZ6Xdz0u/mpN/bSb+3kX43I/1uTvrdnPR7O+n3NtLvZqTfzUm/m5N+b6cz9vtRv4B5Py5fer+zZ/tYccb51u+2d/q9ncz3NnL+bkbO381Jv5uTfm8n/d5G+t2M9Ls56Xdz0u/tpN/bSL+bkX43J/1uTvq9nfR7G+l3M9Lv5qTfzUm/t9MZ++0C5t63WysM+IY644AL+N43892MzHdzcgFzOzmAb6NjhX43J+eT7aTf28gDlGak381Jv5uTfm8n/d5G+t2M9Ls56Xdz0u/tpN/bSL+bkX43J/1uTvq9nc7Y70f5Aub9unzp/c6e7WPFGedbv9ve6fd2Mt/byPm7GTl/Nyf9bk76vZ30exvpdzPS7+ak381Jv7eTfm8j/W5G+t2c9Ls56fd20u9tpN/NSL+bk343J/3eTmfstwuYe99urTDgG+qMAy7ge9/MdzMy383JBczt5AC+jY4V+t2cnE+2k35vIw9QmpF+Nyf9bk76vZ30exvpdzPS7+ak381Jv7eTfm8j/W5G+t2c9Ls56fd2OmO/H9ULmPfz8qX3O3u2jxVnnG/9bnun39vJfG8j5+9m5PzdnPS7Oen3dtLvbaTfzUi/m5N+Nyf93k76vY30uxnpd3PS7+ak39tJv7eRfjcj/W5O+t2c9Hs7nbHfLmDufbu1woBvqDMOuIDvfTPfzch8NycXMLeTA/g2Olbod3NyPtlO+r2NPEBpRvrdnPS7Oen3dtLvbaTfzUi/m5N+Nyf93k76vY30uxnpd3PS7+ak39vpjP1+FC9g3u/Ll97v7Nk+VpxxvvW77Z1+byfzvY2cv5uR83dz0u/mpN/bSb+3kX43I/1uTvrdnPR7O+n3NtLvZqTfzUm/m5N+byf93kb63Yz0uznpd3PS7+10xn67gLn37dYKA76hzjjgAr73zXw3I/PdnFzA3E4O4NvoWKHfzcn5ZDvp9zbyAKUZ6Xdz0u/mpN/bSb+3kX43I/1uTvrdnPR7O+n3NtLvZqTfzUm/m5N+b6cz9vtRu4B5HZcvvd/Zs32sOON863fbO/3eTuZ7Gzl/NyPn7+ak381Jv7eTfm8j/W5G+t2c9Ls56fd20u9tpN/NSL+bk343J/3eTvq9jfS7Gel3c9Lv5qTf2+mM/XYBc+/brRUGfEOdccAFfO+b+W5G5rs5uYC5nRzAt9GxQr+bk/PJdtLvbeQBSjPS7+ak381Jv7eTfm8j/W5G+t2c9Ls56fd20u9tpN/NSL+bk343J/3eTmfs96N0AfO6Ll96v7Nn+1hxxvnW77Z3+r2dzPc2cv5uRs7fzUm/m5N+byf93kb63Yz0uznpd3PS7+2k39tIv5uRfjcn/W5O+r2d9Hsb6Xcz0u/mpN/NSb+30xn77QLm3rdbKwz4hjrjgAv43jfz3YzMd3NyAXM7OYBvo2OFfjcn55PtpN/byAOUZqTfzUm/m5N+byf93kb63Yz0uznpd3PS7+2k39tIv5uRfjcn/W5O+r2dztjvR+UC5nVevvR+Z8/2seKM863fbe/0ezuZ723k/N2MnL+bk343J/3eTvq9jfS7Gel3c9Lv5qTf20m/t5F+NyP9bk763Zz0ezvp9zbS72ak381Jv5uTfm+nM/bbBcy9b7dWGPANdcYBF/C9b+a7GZnv5uQC5nZyAN9Gxwr9bk7OJ9tJv7eRByjNSL+bk343J/3eTvq9jfS7Gel3c9Lv5qTf20m/t5F+NyP9bk763Zz0ezudsd+PwgXM67586f3Onu1jxRnnW7/b3un3djLf28j5uxk5fzcn/W5O+r2d9Hsb6Xcz0u/mpN/NSb+3k35vI/1uRvrdnPS7Oen3dtLvbaTfzUi/m5N+Nyf93k5n7LcLmHvfbq0w4BvqjAMu4HvfzHczMt/NyQXM7eQAvo2OFfrdnJxPtpN+byMPUJqRfjcn/W5O+r2d9Hsb6Xcz0u/mpN/NSb+3k35vI/1uRvrdnPS7Oen3djpjv1/vFzAfxOVL73f2bB8rzjjf+t32Tr+3k/neRs7fzcj5uznpd3PS7+2k39tIv5uRfjcn/W5O+r2d9Hsb6Xcz0u/mpN/NSb+3k35vI/1uRvrdnPS7Oen3djpjv13A3Pt2a4UB31BnHHAB3/v2/7P3HuByVeX+/7tDCTU0QdoVEaTIL5QgARUpAgGkoxQFEQQEAaVFBOGGEOGCSJHepUkTUGmXGpoIwsUrJVyaovg3dFFAIAmS/X/eldmTfebMzPs9J2fPmZDPfh4eY86amT2f9Z5P3r3WetcivjVGxLfGiQLMmBMJeMzIW+BvjRP5ScwJf8eMGEDRGOFvjRP+1jjh75gT/o4Z4W+NEf7WOOFvjRP+jjnh75gR/tYY4W+NE/7WOOHvmFM3+ntmLsDsVPEl8ztxbHuLboxv/K31Hf6OORHfMSPyb40R+bfGCX9rnPB3zAl/x4zwt8YIf2uc8LfGCX/HnPB3zAh/a4zwt8YJf2uc8HfMCX/HjPC3xgh/a5zwt8YJf8ecutHfFGDG/ZZaEOAxqG4McAQe9xvxrTEivjVOFGDGnEjAY0beAn9rnMhPYk74O2bEAIrGCH9rnPC3xgl/x5zwd8wIf2uM8LfGCX9rnPB3zAl/x4zwt8YIf2uc8LfGCX/HnLrR3zNrAWYniy+Z34lj21t0Y3zjb63v8HfMifiOGZF/a4zIvzVO+FvjhL9jTvg7ZoS/NUb4W+OEvzVO+DvmhL9jRvhbY4S/NU74W+OEv2NO+DtmhL81Rvhb44S/NU74O+bUjf6mADPut9SCAI9BdWOAI/C434hvjRHxrXGiADPmRAIeM/IW+FvjRH4Sc8LfMSMGUDRG+FvjhL81Tvg75oS/Y0b4W2OEvzVO+FvjhL9jTvg7ZoS/NUb4W+OEvzVO+Dvm1I3+nhkLMDtdfMn8Thzb3qIb4xt/a32Hv2NOxHfMiPxbY0T+rXHC3xon/B1zwt8xI/ytMcLfGif8rXHC3zEn/B0zwt8aI/ytccLfGif8HXPC3zEj/K0xwt8aJ/ytccLfMadu9DcFmHG/pRYEeAyqGwMcgcf9RnxrjIhvjRMFmDEnEvCYkbfA3xon8pOYE/6OGTGAojHC3xon/K1xwt8xJ/wdM8LfGiP8rXHC3xon/B1zwt8xI/ytMcLfGif8rXHC3zGnbvT3zFaAORjFl8zvxLHtLboxvvG31nf4O+ZEfMeMyL81RuTfGif8rXHC3zEn/B0zwt8aI/ytccLfGif8HXPC3zEj/K0xwt8aJ/ytccLfMSf8HTPC3xoj/K1xwt8aJ/wdc+pGf1OAGfdbakGAx6C6McAReNxvxLfGiPjWOFGAGXMiAY8ZeQv8rXEiP4k54e+YEQMoGiP8rXHC3xon/B1zwt8xI/ytMcLfGif8rXHC3zEn/B0zwt8aI/ytccLfGif8HXPqRn/PTAWYg1V8yfxOHNveohvjG39rfYe/Y07Ed8yI/FtjRP6tccLfGieQjLbGAAAgAElEQVT8HXPC3zEj/K0xwt8aJ/ytccLfMSf8HTPC3xoj/K1xwt8aJ/wdc8LfMSP8rTHC3xon/K1xwt8xp270NwWYcb+lFgR4DKobAxyBx/1GfGuMiG+NEwWYMScS8JiRt8DfGifyk5gT/o4ZMYCiMcLfGif8rXHC3zEn/B0zwt8aI/ytccLfGif8HXPC3zEj/K0xwt8aJ/ytccLfMadu9PfMUoA5mMWXzO/Ese0tujG+8bfWd/g75kR8x4zIvzVG5N8aJ/ytccLfMSf8HTPC3xoj/K1xwt8aJ/wdc8LfMSP8rTHC3xon/K1xwt8xJ/wdM8LfGiP8rXHC3xon/B1z6kZ/U4AZ91tqQYDHoLoxwBF43G/Et8aI+NY4UYAZcyIBjxl5C/ytcSI/iTnh75gRAygaI/ytccLfGif8HXPC3zEj/K0xwt8aJ/ytccLfMSf8HTPC3xoj/K1xwt8aJ/wdc+pGf88MBZiDXXzJ/E4c296iG+Mbf2t9h79jTsR3zIj8W2NE/q1xwt8aJ/wdc8LfMSP8rTHC3xon/K1xwt8xJ/wdM8LfGiP8rXHC3xon/B1zwt8xI/ytMcLfGif8rXHC3zGnbvQ3BZhxv6UWBHgMqhsDHIHH/UZ8a4yIb40TBZgxJxLwmJG3wN8aJ/KTmBP+jhkxgKIxwt8aJ/ytccLfMSf8HTPC3xoj/K1xwt8aJ/wdc8LfMSP8rTHC3xon/K1xwt8xp270d7cXYHZD8SXzO3Fse4tujG/8rfUd/o45Ed8xI/JvjRH5t8YJf2uc8HfMCX/HjPC3xgh/a5zwt8YJf8ec8HfMCH9rjPC3xgl/a5zwd8wJf8eM8LfGCH9rnPC3xgl/x5y60d8UYMb9lloQ4DGobgxwBB73G/GtMSK+NU4UYMacSMBjRt4Cf2ucyE9iTvg7ZsQAisYIf2uc8LfGCX/HnPB3zAh/a4zwt8YJf2uc8HfMCX/HjPC3xgh/a5zwt8YJf8ecutHf3VyA+cbo0YtMNbu4kewQsz02uvPOS2LiA9eC+I5ZdmN84++435i/1BgR3xon5i9jTuTfMSPmLzVG+FvjhL81Tvg75oS/Y0b4W2OEvzVO+FvjhL9jTvg7ZoS/NUb4W+OEvzVO+DvmhL9jRvhbY4S/NU7d6G8KMLW+owBT4NSNAc4EptBxFBhLkIhvCZORgMecSMBjRiTgGiMScI0T/tY44e+YE/6OGeFvjRH+1jjhb40T/o454e+YEf7WGOFvjRP+1jjh75gT/o4Z4W+NEf7WOHWjv7u1APOfl1zywqQnnjiwkexgFF8S3zNvfDN/qfUdBcYxp270N/Ed9xv+1hgR3xonni9jTjxfxox4vtQY4W+NE/7WOOHvmBP+jhnhb40R/tY44W+NE/6OOeHvmBH+1hjhb40T/tY44e+YE/6OGXkLCjA1ThRgCpwQuADJjAI1ARMCFyBxQqAGiQJjiRP+ljDhbwET/hYg4W8NEv6WOOFvCRP+FjDhbwES/tYg4W+JE/6WMOFvARP+FiDhbw0S/pY44W8JE/4WMOFvAdK0JnmtZSa/ouKGD5922h/evvnm1Rs/ZrCKL/0+KFCLOx1/x4y8BQtQYk74O2bkLSjA1Djh75gT/o4Z4W+NEf7WOOFvjRP+jjnh75gR/tYY4W+NE/7WOOHvmBP+jhnhb40R/tY44W+NE/6OOeHvmBH+1hjhb40TBZgaJyYwBU4IXIDEBKYECYFLmJjA1DDhb4ET/hYg4W8JEv6WMOFvDRP+FjjhbwES/pYg4W8JE/7WMOFvgRP+FiDhbwkS/pYw4W8NE/4WOOFvARL+liDhbwmTN+qqAszxm2yy+1SzixvvfjCLL/1eWIASxxP+jhl5CwowY074O2bkLVhAqHHC3zEn/B0zwt8aI/ytccLfGif8HXPC3zEj/K0xwt8aJ/ytccLfMSf8HTPC3xoj/K1xwt8aJ/wdc8LfMSP8rTHC3xqnVIB55ZVXHrHKKqtM0F5SfashQ4Yc9eGHH96RZdkj1X+a9glDhgy5ZOrUqYeY2ZvaKypvtfCQIUNOmTp16u6Vf5L4AXmej5xtttlGTZ069VjxJZU3u//++7/mH7LeeutdVfmHiR9AfEugiG8BE/EtQDIz/B1zwt8xI2+BvyVO+FvAhL8FSPhbgoS/JUz4W8OEvwVO+FuAhL8lSPhbwoS/NUz4W+CEvwVI+FuChL8lTPhbw4S/BU6rrbbajd7s8ccf31poXmmTty+7bKNJTzxxYOOHzLXqqqcN22238ZV+ePDmjH/H9PF3zIjxb42RmeFvARX5twCJ/FuChL8lTOTfGib8LXDC3wIk/C1Bwt8SJvytYcLfAif8LUDC3xIk/C1hwt8aJvwtcMLfAiT8LUHC3xIm/K1hwt8CpwkTJgzPbr/99t8uueSSfxfad6SJiyDLshfN7NWOfKD2IZvkef6bLMsmac2rbZXn+VxZln3RzO6s9pP69O4fz/N8mW4qnH3sscdW8G+w+uqrP9enb1JhY+I7hkt8x4y8BfGtcTIz/B2jwt8xI8PfMST8HTPC3xqjWiv8HePC3zEj/K0x4vlS4ET+LUCa1gR/x6jwd8wIf2uM8LfACX8LkPC3Cgl/C6QYP4khMX4SM/IWw4cP38r/98knn7xJe0U1rd67++7/ePvmm1dvfPdhW2752Dxf+tL/V82n9uldyb9jXPg7ZkT+rTEi/xY4kX8LkMi/VUj4WyBF/h1DIv+OGXkL/K1xYvxb4oS/BUz4O4aEv2NG+FtjVGvF+EmMC3/HjBg/0RgxfiJwIv8WIDF+okLC3wIp8u8YEvl3zMhbTJw4cZFs3Lhx648ZM+Y+7SXVt3ryySdvnDp16gWrrbbaoE6qlr8pRxjH/c4RxjEjb0F8x5w4wjhm5C04gl7jhL9jTvg7ZoS/NUb4W+OEvzVO+DvmhL9jRvhbY4S/NU74W+OEv2NO+DtmhL81Rvhb44S/NU74O+aEv2NG+FtjhL81TmaW11pm8isGuOH4TTbZfarZxY1vO8Rsj43uvPOSAf64fr0d/o6x4e+YEf7WGOFvjRP5t8YJf8ec8HfMCH9rjPC3xgl/a5zwd8wJf8eM8LfGCH9rnPC3xgl/x5zwd8wIf2uM8LfGCX9rnPB3zAl/x4zwt8YIf2ucxo4duwEFmAIrBB5DQuAxIwSuMULgGicScI0T/o454e+YEf7WGOFvjRP+1jjh75gT/o4Z4W+NEf7WOOFvjRP+jjnh75gR/tYY4W+NE/7WOOHvmBP+jhnhb40R/tY4DXYBZqviy7lWXfW0L5588kHyt6i4If6OAePvmBH+1hjhb40T+bfGCX/HnPB3zAh/a4zwt8YJf2uc8HfMCX/HjPC3xgh/a5zwt8YJf8ec8HfMCH9rjPC3xgl/a5zwd8wJf8eM8LfGCH9rnCjA1DgZAo9BIfCYEQLXGCFwjRMJuMYJf8ec8HfMCH9rjPC3xgl/a5zwd8wJf8eM8LfGCH9rnPC3xgl/x5zwd8wIf2uM8LfGCX9rnPB3zAl/x4zwt8YIf2ucBrMAs1Xx5bAtt3xsrg02GLPaaqvdJH+Lihvi7xgw/o4Z4W+NEf7WOJF/a5zwd8wJf8eM8LfGCH9rnPC3xgl/x5zwd8wIf2uM8LfGCX9rnPB3zAl/x4zwt8YIf2uc8LfGCX/HnPB3zAh/a4zwt8aJAkyNEwWYAicELkAysyeffPLGqVOnXsAEfWteCFyLJRJwjRMJeMwJf8eMSMA1Rvhb44S/NU74O+aEv2NG+FtjhL81Tvhb44S/Y074O2aEvzVG+FvjhL81Tvg75oS/Y0b4W2OEvzVOg1WA2ar4cojZHoudcsr2zO+07z/iW4tv8hONE/lJzIn8JGZEfqIxwt8aJ/ytccLfMSf8HTPC3xoj/K1xwt8aJ/wdc8LfMSP8rTHC3xon/K1xwt8xJ/wdM8LfGiP8rXHC3xon/B1z6kZ/U4AZ91tqQYDHoLoxwBF43G/Et8aI+NY4UWAccyIBjxl5C/ytcSI/iTnh75gRAygaI/ytccLfGif8HXPC3zEj/K0xwt8aJ/ytccLfMSf8HTPC3xoj/K1xwt8aJ/wdc+pGfw9GAWa74suN7rzzEsa/41jC3zEjxr81Rsxfapy60d/kJ1rfkZ/EnIjvmBHPlxoj8hONE/7WOOHvmBP+jhnhb40R/tY44W+NE/6OOeHvmBH+1hjhb40T/tY44e+YE/6OGeFvjRH+1jhRgKlxogBT4ITABUicgClBQuASJgrUNEz4W+CEvwVI+FuChL8lTPhbw4S/BU74W4CEvyVI+FvChL81TPhb4IS/BUj4W4KEvyVM+FvDhL8FTvhbgIS/JUj4W8LkjfJay0x+xQw0jIovmaDX4BLfGicWWGmcWGAVcyI/iRnhb40R/tY44W+NE/6OOeHvmBH+1hjhb40T/tY44e+YE/6OGeFvjRH+1jjhb40T/o454e+YEf7WGOFvjRP+1jjh75hTN/qbAsy431ILAjwG1Y0BjsDjfiO+NUbEt8aJHcBjTiTgMSNvgb81TuQnMSf8HTNiAEVjhL81Tvhb44S/Y074O2aEvzVG+FvjhL81Tvg75oS/Y0b4W2OEvzVO+FvjhL9jTt3o704WYCrFl/g7jiNvgb81Tvhb44S/Y07d6G/iO+43b0F8x5yI75gR+YnGiPxE44S/NU74O+aEv2NG+FtjhL81Tvhb44S/Y074O2aEvzVG+FvjhL81Tvg75oS/Y0b4W2OEvzVOFGBqnBgAFzghcAESO4BLkBC4hIkCNQ0T/hY44W8BEv6WIOFvCRP+1jDhb4ET/hYg4W8JEv6WMOFvDRP+FjjhbwES/pYg4W8JE/7WMOFvgRP+FiDhbwkS/pYweaOOnICpFl8yQa/1G/GtcWKBlcaJBVYxJ/KTmBH+1hjhb40T/tY44e+YE/6OGeFvjRH+1jjhb40T/o454e+YEf7WGOFvjRP+1jjh75gT/o4Z4W+NEf7WOOFvjRP+jjl1o78pwIz7LbUgwGNQ3RjgCDzuN+JbY0R8a5w4ATPmRAIeM/IW+FvjRH4Sc8LfMSMGUDRG+FvjhL81Tvg75oS/Y0b4W2OEvzVO+FvjhL9jTvg7ZoS/NUb4W+OEvzVO+Dvm1I3+7kQBZl+KL/F3HEfeAn9rnPC3xgl/x5y60d/Ed9xv3oL4jjkR3zEj8hONEfmJxgl/a5zwd8wJf8eM8LfGCH9rnPC3xgl/x5zwd8wIf2uM8LfGCX9rnPB3zAl/x4zwt8YIf2ucKMDUODEALnBC4AIkdgCXICFwCRMFahom/C1wwt8CJPwtQcLfEib8rWHC3wIn/C1Awt8SJPwtYcLfGib8LXDC3wIk/C1Bwt8SJvytYcLfAif8LUDC3xIk/C1h8kaVnoDZ1+JLJui1fiO+NU4ssNI4scAq5kR+EjPC3xoj/K1xwt8aJ/wdc8LfMSP8rTHC3xon/K1xwt8xJ/wdM8LfGiP8rXHC3xon/B1zwt8xI/ytMcLfGif8rXHC3zGnbvQ3BZhxv6UWBHgMqhsDHIHH/UZ8a4yIb40TJ2DGnEjAY0beAn9rnMhPYk74O2bEAIrGCH9rnPC3xgl/x5zwd8wIf2uM8LfGCX9rnPB3zAl/x4zwt8YIf2uc8LfGCX/HnLrR31UWYPan+BJ/x3HkLfC3xgl/a5zwd8ypG/1NfMf95i2I75gT8R0zIj/RGJGfaJzwt8YJf8ec8HfMCH9rjPC3xgl/a5zwd8wJf8eM8LfGCH9rnPC3xgl/x5zwd8wIf2uM8LfGiQJMjRMD4AInBC5AYgdwCRIClzBRoKZhwt8CJ/wtQMLfEiT8LWHC3xom/C1wwt8CJPwtQcLfEib8rWHC3wIn/C1Awt8SJPwtYcLfGib8LXDC3wIk/C1Bwt8SJm9UyQmY/S2+ZIJe6zfiW+PEAiuNEwusYk7kJzEj/K0xwt8aJ/ytccLfMSf8HTPC3xoj/K1xwt8aJ/wdc8LfMSP8rTHC3xon/K1xwt8xJ/wdM8LfGiP8rXHC3xon/B1z6kZ/U4AZ91tqQYDHoLoxwBF43G/Et8aI+NY4cQJmzIkEPGbkLfC3xon8JOaEv2NGDKBojPC3xgl/a5zwd8wJf8eM8LfGCH9rnPC3xgl/x5zwd8wIf2uM8LfGCX9rnPB3zKkb/V1FAeaMFF/i7ziOvAX+1jjhb40T/o45daO/ie+437wF8R1zIr5jRuQnGiPyE40T/tY44e+YE/6OGeFvjRH+1jjhb40T/o454e+YEf7WGOFvjRP+1jjh75gT/o4Z4W+NEf7WOFGAqXFiAFzghMAFSOwALkFC4BImCtQ0TPhb4IS/BUj4W4KEvyVM+FvDhL8FTvhbgIS/JUj4W8KEvzVM+FvghL8FSPhbgoS/JUz4W8OEvwVO+FuAhL8lSPhbwuSNBvQEzBktvmSCXus34lvjxAIrjRMLrGJO5CcxI/ytMcLfGif8rXHC3zEn/B0zwt8aI/ytccLfGif8HXPC3zEj/K0xwt8aJ/ytccLfMSf8HTPC3xoj/K1xwt8aJ/wdc+pGf1OAGfdbakGAx6C6McAReNxvxLfGiPjWOHECZsyJBDxm5C3wt8aJ/CTmhL9jRgygaIzwt8YJf2uc8HfMCX/HjPC3xgh/a5zwt8YJf8ec8HfMCH9rjPC3xgl/a5zwd8ypG/09kAWYA1F8ib/jOPIW+FvjhL81Tvg75tSN/ia+437zFsR3zIn4jhmRn2iMyE80Tvhb44S/Y074O2aEvzVG+FvjhL81Tvg75oS/Y0b4W2OEvzVO+FvjhL9jTvg7ZoS/NUb4W+NEAabGiQFwgRMCFyCxA7gECYFLmChQ0zDhb4ET/hYg4W8JEv6WMOFvDRP+FjjhbwES/pYg4W8JE/7WMOFvgRP+FiDhbwkS/pYw4W8NE/4WOOFvARL+liDhbwmTNxqQEzAHqviSCXqt34hvjRMLrDROLLCKOZGfxIzwt8YIf2uc8LfGCX/HnPB3zAh/a4zwt8YJf2uc8HfMCX/HjPC3xgh/a5zwt8YJf8ec8HfMCH9rjPC3xgl/a5zwd8ypG/1NAWbcb6kFAR6D6sYAR+BxvxHfGiPiW+PECZgxJxLwmJG3wN8aJ/KTmBP+jhkxgKIxwt8aJ/ytccLfMSf8HTPC3xoj/K1xwt8aJ/wdc8LfMSP8rTHC3xon/K1xwt8xp27090AUYA5k8SX+juPIW+BvjRP+1jjh75hTN/qb+I77zVsQ3zEn4jtmRH6iMSI/0Tjhb40T/o454e+YEf7WGOFvjRP+1jjh75gT/o4Z4W+NEf7WOOFvjRP+jjnh75gR/tYY4W+NEwWYGicGwAVOCFyAxA7gEiQELmGiQE3DhL8FTvhbgIS/JUj4W8KEvzVM+FvghL8FSPhbgoS/JUz4W8OEvwVO+FuAhL8lSPhbwoS/NUz4W+CEvwVI+FuChL8lTN5ohk7AHOjiSybotX4jvjVOLLDSOLHAKuZEfhIzwt8aI/ytccLfGif8HXPC3zEj/K0xwt8aJ/ytccLfMSf8HTPC3xoj/K1xwt8aJ/wdc8LfMSP8rTHC3xon/K1xwt8xp270NwWYcb+lFgR4DKobAxyBx/1GfGuMiG+NEydgxpxIwGNG3gJ/a5zIT2JO+DtmxACKxgh/a5zwt8YJf8ec8HfMCH9rjPC3xgl/a5zwd8wJf8eM8LfGCH9rnPC3xgl/x5y60d8zUoBZRfEl/o7jyFvgb40T/tY44e+YUzf6m/iO+81bEN8xJ+I7ZkR+ojEiP9E44W+NE/6OOeHvmBH+1hjhb40T/tY44e+YE/6OGeFvjRH+1jjhb40T/o454e+YEf7WGOFvjRMFmBonBsAFTghcgMQO4BIkBC5hokBNw4S/BU74W4CEvyVI+FvChL81TPhb4IS/BUj4W4KEvyVM+FvDhL8FTvhbgIS/JUj4W8KEvzVM+FvghL8FSPhbgoS/JUzeqF8nYFZVfMkEvdZvxLfGiQVWGicWWMWcyE9iRvhbY4S/NU74W+OEv2NO+DtmhL81Rvhb44S/NU74O+aEv2NG+FtjhL81Tvhb44S/Y074O2aEvzVG+FvjhL81Tvg75tSN/qYAM+631IIAj0F1Y4Aj8LjfiG+NEfGtceIEzJgTCXjMyFvgb40T+UnMCX/HjBhA0Rjhb40T/tY44e+YE/6OGeFvjRH+1jjhb40T/o454e+YEf7WGOFvjRP+1jjh75hTN/q7PwWYVRZf4u84jrwF/tY44W+NE/6OOXWjv4nvuN+8BfEdcyK+Y0bkJxoj8hONE/7WOOHvmBP+jhnhb40R/tY44W+NE/6OOeHvmBH+1hjhb40T/tY44e+YE/6OGeFvjRH+1jhRgKlxYgBc4ITABUjsAC5BQuASJgrUNEz4W+CEvwVI+FuChL8lTPhbw4S/BU74W4CEvyVI+FvChL81TPhb4IS/BUj4W4KEvyVM+FvDhL8FTvhbgIS/JUj4W8Lkjfp0AmbVxZdM0Gv9RnxrnFhgpXFigVXMifwkZoS/NUb4W+OEvzVO+DvmhL9jRvhbY4S/NU74W+OEv2NO+DtmhL81Rvhb44S/NU74O+aEv2NG+FtjhL81Tvhb44S/Y07d6G8KMON+Sy0I8BhUNwY4Ao/7jfjWGBHfGidOwIw5kYDHjLwF/tY4kZ/EnPB3zIgBFI0R/tY44W+NE/6OOeHvmBH+1hjhb40T/tY44e+YE/6OGeFvjRH+1jjhb40T/o45daO/+1KA2YniS/wdx5G3wN8aJ/ytccLfMadu9DfxHfebtyC+Y07Ed8yI/ERjRH6iccLfGif8HXPC3zEj/K0xwt8aJ/ytccLfMSf8HTPC3xoj/K1xwt8aJ/wdc8LfMSP8rTHC3xonCjA1TgyAC5wQuACJHcAlSAhcwkSBmoYJfwuc8LcACX9LkPC3hAl/a5jwt8AJfwuQ8LcECX9LmPC3hgl/C5zwtwAJf0uQ8LeECX9rmPC3wAl/C5DwtwQJf0uYvJF0Amanii+ZoNf6jfjWOLHASuPEAquYE/lJzAh/a4zwt8YJf2uc8HfMCX/HjPC3xgh/a5zwt8YJf8ec8HfMCH9rjPC3xgl/a5zwd8wJf8eM8LfGCH9rnPC3xgl/x5y60d8UYMb9lloQ4DGobgxwBB73G/GtMSK+NU6cgBlzIgGPGXkL/K1xIj+JOeHvmBEDKBoj/K1xwt8aJ/wdc8LfMSP8rTHC3xon/K1xwt8xJ/wdM8LfGiP8rXHC3xon/B1z6kZ/KwWYnSy+xN9xHHkL/K1xwt8aJ/wdc+pGfxPfcb95C+I75kR8x4zITzRG5CcaJ/ytccLfMSf8HTPC3xoj/K1xwt8aJ/wdc8LfMSP8rTHC3xon/K1xwt8xJ/wdM8LfGiP8rXGiAFPjxAC4wAmBC5DYAVyChMAlTBSoaZjwt8AJfwuQ8LcECX9LmPC3hgl/C5zwtwAJf0uQ8LeECX9rmPC3wAl/C5DwtwQJf0uY8LeGCX8LnPC3AAl/S5Dwt4TJG7U9AbPTxZdM0Gv9RnxrnFhgpXFigVXMifwkZoS/NUb4W+OEvzVO+DvmhL9jRvhbY4S/NU74W+OEv2NO+DtmhL81Rvhb44S/NU74O+aEv2NG+FtjhL81Tvhb44S/Y07d6G8KMON+Sy0I8BhUNwY4Ao/7jfjWGBHfGidOwIw5kYDHjLwF/tY4kZ/EnPB3zIgBFI0R/tY44W+NE/6OOeHvmBH+1hjhb40T/tY44e+YE/6OGeFvjRH+1jjhb40T/o45daO/2xVgDkbxJf6O48hb4G+NE/7WOOHvmFM3+pv4jvvNWxDfMSfiO2ZEfqIxIj/ROOFvjRP+jjnh75gR/tYY4W+NE/7WOOHvmBP+jhnhb40R/tY44W+NE/6OOeHvmBH+1hjhb40TBZgaJwbABU4IXIDEDuASJAQuYaJATcOEvwVO+FuAhL8lSPhbwoS/NUz4W+CEvwVI+FuChL8lTPhbw4S/BU74W4CEvyVI+FvChL81TPhb4IS/BUj4W4KEvyVM3qjpCZiDVXzJBL3Wb8S3xokFVhonFljFnMhPYkb4W2OEvzVO+FvjhL9jTvg7ZoS/NUb4W+OEvzVO+DvmhL9jRvhbY4S/NU74W+OEv2NO+DtmhL81Rvhb44S/NU74O+bUjf6mADPut9SCAI9BdWOAI/C434hvjRHxrXHiBMyYEwl4zMhb4G+NE/lJzAl/x4wYQNEY4W+NE/7WOOHvmBP+jhnhb40R/tY44W+NE/6OOeHvmBH+1hjhb40T/tY44e+YUzf6u1kB5mAWX+LvOI68Bf7WOOFvjRP+jjl1o7+J77jfvAXxHXMivmNG5CcaI/ITjRP+1jjh75gT/o4Z4W+NEf7WOOFvjRP+jjnh75gR/tYY4W+NE/7WOOHvmBP+jhnhb40R/tY4UYCpcWIAXOCEwAVI7AAuQULgEiYK1DRM+FvghL8FSPhbgoS/JUz4W8OEvwVO+FuAhL8lSPhbwoS/NUz4W+CEvwVI+FuChL8lTPhbw4S/BU74W4CEvyVI+LstpuXMbH8z29zMVqq1fMbMbj129dVfWXvRRX/c+OohZntsdOedl0jwZ7ARGxDGAInvmJG3YIGVxokFVjEn8pOYkbfA3zEn/B0zwt8aI2+Fv2NW+DtmhL81Rvhb40T+rXHC3zEn/B0zwt8aI/ytccLfGif8HXPC3zEj/K0xwt8aJ/ytccLfMadu9DcFmHG/pRYEeAyqGwMcgcf9RnxrjIhvjRMTmDEnEvCYEROYGiP8rXHC3xon/B1zwt8xI/ytMcLfGif8rXHC3zEn/B0zwt8aI/ytccLfGif8HXPC3zEj/K0xwt8apy7x995mdn67Oz74M5+xLy+1VL1JJ4sv/UPxdxxP+DtmhL81Rvhb49Ql/u5xs8zPa33H+pOYE/EdMyI/0RiRn2ic8LfGCX/HnPB3zAh/a4zwt8YJf2uc8HfMCX/HjPC3xgh/a4dsougAACAASURBVJzwt8YJf8ec8HfMCH9rjPC3xokCTI0TBZgCJwQuQGKCXoKEwCVM7JCsYcLfAif8LUDC3xIk/C1hwt8aJvwtcMLfAiT8LUHC3xIm/K1hwt8CJ/wtQMLfEiT8LWHC3xom/C1wwt8CJPwtQcLfTTGFxZfFq4oizE4XXzJBL4W3Ed8aJxZYaZxYYBVzIj+JGeFvjRH+1jjhb40T/o454e+YEf7WGOFvjRP+1jjh75gT/o4Z4W+NEf7WOOFvjRP+jjnh75gR/tYY4W+NE/7WOOHvmFM3+psCzLjfUgsCPAbVjQGOwON+I741RsS3xokdwGNOJOAxI2+BvzVO5CcxJ/wdM2IARWOEvzVO+FvjhL9jTvg7ZoS/NUb4W+OEvzVO+DvmhL9jRvhbY4S/NU74W+OEv2NOg+zv5czsj/FdTm9x7Oqr/+Coxx47sS+vGYi2jH/HFPF3zIjxb42Rt8LfMatB9nfTGyQ/ifuN+NYYEd8aJ/KTmBP5ScyI/ERjhL81Tvhb44S/Y074O2aEvzVG+FvjhL81Tvg75oS/Y0b4W2OEvzVO+FvjhL9jTvg7ZuQtKMDUODHBI3BC4AIkdgCXICFwCRMFahom/C1wwt8CJPwtQcLfEib8rWHC3wIn/C1Awt8SJPwtYcLfGib8LXDC3wIk/C1Bwt8SJvytYcLfAif8LUDC3xIk/N0L0ylmdrAEb3qjU83skD6+ZoabM0EfIyS+Y0beggI1jRMFmDEn8pOYkbfA3zEn/B0zwt8aI2+Fv2NW+DtmhL81Rvhb40T+rXHC3zEn/B0zwt8aI/ytccLfGif8HXPC3zEj/K0xwt8aJ/ytccLfMadu9DcFmHG/pRYEeAyqGwMcgcf9RnxrjIhvjRMTmDEnEvCYEROYGiP8rXHC3xon/B1zwt8xI/ytMcLfGif8rXHC3zEn/B0zwt8aI/ytccLfGif8HXPC3zEj/K0xwt8ap0H299NmtpJ2p/VWz5jZyn18zQw3x98xQvwdM8LfGiP8rXEaZH83vUnm57W+Y/1JzIn4jhl5C/KTmBP5ScyI/ERjRH6iccLfGif8HXPC3zEj/K0xwt8aJ/ytccLfMSf8HTPC3xoj/K1xwt8aJ/wdc8LfMSNvkQowzSzXmtMKAhCAAAQgAAEIQAACEIAABCAAAQhAAAIQgAAEIAABCEAAAhCAAAQgAAEIQAACEIAABCAAAQhAAAIQgAAEIAABCEAAAhCAAAQgAAEIzBoEKMCcNfqZbwkBCEAAAhCAAAQgAAEIQAACEIAABCAAAQhAAAIQgAAEIAABCEAAAhCAAAQgAAEIQAACEIAABCAAAQhAAAIQgAAEIAABCEAAAhCAQB8IZOPGjVt/zJgx9/XhNZU25YjXGC9HvMaMvMUxxxxztP/v0UcffYz2iupbEd8xY+I7ZkR8a4y81YQJEyZOmTJlrREjRrykv6q6lsS3xhZ/a5yI75jT448/vtWQIUP2Hj58+NZx6860IL41zsR3zIn4jhl5C/LvmBP5ScyI/FtjRP6tccLfGif8HXPC3zEj/K0xwt8aJ/ytccLfMSf83YvR02a2UkyuR4tnzGzlPr5mhpsT3zFC4jtmRH6iMSI/0TiRn2ic8HfMCX/HjPC3xgh/a5zwt8YJf8ec8HfMCH9rjPC3xgl/a5zwd8wJf8eM8LfGCH9rnPC3xgl/x5zwd8wIf2uM8LfGqRv9PXbs2A0owBT6jwXgMaRuDHAKHOJ+Q+AaI+Jb40QCHnMiAY8ZkYBrjPC3xgl/a5zwd8wJf8eM8LfGCH9rnGZWf+d5vmeWZRdp33LGW+HvmCH+jhnhb40R/tY4zaz+1r7dwLXC3zFL/B0zwt8aI/ytcRpkf59iZgdrd1pvdaqZHdLH18xwc/wdI8TfMSP8rTHC3xqnQfZ305tkfl7rO9afxJyI75iRtyA/iTmRn8SMWuUnnR7vbrxT4jvuO+I7ZkT+rTEi/9Y4kZ9onPB3zAl/x4zwt8YIf2uc8LfGCX/HnPB3zAh/a4zwt8apG/1NAabWd5ygJnDqxgBngkfoOE4IlCAR3xImJngETCTgAiROMNYg4W+JE/6WMOFvARP+FiDhbw0S/pY4zaz+zvP8xSzLlpG+5AA0YgA8hoi/Y0YMgGuMGADXOM2s/ta+3cC1wt8xS/wdM8LfGiP8rXEaTH8fu/rqhx312GM/1u603mp5M/tTH18zw83xd4wQf8eM8LfGCH9rnAbT363ukPl5re8owIw5Ed8xI29BfhJzIj+JGTXLT/I8v8vMfp9l2Q+0dxj4VsR3zJT4jhmRf2uMyL81TuQnGif8HXPC3zEj/K0xwt8aJ/ytccLfMSf8HTPC3xoj/K1x6kZ/U4Cp9R0FmAKnbgxwJniEjmMBuASJ+JYwMcEjYCIBFyBRwKNBwt8SJ/wtYcLfAib8LUDC3xok/C1xmhn9nef5DWa2dZZlmfQlB6ARA+AxRPwdM2IAXGPEALjGaWb0t/bNBrYV/o554u+YEf7WGOFvjdNg+Xv8JpvsPtXs4v+eONFO/b//027W7NtmdoHaeCDb4e+YJv6OGeFvjRH+1jgNlr/b3R3z81rfUYAZcyK+Y0begvwk5kR+EjNqzE/yPD/czI43sxMpwOzJD3/H8YS/Y0b4W2OEvzVO5N8aJ/wdc8LfMSP8rTHC3xon/K1xwt8xJ/wdM8LfGiP8rXGSCzDzPH/MzFZr8bZNB1xqiw/9NYub2dDSa180swfM7PIsy25vfE8GCOPOI8BjRsUA4c4777zJCius4Atgl2qIxdfM7CUzOzPLsou0d5zxVsR3zJD4jhkV8T1q1KgR66yzzsdaxPc/zOzeLMv21d5xxlsR3zFD4rs5ozzPHzSzJYufTp48eQH/89ChQ9+KqfZqcW6WZSf043VtX0J8x0SJ75hR4e+RI0cuv9lmm3l+8lkzW7H0yslm9oqZPW9mJzXLlbVP6Vsr4jvmRXzHjPzkv8mTJw/rp79/m2XZLvGn9L0F8R0zI75jRoW//X+PPvroY4pXFEWXLd5hfJZlG2vv3r9WxHfMjfiOGRXxvd122607fPjw/zCzucysfJKr5ydPm9k1VeTZre6Q+I77jviOGTXEt4+fLNRkfPB9M/Ox73PIv6esNWLECB8vHfSL+Na6oHGCPs/zK8zs64OVm/jn4u+472aF+M7z3E+03MnMFjSzNM5Xu3ys714zu+nuUaM+9OLL4gdiEeagFV8S33Fse4tZIb41Eq1b5Xm+p5ld2KLFX7MsK+fiM/px8uvxd4yK+G7OKM/zTc1sTG2usux9d/4/zWyimf2sk/PxjXdKfBPfMYG28e1zjo3Pkv6CZ83snizLvtPf9x+I1xHfMUX8HTPyFk888cSdw4cPbzWePSg5CvEd9x3x3ZNR47qT4qfi+pOXsiz7fEx9YFoQ3zFH4rvtc+W5Zra2ma3cZF22rxfs6HpY8u84nhtbEN9mtbHsL7SjJ/rb36Ky9SbEN/HddwJtny/9+XH1hnHzYvzksSzLth2oz+vP+5CfxNTwd8v49jHvnc3s003i29fC3jCYm/v4XRPfH7347md9Yzh/GY1jSwWYwUSQ90aPAsw8zz3B91+i8qRqs17zfzROaFy8RYB/9AI8/kbVtPj73//+p4UXXvhTwrv7IqvDO7HIiviOe4MEJWbkLTy+F1pooU9kWTZ78Aovev9R9A+C9qntWxHfMUXiu2UC7nH6iZig1KKSnTiJ75g98R0z8hbPPvvsA8stt9yas802mxc3tLu82OG2TgyuEN9x3xHf7RmVdkOOYTZvUVmhGvEddwnxHTPyFk0KHIpdwFu9QWVxXXwg8R33HfEdM/LFsu+8884l888/v2+gFl2+uPBAxk8oUGsVKN22w2Yf49vHqs/rxOQP/o5UQwFPTGhaiyb5icdx2hSlyVV5buKfSXzHvfdRzk9qz4a+IWDbArKXb7/930+dfHKvce2HX3/9B0c99pjnJJub2Uo1ms+Y2a1mdpaZ/SkmXF0L4jtm+1GO7/jbay2CRQGDUtyAv7W+I757c8rz/C4zW7dh0XczoB0b62724fg7jnHie4bi2zf+PrWTm1aV75b4Jr5jAnELHz/58MMPf91m7nJQchTiO+47/N2TUZ7nk4S8pBXYjsY58U18xwSa5ide3PCf0bhL7ZW+Ef64TsznNN4p8R33Lv5OBZj+PLlRTEtq0ZGxb8ZPpL5gg7YmmPpYV9ORuUrGT7R4bmyFv5vmJ143truQh/sa8UoO11F6k/wkpjQzxXc/6ht9jV84f2lmPo59fbuDRMICzNqOhZeZ2WJtsNcLHWr/SOwTd1GPFj0KJQjwmN7MFODxtxn4FrVfqv8K4rbxg31gfLeqHzqJ77i/ie+YkZ8w1cdiNf8HYWzVEz/Ed9x3xHdzRv2I6Xawb8yybJu4N/rWgviOeRHfMaPgNJJWb1D5QCHxHfcd8d2eUT9ju/ymlcU58U18xwS0Fk0KHF4Nnjkri+vijonvuO/wd+hvP6kkGvdj/KRGYMKECROnTOGEwHZR1U0FmLVx7RuEyZ7Gr/RQ1bvd42/8HRPQWpTzk6Cgx9+w8tzEP4T4jvvuo5qf1OZlvEhyaDsKL99xhz110km9mgwx22OjO++8pPSDvPbnLKbamRbEd8z5oxrf8TfXWgjjJx1d9F2+a+I77kPiuyejfs7rvJZl2cdj2gPbgviOeRLfveLbN/BeLSZXb9GRufhm90N8x71EfMeMaqcGfq5Ny0HJUYjvuO+I7+mMhAW4EdCOxjnxHXUHG7Q1EqptejU2GndpeN2LWZZ9MqY9sC2I75gn/h7wAsxnsywrNnOLO2AGWhDfMTziu9fzZX+Kja9sV/wT90L/WhDfMTfiu1d8+waaK8bkGD9pxoj1J3HkNFt/0o/6Rt/EJJy/bLiblvPqbQswG28uz3M7/fTT7aCDDrIHHnjAvvCF+unfqYCyMcl/99137YYbbrDLL7/cfvvb39o777xjG220kX3ta1+znXfe2eadd97iPn0wcv/idDYEHgcTAm/PqDzh43H7xBNP2EUXXWQ33nijvfjii7biiivaFltsYXvttZettNJKlmX1+fvKJ32Ib+I7JhDGdz0h9/h+5pln7MILL7RbbrnFT1WzhRdeOLn2W9/6lm244YY2dGh9vUvlRcbEd9y7+Ls5o7K3f/SjH9mYMWNimKUWzfKSPr2B0Jj4jiER36G//fj6w+oJ8OTJ9t///d921VVX2fjx4+3NN9+0NdZYw7bffnvbbbfd7BOf6HEorO9u5TuwVHIR3zFW4juMb99BM03On3feebbvvnG4/vznP7dddtmleOPKFoMT38R3TEBr0VDgUI95H/s47LDD7Oyzz7ZOxXVxx8R33Hf4O/R3fXOfZs+XPn6y6aabpufLVVddlfETCjDDX7ouK8Csx/fUqVPtscces0svvdRuv/32NH4y//zz28iRI23bbbdN49WLLLJI+fuRf4e9XW0D/K3xLfKTMWPGbFdeIO7zMt/4xjfsnHPO6UjOXb5b8pO47z6K8d04nzh58mS755577Gc/+1l9zGPttde2fT7/efuPCRN6QWpSfOltKMCMw8mYoI8hdUt+0lh8+Ze//MV23XVX+3//7//ZqaeeanPPPbd/mY4u+sbfcfyUW3wU/d03AtNbN55U8vLLL9uVV15pN910k913332poY91+zxlk/n4yjc8afxe5CdxTxPfreP773//e5rHue6661J8F3Px/hz55S9/uTwX32PdU0x9YFoQ3zFH4jscH/TTStJBCz4+6PHuczxf//rXBz1HIb6J75hAD3/XY9nXCX71q1+1559/vu1b7LPPPoMW58R33Lv4u0d8+2aa9c0Gi/WwPu5SjHcvs8wytvHGG9uee+5pPgYzZMiQ4g3Iv80YP4l/5azT4yfl50qvL1h33XWFu5zeZNy4cfaf/+kHwqarsvUmPF/2qVtSY/zdw9891go2Pl96y/XXXz/lLQ1zlYOyyQ/5SRzvxHfr8ZPXX3/dLrvsMrv22mvt4YcfblfLwPhJDSPzO/HvXGN+0o/6xh6b0reav9xhhx3Smu1FF120fFNN14y0LMCsTQJ9pbxjig8mfvOb30wFbC0KMOuLWl599VX77ne/m36Jml1e/HbWWWeZJ/61q74DBQKPgwmBt2ZUnsB8//337eSTT7YTTzwxFQA3Xr7Q6qijjrIDDzywPDBeaTJOfBPfMYG28e1HIB/vLf7973/bFVdcYYccckgq2ml2+UIr/x0o/YNQ6aAK8R33Lv5uzogCzDh2mrUgAY+5dXqAsNUd1RL/a8xsAW/j+fTBBx9sv/rVr5q+xIsdzj//fFtvvfWKn/uD5zZVndSNv+NYwt/tGRUenzJlih1++OFpsjK6OlWoRnxHPcEAeExoWotSgcM8RUG9T3B6Tu55t1+diuvinonvuPfwd9vnS5+s37p4vvTCNM9PWo2feKHxoYceWiwM95dVuvMm8U18xwTaxnd98yovlP+v//qv9F+ra7XVVkuFap/7XP2wB/LvGemAAXgt/tYgPvvssw8su+yyq88xxxz13S6ffvpp22OPPdLkZqdzE79r/B333UcxvssLpty7Rx55pJ122mk9YGy65JI2epVVegH6zMEHv7/k5ptv12TMgwLMOJxYQCgwGuzxwdpJPN8v7wRe3shnMBd9l/Hh7ziYPor+jr917xZ5ntcXD/q4iI9x+1ylj3k3u3w+3nNxL+aZffbZiyZpg+/+fH5/XkN8x9SI72mMapvOp7l4v37/+9/b/vvvn3LrZtd2222XxsJL654ez7Js9Zj4wLUgvmOWxHdrRrX5y3pBjz9P+sLvxx9/3LohRyG+ie+YwPQW5edSP6Bhm222CV8+mHFOfIfdQwFPCVGe5/XTpZT1sF6U5vM95N/TIbK+Kv6d6/T4CQWYcZ+oLYjvmFSn47v2fOlFP/W1gv/7v/9r3/ve99KBZs2uJnOVlR8o1Xgf5CdxLPF8WR8/8RMFL6zFetoQwg/4802Qm11e3ObjJ0sttVTx446f0k18z/zx3c/6xh7rRprNXxZkfBMTr29cc801i796y8x2apy/7FWAWbuxjc1sseKVPnDuxZc+KF78YjQWYNbaphN9ypNGfkrmSSedZJ/97GdTE3+dF7z5PyBeJXrGGWfYsGHDio86IsuyEwjwmT/A429QTYvy4OCHH35op5xySjqJxK9vf/vbdsQRR6TB70mTJtmtt95qP/zhD1NMn3DCCWkRYemhc6/iRNaBvlPiOyZKgtKaUZ7n9ZN27r777rQ7su8qO3r06JS8LLnkkim+r7/++uRan+z02D7uuOPqRcZZ6cjXuDf61oL4jnkR380ZlQswfWLHN3Jod/nP/aTMp556yvbbb79UaF86WbuSiXvim/iOCbT1d73AwePXJ3P8RBLPlY899ti0k5vvQDhhwgQbO3ZsWrTiCb2fJP/pT3+6eOPKTuEhvuPexd/tGeV5Psk373nrrbfSrva+G7jvOPjFL36x5QuXXXbZ8sKUyjZBIb6J75iA1sILMEeOHLn8ZptttlVRUP/oo4+m3QiLRYadLnIgvuO+w99t8xMfLEyDcsVJaf7n73//+3bAAQfYQgstZG+//XY6xcQHIX3jn5/+9KdpYqj2WPlWlmULxr3QvxbEd8yN+G4b3yk3KY8P+sLvMWPGpB3APb59Y6s//OEPafzkjjvuSPn3xRdfbCuvvHLxxuQncRhW1oL4DvNvL3zwlYQrllv6OIk/bxYT+J3OTfxe8Hf8a/FRi+/yvIy71TcE9I15fHOpn/zkJ+k07Tfuucf+7+STe8FZZfRoW2LUKP/7G7Msa1wdSwFmHE4UYAqMBmOBld9WrfDyADPz5GJocau+4Ynn1z5H7tdgLvou48PfcTB91Pwdf+PmLcqLvz3n2GWXXdK4iBfsHHPMMbbccsulZ8aXXnopPUP6WhHPxc8999zUpvY82dHTXonvuLeJ72mM8jx/rDhZvjip2OPcCy2PP/74NF8zderUHuuefBHheeedl54za1dla02a9STxTXzHBNqOn9QLev7xj3+kvKQ4aKEbchTiO+5d/D2dUTlH8cXdvkGEO3rvvfe2OeaYoynMBRdc0IYPH26zzTab/5z8ZMKEiVOmTFlrxIgRL8XRV30L4ruen/Q4rKEYd/FTuX09oJ9Y7OuvX3vttbRgvNgo2Tf83nnnnYuOqvTAhsZowN/x7wfxnXLvekHEG2+8kdZLtbt83PGCCy6wX/ziFx2dzyG+43hubEF81/1dP537lVdeSWupbrnlFhs1alRaK7jGGmuktYJemOljhT5X6esIfV7nk5/8ZIG1knWwrXoVf8fxTnzX47t+aF95fLDdWljfIMXHTz7+8Y8XoCvd8Bt/x/E8s/j7U5/61DnzzTefP9T1tb7x7uIU+Vbzl147Vl6zveGGG6Y126Vi4V7zlz0KMMu7FRZA/ZhNX2jlxT3lE9aaFGDWJ/vHjx+fBiCXXnppu/rqq23VVVft0T/lHZi9SGj77bfvkegj8DjgEXhzRuUY9sUmPpDi8eaDKp6wzD333D1eWJzq6n/pi8SLQuEWk/1xxwgtiO8YEvHdmlFRpOa7WflOVZ6M+GChD56Uis/SGxQLaOebbz676aabyhX5lSXlxDfxHRNo6e96Qh69hydCRx99dNoxuUlSXtnx9MR31DOcoNaOUJ7nqcDBNzY5/fTTU9F8kwXe6S0mTpyYTlK755570qJF931tUUplOycT38R3TKBtflLf1eqPf/xjmsjxBVYN+Uf0ERQ4RIQq/Dn5twbXCzBHjx59wDzzzPMxf8Xrr7+eFqSUTzPudJED/o77jvhumX/XJ+x9cZUXpHks+0ZVvmC2tEGVT4DahRdemDa22njjje2yyy6zJZZYonjjzTihO47DqloQ33F8//nPf06LvP20El9w4pObjftSlfNv3xncnzdri66ezbJspSr6D3/HVInv9oxyl3Pp8kXgvuGgb8RW3l2207mJ3xLxPevFd57n9U2ninmZv/3tb2nOxReTvHzHHfbUSSf1AvO34cPtmyedVHi52W7eFGDG4UQBpsBoEAswe415v/DCC2nOvfwc2Q3FDfhbCCRj/LugVGzE5utIfCNkH+9usvF2al6ez2l4npycZdlcGvkZb0V+EjMk/57GqIhvT7d9/t3z6yYLr1LbJ554Io2Fe97jXt9oo40K0JVtptmsJ4lv4jsm0HL8pJ7HN25w76/ohhyF+I57F39PZ1TMx/um9e7vs88+Ox3c4HPt4kUBJgWYYagMxvNleYOIYmNYX8fdsMFJr/zb129fdNFFxSYRlW6o2QgOf4ehxAmv03LvegFmTMxScZpvjOzFx5deeqmtv/765Zd1LAcnvuPeIj+pP1/WY/yKK65Ih+34KZdXXXVVeTPY1Li8AVBD/lLZWiqeL+NYbtaC+K7Hd5q/8UP7fHPvSy65JB3S4Jsd++Zs5at8WEnDht+VzcUT3x+d+H733Xevn2eeeerFhv7N+lDf6Gs9tvbXNJu/bBWnDWu2e81ftizA9AFF3wHcF5zcfPPNaVfCL3/5y6nS/vnnn087unmVcu060cwO9N07ywPtftqgn05VW7BSv8fyYOXuu+9uZ555ZlE4lBJ9EpQ46BF4ywHCesLihWl+aqsXN3jC4ifsNF4+iOgLq3y3woYFVpUNqhDfxHdMoHWLYnHV3//+97SjrB/b3bCQqv5iL3zwNvfee29jm8p2jSC+497F3y39LRdg+uYOvvjbB1Qaiuf9zSkwjsOwshbEd8v4rhc4+KnFvhjlrrvuSqcVlzYi6ZEr+06FXujgm0n4iZi1IvvKBsXxd/xrQXy3zU/qu7bdf//9aaB7gw02MB9A9NO5xauyQUPiO+4B4jtm5C3+9re/PbHUUksN9z+Xd8by0wB9/OQ3v/lNY95dWVwXd0x8x31HfMfjJ74j4eabb26LL754yq8bN1Lzd/BFhT6p6btz+gTnOuusUx8TzLLsB3FP9L0F8R0zI75bxnd9AeE111yTFsRGuUkxjrjFFlukHQ1rJ5eQf8dhWFkL4rs92nIBpk/M+zyOF8j75c+Zf/rTn+zxxx/veG7in4+/41+Lj1p8F6eMlOf+fGMpP3XhXw891LT48qSnnrIPP/OZxo0dGk+LogAzDicKMAVGg7FA1m+r2FDT/+wLUXwzCN8s1hfK+hy7n7bju953Q3ED/hYCiQLMBCnP8/pYd7ER2+9///v0nLjJJps0BdnmebJjpwSSn8Qx/lHLT+Jv3LtFebNvP4HH85nbbrstFTe4qxsvP9F4//33T8+Qvmmsr4+qXZWPCZbvhfiOe5v4bhrv7vOxxSndxeb1q6++ehoT8cWz3ZCjEN/Ed0xgWos8zzc1s9v8z755pp8I6PPx7XKUJu9d2VrBZt+D+I57F3/X43uS+9rXufoGmr4e2+cmTzzxRBs6dGgvkD7n4+ODfhCJF/GsuOKKRRvyb054bfuL1+nxk74UYHrNgufnvtlmQ/GOfyfybwrow39UOh3fjWOD7u4xY8Y05tj1+y7XMjTk4ZUd1kB+EoZN0wbkJyn3/rGZHeaAinE/93SrtbDe7s4770wbdjZu+J017pzcv26RXkX+HWPqxvguF2D2o74xHTDZbP7SayMbr1/+8pf2la98pdnG9D3y6JYFmL5L8k477ZQm6bfccsuUvPvC7+LvGgow7zez9fwmXnzxxfQQ++CDD6bT17beOhWN+vVQ7X8/5/9bLMxdc8010ymZyy+/fNFuswkTJuw/derUC1ZbbbWb4q7uTIsJJCgh6MFIUBpvqtjxZ8qUKXb44YenXQn322+/dHrUXHOlTTT9ZDT/ZXL5r+Z/Uews0bDAynddzsIv3Y8GCDyG1o0C74b4riXladFJuQDTd/TxYp7a5SesLeB/Lg8qdmq3e+Kb+I4JNG+R5/kVZlY/W/7NCzBPtAAAIABJREFUN99MVfMLL7zwn83MCx3S0eHl3X6aDKj0Ouq7v/fT7HXEd0wTf7eM7/oC8FYPkzHdaS3IT1RSA9+O+G7NtDwwXhQvNOTgrV7secujtR/+ngKegY9b9R2J75hUnud75nl+bpZls3vru+++O+1QOHLkSPOied9NucnmKJVP9pCfxH1HfLfMT+oboPgY3hlnnGF+epovKqwVnvkLXyvycF9Qu9VWW6U3azjhmA1Q4jCsrAXx3TK+n/GBdP+px/a1116bdpL1ccJ55pnH//rtLMsWKOcwxfjgpptumsYKF1lkEfLvyiJXe2Piuz2nZpu0rbXWWmnht++g7ItRBiM38bsmP4lj/KMW38VJUW+99VY6adg3dPAFfjuvskrT4suFd9nFdj/55DTO17CxQ+NO9RRgxuFEAabAaLDmd8oFmMUiK99U8KijjkobDPrvSZOFVx1d9F3Gh7/jYPqo+Tv+xr1blE899udEn4//17/+lXa3X2mlaYfH/+53v7tx4YUXXmSFFVZIu3mX1500bvJd1Xhg450T33FvE989T+DxDah8jclDDz1kJ510Un0jqg8++ODdOeaYY14n2pj7lE5Yq3xMEH/HMV1uQXw39fmrxbifx7vn8RMmTEinSfl6vm7JUfB3HOvE9zRGzRaBDxs2rHFNajOgvo7wf83sPTN7NcuyXWLqA9OC+I45Et89N0ApDmLwPLzh9O0Y5rQWlc3nkH+rXTC9HfFdd/eaLegtXczz+KFQRx55ZMrPfRN7X5NSmsvs6Olpfq/4O4534ruen9Tn44uxQc+7TzvttDRfmef5v72lr0Hx4iCv0/H/BnMjFOKb+I4JJH/7Wu+ve9sbb7zRttlmG2usB3vuued+O++88w4rNrkvxgdfeOGFjm34TX6i9GbPNt3o73IBZh/rG+sHTLYZw/M1Ub8ys7Tz2jPPPGM77rhjOH/ZsgDTK5FPP/30VEzpJwgOGTKk3eD4/5nZZ/yDiwVZ8803X+Ou+b7d2yeLG2w30D5hwoSVKcBsH/TdGOCDNYFZJlVMZr7//vvmA9yebI8bNy6dblm70sRleYGV7/qz7rrrpoUpvit+1bv+kKDEQie+WzPK8zwNhJdPG957773TIsLa6Wj1F/viFT+hxH3MAtkpa40YMeKlOPqqb0F8a4yPOeaYo73lmDFj/mZmZ/lubn7SlJ/o4IsJfYOHCy64wBZbLNVl+lX5gAr+jvuO+G7OqNggwn/qvj7kkENSnnLCCSfYnHPOGYPt2eKILMtO6OuLovbEd0TIjPhum5+kQcPyJih+wrzvlPyzn/3Mxo8fn0538JMxPTf52te+Vi9q8D18sizz58TKLuI7Rkt8x4zKC2cnTpyYihp8YNCLdHyBYYvT6StfbEV8x31HfLfMT7wIflhMcNqJr563+NhK446EZlbZjsnEd9w7xHfL+K5PaLag+Fcz+7aZ+UYpQ8s7HrJBG+Mn7X7zumH8u7i/cgHm2LFjzWN3ww03TLvelzdu69SmbGVu+HvW8rdvVGJmF/q3Lm/Qeucpp5jdemsvGKuMHm1zrrmmmj9TgBmHEwWYAqPB8nf5OdKLLX0csDwm0mLnewowS33KBslxgHc6vpUTSsaNGzf2Bz/4wcFDhw5NG8Y+8sgjtu2226ZCzYbCexaAcwJP2yAfhPh+rNjEO/7tm75Bm8d2QxHElRTwTJg4hfjuqvgu30zZ5eX5dz9JzecwfS6eAszW3Ud+Ehuy0/72OyrHdbEIfLvttrPRo0enk3j85Hlfq+prAn0MxYsffG6ndjaDj5UfmmXZRfG3G7gWjJ/ELBn/7lngUKzLXnbZZe3KK6+0ZZZZJobYs0Wlm9ozPti37iC+2/Mq1sh6q/IaWD/sab310llRfr1tZjtmWXZ73+jPWGv8HfMjvqcxyvP8QTNLh5YVp6p5ncJVV12VNo4tX8UalHvuuSdt2sYGP9PpkH/Hv3Odzr+VTY59fHDnnXfepNigrc3cZcfGUPB3HEvd6O9yAWYf6xtvM7PN/FuX5y89r9hkk00KGDea2dlm5m3lOfaWBZjNELcpmvRFLSmjL071aSxm89N6yrsNtTmZ7bwJEyYsSQFm+yDvxgDvtMCbESomMydNmpROIDn77LPtiCOOMJ/EnG222fwlPmiyk5l5YU9KbLzocueddzY/SrYTkz4IfOYUeDfEdy0pr0/8PP3007bHHnvYww8/nAYNDzroIFtyySXtgw8+SDvcf//7308DiL5Q1n8fZp89HdbjFwtk4zCsrAX+1tCWCjC/aGYb+aseffTRVLjjRTyXX3552jmldvmuhPtXPSCOv+O+I76bM2qWn/jkpe8O/sQTT9hFF12UdgPyRH+NNdZIu6jsueeetuiii5bf0AcO/2lm46qIdeKb+I4JtG6R53kq4vnHP/6RitJ8ErPd5c+K55xzjn3ucykd96vSIjXiO+5d/N2eUXnwsLzDZnEat+cmFGBOZ8gAePw71w3Pl7UJn6W8gL7VHfsCLH/udGf7fz6Z77vge0F97UqnCMbfuH8t8HfMDX+3zL+jAmPfydCvtKNPeVLTC41945/aOOJrWZZ9PO6JvrcgvmNmxHeYnxSFab0aUoDZmx35Sfw719/8pNkpI596910bvcoqvT7Uiy+XGDXK3nvvPTvwwAPtwgsvbNxA86Esyz5feiEFmHHXUYApMOpvfAtv3bZJuQCzWUMKMGPC+Dtm1On4Lm822Oru3nnnnVfmn3/+xf3n5cKeJhv6bNaphbLk33EskX/XCxzWNTN/DhzajJpv4PPqq6+mNSa+4abP63RyLr7ZPRHfxHdMYHqLcv7uf3vDDTekeZ3NNtusfppUN+UoxHfcu/h7GqNyjuKbxP7whz9sC8/XCPp8/b777luspap8w9jGGyK+ie+YQM/i4mKNa7GJoOfal112mV177bVp7aDP4XjO/d3vftdWXXXVosDYP8bXVPmBD7dmWbav8rkz2ob4jgni79aMyvmKr0Hx0wA9zn3963HHHZc2Iaxd53Uqpst3S3wT3zGBen5SPyXw3XfftcMOOyzVNIwaNcqOPfbYtEbQD0fzgiKvc/CNfXw9rB889fGP16cnO1ac5ndNfMe9i7+b5ycbbLBB2sDeaxhqsXTXsGHDFlxmmWU+6///j3/8Y6rV8Q0lPA/3mK9dla4ZxN9xTJdbdGN8lwswm32bNvWND5vZ2v4aX6PttQfu2wceeMC+8IUvFG+VNggsNj5W5y9TAea77777P/PMM88/zOzTtVMqm9JWCjD9l2fXXXe1TTfdNP0iLbLIIum9agWY9Z1w2y0CmDBhwnsUYLYP+G4M8ConePI8P9PMVhA04EfSL+ztihOmfKDQC3U+9rGP9Xr5hx9+mI7s9gFEv5r9Ugmf2acmJCgxLuK7LSNfIJtOHPbrL3/5S1qkct1119k777zT44XDhw9PScr2229ffvB8PMuy1eNe6F8L4jvmRnzHjMzsg3Hjxj0ycuTI5TfbbLMdfJKzfOrrDjvsUJ8Aqr1bR3ZpI77jviO+WzLyQuK5yid0X3LJJcnbPvnT6G9/lyYFapUt/vbPI76J70YCfci//YFvhL++/LzoO8j+4Ac/SLvbL7TQQuaDiXfffXc6Pe3xxx+3tdde2y6++OLyrm6VnO5KfMex7S3wd1tOfkKrj5X4BH7ajdAn5H3n5DPOOMOGDRsm74Cl9UbfWuHvmBfxHTMys8VffPHFyUsvvfTw2WabbWj5ROPi1X6q2k9+8hMbMWJEedK+0jyc+I77jvhuycjHPXwnNv9vzsmTJ0+Zc845582yrL4zVfFKX6Ry8sknp81RfIGKj6989rNpHsivymKc+Ca+ZyD/Ll5a35qz8b0owOwdXxTwxL9z/Z3fKS+I+u1vf2s/2nHHpsWXQ8z2+NIdd5zmm/eUx0d8bNufE2tX48l/FGDGXUcBpsCov/EtvHXbJhRgzihBI74FhJ2O7zzPzzWz5Wu3lsZLzGxB93uz273vvvvsm9/8ZipSKzayqp009WyWZSsJX3FAmpB/xxhntefLiEie55ua2ZfMbOdi86riRLXitUsssUQqvtxpp53Kc/EdjW2/F+I76s1Zb/y7FZFaXF9jZmlDtWLD77ffftv8NCkv1vGLAsz2McXzZfw71+n8xO+oOCmt/LzpRZZetPOd73zHPvnJT9rUqVNT3HuBps/1+M/PPffcdEp9LT+pbCywGTX8HccS+UnPAodiXbbHta+b8mI0n3dvvJoUGHdkU/vyfRDfxHdMoHWL8nhKcWpgk/mbjufdxR0T33Hv4u/pjIoN7f1vfN3U+eefb6eddloaJylfCy+8cFqH4ofwlA5sqHQzZPKTOJabtSC+U37yYzM7zPkUJ3T/61//sltvvbVc2NYD3/jx49M6K18n2zAvRAHmlClrjRgx4qX+ReTAvqob43sgCjB9/nLddddNa7J9UxNf11q7igLMtMG3On+ZCjCLqs0WXeCn7aQB8xktwKw98KYJUwowZyzguzHAqxxAyfP898XCbpXcI488khZ8v/zyy+ZFDr5rm+8WUb68otkr6n2AxS8KMBF4q/jqtvj2+/RFgj7R4xM7//M//9Pr1lsk5RTwqBKpqB3+lsBOGTdu3H8dcMABuy288MKf8leUnX799denwuLa1bEHTQZQ4r4jvtszKue/66yzjj311FPpwfKoo46y5ZZbLk36/OEPf0j/30/lblKgVtkDJ/FNfDcS6E/+7YMqXrzgO4B7YVrphLT625dP8G7YobCyAXLim/geiPj29yjid9KkSWlyfuWVV05vPZhFDsQ38T1A8f3vN95446+LLLLIJ7xArbyrW/n9t9xyy7QAa/XV63v6+KT9NlWdWEJ8E98DFN/p+dLfa8yYMR6zhxcLDX1cxU91Pfjgg9NkT8OCcOI7DsFKW/B82We89XmcwcxN/K7xd9x3H6X4Lk+033/WWTblhht6AVh2p53+e/m99tqiWDylTmD6Gtram2Ux1c60IL5jzh+l+I6/bfsWTQowPb/wKx3V0E3FDfhb623iuzWnWlHPeWa2TNHKxwr333//dBpPk4010+IWjfyMt8LfMUPiuzejPM/9tJItimdIP2HKC4rLly/YOvroo1OMzz57fc8f4nvChIlTWEDY9hevyvUnrT44z/NnzCytMiyfwOMb2u+yyy71Tde6KUfB3/g7JjCtRbH21U9K89OlPA/xAnmfiyz5ObUtx7+ffPLzn/88FWj6KYFZls2lfuaMtiO+Y4LkJym26+4u/LzKKquYb6S54IILphPU/MSpOeaYw1566aU0xn3SSSc1KzDu6CmvxDfxHRNo3qLx9Ms999wznQr4ve99z0488cTyxid7ZVl2UX8/Z0ZeR3zH9PB3PT+pF6nVxt7qG0E0o1isIfSTMWubQ1BAb2zQFv/GmW/IsNWQIUP2Hj58+NZK+xltk+d5/UA+z78LV++11152yimnpDykfPmmP35Ct4+r+EUB5nQ6bPATR2OLAkylvrF+AqZQgOlV8Z9Q5y9bFWD6pOYTZna1mS1UVClTgEmFcbswr1Lg/VkA7ouofLDbjyp2mR955JFpQNyP5v7ggw/SCTy+QNwLNP0XxhdaUYBJAWarGO/G+C5OaPBCSy/W2X333dMJUz7I8rvf/c6OO+64VMDjR9afeeaZ9ulPFxvRWmXH0vOAGScDs9oDZn/8bWZpgeyRRx55hJ/AUz6t2B80L7roohTrtauyeG7sTeKb+G4k0Nf4Li+C9ffab7/90gDhvPPO2+OtJ06cmDaOuOeee9IpEJ7PzDabH95jjSdBxJ0itiC+Y1D4O2aktPATBH03WY//xl2FstoIovI+fWlDfMe0iO+YkU/Ie4GO7wTesCNyuwLM8htXsvCK+I77jviOGfn+PhMnTnx6qaWWGu6tfVMIj/n55psvjZ+Uny99h1nfZdkXptQuNoiQEFfTiPiWuKbny5133nmTFVZYwY+2TAUPPm7oPi9OpB87dmxanDX33HNXHtv+Afg77jviO2bkLd577703Xn/99b988pOfXKtYbEgBZm92TGDG8dTf8e9iUdTLd9xhT510Uq8PWmX0aFti1KhiB9k+TWBSgBn3m7cgvmNO/Y3v+J3btygVYL5mZneZma8wOb84Sa2bihvIT7TentXyE41KWhTui65805PFitc89NBD6bQpP5Fniy22sLPOOiudOF+7KhvnbnXP5N9xbxLfPRnVioq3M7OvFRvW+1jJ0KFD06bff/nLX9L8+6mnnppe6HM9hxxySDGXQ4EDBZjhL12n85PaCcb7+I35PI2P7/lcZLO5yhY5Svk7VTYe2AgOf4ehZPi75wk8MbFpLXxTZC/QfP7551MBphch165K5nKa3RfxHfcW8Z3iO42lOK3Cz/7nJpt5J6Dl9bIbb7xxKnTwU7v9qmounviOY7lZC+K7Obc8zx8zs9X8p8VpaT5f+etf/9pGjhxZvOjxLMvqu8X2rwf6/yr8HbMjvqcxKjv8vvvuS/ULfvLlbrvtVj+swduVny997MQL2HyNbG0JVUfjnfgmvmMC9fhOJwb6//M6ha9+9aupDsdPlz/iiCPShvY+fvKnP/0prX29+eab0zz8a6+9RgFmCTLzO3HElQowvSjdNydR6xs7XoD5fJZlK9T+AahX4M9oAWZtkPI2f982iwBunDBhQjZ16tQLVltttZtirJ1pQYDHnKscIOxrgUNxty5zL7z0E3iaXb4T4T777JN2vHrhhRfSPwJ+IlXtqmRQhQQljqVZLQHvT3zff//96fRWP7a7cQF4QdhPn/L4vuGGG1KMe0GmTwqZ2VtZli0Y90TfWxDfMTPiO2bkBZhPPvnk/cOHD9/YW/subT7gfe+996YHTC9+qF0dO/3SP4/4jvuO+G7PqJz/+kPmtddea747YbPLC419VyDfrdAnQZdccsnUrKpBceKb+G4k0J/8JKY4rYXvOrvVVluljVB8kHG99dYrXlrJLoXEd9wz+Ls9I1+Qcvrpp9tBBx3UdEFKm/GN8hvzfBmHYiUtiG8J69Q33njjLx/72MfS6fPNrldeeSXlJrfcckva/McXGdY2kahsV3D8Hfcd8R0z8ufLiRMnPlsUGPsrfCM2XxzrRZd+NSm+rHxBOPEd9x3xHTPyNVXjxo071lseffTRx1CA2ZoZ8ztxPPV3fscLMF++447D2hRf+ocXBZivenFOmx1kn82ybKXS3XICZtx1FGAKjPob38Jbt21SOznt7vKJDM0Wz/o8jhfw1DaCqDwPaXXT5Cdxj89q+UlMJC0m9BPmPbFOE5A+hnLbbbel4ktfVNik+LLSk+aJb6XXmrchvqdzqW0w4YsIlzeztYoTMBvJeYHDCSeckDbSbDLnc0SWZSf0v0f0V+LvmNWsHt+1QvmzClc/+uijaXHs4osvbhdffHGK3/JFAWb7mOL5Mv6d63T+Xcu7vx7f2fQWb731Vhrvvu6669KCcP+vVuTABuCcYNw2lAYhvpsWYF544YXptKlm11NPPZVO53766afTWthNNtmkaFbJXGWzeyA/iY00q+cnrQjleT7JcxY/rMHz7OOPPz7lLR7zCyywQPGyStaVxL02rQXxHZMivuvjJcc7LS8423vvve3GG29seViDP18WB/I0nNDtb9GxmCe+ie+YwLQW5ROLfYNv38zeT7l88803e73FiiuumOLbaxkuuOCCdLCaF2nWLjb4If9uG3ZvvfXW6UOGDNl+/vnnX7poWI6/NvWNfSnA7NP8ZToB038PGiZ3+l2A6UVB66+/ftPTTMpf9vXXX7evf/3rdtddd6VfOt9VqHadOGHChJUpwGyvsFktQSkvAC/v5tNIadNNN01FCossskj9Ry52X9h9zjnnpF1R/PQGT1B8IGXLLbe0P//5z7bjjjumSvtrrrnGXPRFLGZZ9gP1HxO1HQlKTIr4HtMUUhHffuLlMccck/5rchpgj9f+8pe/tK985Su25pprJtcuv7zPE6VrsyzLbo97o28tiO+YF/HdPr5r/p7yz3/+89UFF1zwP5yoP3xus802zSYvb8yybJuY+sC0IL5jjsR3+/ieZ555UgHxeeedlxaeXH755eXTXM8zs1XN7HNOujj23k8v9omfVVf1H6WrkkEV4pv4biQwI/l3w3s9lGXZ58uTn+UH34ZdZc/LsmzfuDf61oL4jnnh7/b+fuaZZ9JmEL4gxd1dOlk+waUAs2eMsQAl/p2rcoJ+AP3d64sUG0RwgvGUtUaMGPFS3NPVt8Df0vPlVDMbUvSGT/ocfvjhaXJn/vnnTzvMHnjggcWGVd7MT6jarYoxk3JEkJ/Evx/EtxTf6YRXp0kBZvuYIj+Jf+f6m5/88cILb/nzNdd8ufET5txmG1tv//2Lvy4KMFNB5XvvvZfc6wungol2CjDjrqMAU2DU3/gW3rrPTSjA7Bsy/B3zGsz4biy+9MWCl156aRoD902SfdG3FxcvtdRSxRfx4suxnSpKI/+O46fcYlbLv5vRKTtapVcucOAEtenU8HccQZ30d57nfhL3Rn5XvlbP1wf6Wr3zzz8/bfrdeFGAyfNlHMHtW3Qyvv1OBH+/Nm7cuLNHjRo1Yp111tnaX1PeGKhhzWya15xRBsrrGR+MKZGfpPiuO9zXxO66665pXLt8yMibb775wvvvv/9usQlhed7SD3XwGK9dFBhT4ND2F6/T/m68mfKJ3b6hj9cXPPjgg2kMsVRw3LiBWyyTAW6Bv2Og+Dv5+wozSxtEFHU1fiJxw2muPWB6LYOfHvjwww831tVUspaqWU8S38R3TKBeYOzPmF8sNvrx1/lprn5gmm/q7WsD11hjjVSf4w73zb2LeaGG8RMKMMlP+pyf9LUA09f9eSw++eST9sADD6Q6strVr/nLgSrA/D8z+4zfSHGaiR/73bhY3Mz8VM3DvF2balMKMAV7zWoJSpULCO+8804bNWqUbbzxxnbllVfaoosumnqAE6aEQKyoCfGtF/A07MT2tpmda2abmtlq3j3RPxoD3YUk4DFR4ltbQPjBBx98MMccc8xb3tHqG9/4hp111llpMLF2VVKI1qoXiW/iu8ng3+/NbIT/vbJBhMeuL/b2RSe+EcRpp51mXpRZ5B3lBwP8bSwgjH/lrMoB8P7m3346t7t72LBhxU6xj2dZtnqrB9+GXTcrKazH33EwkZ+0z0/OPvtsGzOmeZtWdBsL1IpTf+Le6FsL4jvmRXxL+XczkH81s6vLz5fFBhHeuNmgZNwbfWtBfMe8iO++xffzzz9vBxxwQFqc4ptb+QSQLzT0TdlqV0eKL/2ziG/ie0afL4sNrCjAjGPJW7AAPObUn+fL8ZtssvtUs4sb3/2kp56yQy+5pHzCQlrg149TWinAjLuO+BYY9Se+hbftVxMKMPuGDX/HvAYrvhuLL999991UVO//+eU73h933HHl+ZxBK74k/47jyFvMas+XzagIBTxvv/jii8/NPffc8y+22GJpV+9ygcO4cePSKT21iwWELCBs+8vXSX+Xi3fK43uaHaa1YoHsdFrkJ3HkdDK+/W4a/T1lyhTz3MTn5meffXZv8ta4ceNO9T+MGTPGT+7uUYDpp+/4XP9ss83mP+pYYQ/jg3EskZ/0LMAsNq8fPny4/eIXv7CVVlopQXzuued+e/XVV99ZxHd54yvyE/wd/6ZNb9FpfzfeW57nDxab1hdruptsWt+xQuJW7PB3HFX4u3kBfWONwosvvvho+fkSfzePLfLv+Heu0/4uP2PGdzetxUsvvZQ2vr/33nvToWrrrbde8VJO6Gb8pM/jJ2IB5m1+WJm/eXljh4a1qv2av0wFmMWkZ+nu+3oCZv2IzvIvSONiWjPzyrZ0qk9R0d/sVLYJEybszwmY7ZU0qyUo5QXgqqyVdnmep8kfHwj33ThPOOEEm3POOf2lb2dZVj+zXnkvtQ0JeEyK+G7PqLwTW0MB5l+zLFtG/IelkqSF+Ca+mwyO1AvUYjr1Fv82szQS/sYbb5gXXt522212yimnJFfXrteyLPt4H95zhpsS3zFC/B0z8tMv9913314bP9SS/d2K3a+KCVAKeDhhql1UVTmA0tf8e9KkSXbooYeaF6o1FMwnX7fa3e2mm25KJ3XXLvKTWCOVtMDf7bG2K7Jv9Ur8jb9nFn/7YpQf//jH5hOZI0eOTItla+Mi+LtJJzLBE/8z1E35Sflun376adtjjz3SrrHuaN/c5/Of/3yxYYQ39QXhXkT0Vvl1WZYdHn/rvrfg+TJmRn4SMzIzTsCUMFGAqWDqq79bFV8+uMACdvR111nDCQvPmtm9ZpaOXCg2nfLdkMsnNphZ407eFGAKnUd+EkPqa3zH79j/FhRg9o0d8R3zGoz4zvPcN4K9zMwW8zv0AofDDjssjQt6oYPPvX/7298unzLvzW7wfwIavtE9VZ88X3we+XccS7Na/t2MSHnB9+23324nnXSSF/XYRRddZMsss0x6yW233fbzBRdccFhxgpqfJugn8/hpgg3zmBRgsoCw7S9eJ/1NAWbswL60ID+JaXUyvv1u8jx/rNik/pprrkkbrjUW7ODvuN+8BfEdcxqE+K6foPbEE0/YV7/6VfONBsuFC17A8/LLL79U5CflDSIooJ/ep8R398V34x3lef6qP2eW13R7zPsJmAssUF/KvVmnniNbEeP5Mo4lni+1Asxx48aljSGabRBBAT3+jn/TprcYhPzED4qqH7Gt3Kuvhd18883NN5Lww9KKcRYz69ghPPg77qmZxd9qnUxxcOQ777xj+++/v11++eUDMn85UAWYJxY3OHny5DTAfvrpp6eiNi8Oqu0Q5ItY/BrqCZKf/OMLdHfffXc788wz09GyRdEbAf7RCfD4m2gt+roA3N/VB7k9BhdccMH0C/Oxj32s14e9/PLLtttuu6W2119/vW2//fZFm3RSj3Z3fWtFfMe8ZhZ6MxAlAAAgAElEQVSBx99Ea9HX+C4/ZG633XZp0mehhRYqPuxFM1vQzNJT56233mpf/vKX0+JCH2hcccW0GadflTyMEt9xnxPfMSMz+9DM0vaCxcnafqKax3Pp6O9KTklrd3fEd9x3xHfMqBzTv/rVr2yjjTYqXuQLvecqcmVfqLjffvulAfTyYCIndMeMq2pBfMdkiwLjlVde2a699lpbZZVVyvnJ4h7ffjrmMccck3aSbZLHkJ/EmCtpQXzPGNY2E5nlN6bAeMYw9/vVxHeMzsfoDjnkENtggw3siiuusCWXXLKXv8tjeY3tyE9ixlW1IL41suXiy1GjRqWT6IvdwaN3IL4jQtX9nPiW2FKAKWFiAaGCqS8T9K2KLz9z6KF2tZ9+2Xvuz2/Bxz3SmPUvf/lL+8pXvpI2p7rssstsiSWWKG6xcaKdAkyh81hAGEPqS3zH7zZjLSjA7Bs/4jvmNRjxXS5SKxdf+sKpn/zkJ8nxpVPm232JSsZKmn0g8ztxLM1q+XczInmee6Hw1v6zYi7H15OUN57/4IMP3h0yZMhss802m8/n2COPPGLbbrutNbYzM+KbAsy2v3id9HfZ27ENLM3fjBkzxvbZZ5+0tm/uuedufBkFxsR318S330jZ3+UCNZ9j33PPPdO9Nvp7/PjxaZ5yvvnms1//+tdpc8La1bgxkPJr06825CcxNvKTFN++QeDxaWDlrbdsr732suuuu67Huuw8z/89derUfxf5yR/+8AfbaaedzNdZdWIzZPLvOJabtSC+e1MpDpIqx7rnJUceeWSxmWbHTilu16v4O4554jv5u15AXxSeNeYdnp84zTnmmCMV0Pztb39LG/z85je/aTyBnvyE/Lvb8u8fF3VjEydOtNGjR6fNIXytYGl9d/2ey2sFv/e979mJJ55YbNxW2WFp5Cexq2fm/KQPBZg7m9kn2tQupjS7r/OXrQow64lKH25wGzNLlT033HBDOvVk6aWXTv8IjBgxokcf+aKXr33ta/b44483Fr2lzyVBiYN+VktQ8jz/HzP7bExmeotnn302PUy+8MIL6cHTF1iVr3//+9928skn2+GHH95sor+yo+qJ77gXie+YUTGZ44MlXqTjTs2yrMcLX3311TQo7k5uSFomZ1mWJoUG+iK+Y6LEd8zIzKaa2RBvWexQ6CeTNOx8ckSWZSdI7zZAjYjvGCTxHTPyBSkHHHCAXXLJJbbNNtuYF6x9/OM9D3MtLxD/6U9/mhxec3xlJ78S33HfEd8xo6eeesp22GEH8xj2gXDPs2efPR1oXL98wOWb3/ymvfjii40DhuQnMeLKWhDfM4aWAsye/FggG8dTlQus+jN+8uijj6ZNH9zNDblH/cs8+eSTaazPx/L8lEzffK224Rr5SdzllbXA3zHat99+27773e+mAp+1117bLr74YvPNItSLAkyV1MC3I74lppPGjRuXxkaOPvroY4oFKoO9yz3Pl3Hfzczx3ar4cpXRo22JUaOsyCvefPPNNK632Wab9Ri3fuWVV9JiwVtuuSXNzxx88MHFz5s9E1KAGYcTJ5QIjKrMv4WP79GEAsy+EeP5MubV6fjO89yrGC70O/OFK17Y4Kdd+smXreYr23wLCtRYQNg2yAczvv/xj3+keXZfPOhj3j6XU9oQOd23757vG1r578HWW29tF1xwgS22WDoY1q9KNhtsBoz8O3blzJx/x98ublE+ATNuTQFmxIj8JCJkPoa81ZAhQ/YePnx4Kmqv+ioXqJXn4rfYYovk6MUX9z1ip1/ltVRNCo07tg4Ff8eRMav7uyCU57kvCh/m/98PafBxFd/85NJLL7X111+/B8jyBilNchjyE/Lvrsq/yzdTrlP44x//mE4z9k1RfN2r59q1q+OHNZB/x65u1gJ/9yyg9+dL3xTCD2rwwxi8+Kx2aFkdX7meweczr7rqKlt22WWLn5Of4O+u83ee55P8IIb3338/zfP4uMkPf/jDdChDq7WCPm/UcGBJZYel4e+Ptr/7UN+4UrHZ2kDOX6YCzHHjxq0/ZsyY+5qh7sMNLm1mX/f3KCfyfuqa/2PxpS99Kb39Aw88YEcddZR5Rb+fPHjGGWfYsGHp+cCvNMjOA2Yc9CQorRkVUveExE9g9YWBHocnnHBCisM55pjDXnrppRR7Z599ti288MKND6SVVtQT38R3TKB5i/KgYTnh9hj2AgdfDOtFPL5bhO9m5cfQ33zzzc0WGFa2GxDxHfcu/o4Z5Xn+TLGpw/HHH58S806dAtju7ojvuO+I77b5iZ9Q/Alv4Ttveh7sBQxbbrll2kV2jTXW6JUrNynQrGwwkfgmvmMCLfOT+qIrz0FOOeWUVJTji6584PDAAw9Mp5n4M6IPovizoBf4NBlUrGzHZOI77l383ZtReVFsRJACzJ6EWIASRUznF6C0GO+r+7v8fOn+9tzEJ4F8YaH7+/bbb085uW901SQ/qWxQHH/HsYS/W+Yn9dzbT3XdddddU8PjjjvOfHOfdpdPCPk4ov8u+EUBZhyHVbUgvjWyxxxzzNHekgLM9rzIT+J4UhbItiq+XHrzzS9e6eCD9/BPKecVvhjw2GOPTSehDR061AsFbezYsenZcMMNN7TLL7/cllpqqeLmmj0TUoAZdx0FmAIjJb6FtxmQJhRg9g0j/o55dTq+y0U8xWbIPs6944472t57791rgVXjN/DFg/7vQ+2iAJMFhG2DvNPx7TdTLnAobybomyH7IsLlllvOpk6dmvIan4v3vKZJAUSl600aoTF+ErtyVn++pAAzjpG+tCA/iWkNtr99Teouu+yS5iN9Lt7XDvrhIe5vX0vlc5V+unGTzdr+mmVZPVGJv+mMtcDfMb9Z3d8FobLHfcNB3wDCCzFXXHHFFM9+mus888yTYt7XWJ1//vnN8pPK1go260nim/iOCfRsUT7N+He/+106bMdPCxysU1zb3T/xHfcu/p7GqKhl8D+Xny99zaCfGOgbxvqGx+V6Bm/bsMFVZZvZ4+84lpu1IL7r8V1f4+25ta/v9qtxrYmPm/g8kY8jeh3PoYceWh4/3CvLsov61xN9fxX+jpnNLPHdh/rG54rNBAdy/nIgCzDv9sMvvZrZu8d3C/LdxX1HuGaX7zJ01llnlQfY6w+xBPhHJ8DjbzLwLfI8f8zMVvN3fv3115OsfSK/2eWD4b5I3B9ES6cHVnb6pd8D8R33+cwi8PibDHyLcmGaL4T1AmP/r9W11lpr2emnn27rrLNOuUllO6IQ33GfE98xo2IRyqRJk5LDvVjeC3V8V/y55kqHt1Z2yk67uyO+474jvlszyvP8XDPbp2jx0EMP2Xe+851UhNns8sHEM8880z796U8XP55sZvtX9dBJfBPfMYG28f2qmaWtvX1nK/e1b8LjO4A3u771rW+lQZVFF120+HGlC1KI77h38XdvRrXNTxYq/+S55577gv//FVZY4be1vz/M/7dNAaZL/vZa27uzLCv+HHeK2IL4jkER3239XS9SU/ztYyennnpqeSzP85Ntqohtv2vim/iOCTRvUZwC+NZbb6XdwK+77jr5rbz40k9s88UrflGAKaMb8Ib4W0NKAabGiQWyMadogWyr4sshZntsdOedl5SLynzc+sgjj7TTTjut6Qf7IlefH1xzzTXLYx7NcgoKMOOuowBTYBTFt/AWA9aEAsy+ocTfMa9Ox3c5hv350Bd/9+X6+c9/ngoiahcFmBRgtg2fTse330y5wMFPefVNqQ466KC0ULDZ5c+OP/3pT23TTTctrzfpWGwzfqIZaFZ/vqydXrxCQGv3Yp7nRz/6UVo023Ay4GtmdkntPZ6rar6y8R4ZH4xjfFaP74JQnucPmtnnai4P/d1iLRULwCdMmDiF/KQb8xPfUPOsYl12P9fDnpdl2b6xVQamBf6OOeLvnozKebjP0fgJmD52ePXVV9vyyy9fNO7YKa7tepD4Jr5jAtNalAuL/fnSC9F8HMUL5ptdfhCPF6o1bHBV2WENze6B+I57F3/X4/uK4uA+L2zzwmHf1LvVWkH/mf9XOv21so2+W/Ui8f3RiW+1ANMPhqxi/nLACjBrN9hjYblPsvoR4F785rsL+S/VRhttZL47nCdIDUco1wchCfCPToDH32TgW9QGD+sPnZMnT06nAF544YX1OPRiNC8C9p0kPvGJdBhVcVVe1EN8x31OgtKaUZ7nm5aL3X2Htsceeyyd4uoTQD7546c0fOELX0g7Suywww7lU4b9jSs7XcrfnPgmvmMCcYsi4SkfT++7yP7nf/5n8eKO7jxYfCjxHfcd/m7PqFxE7y29YOeqq66yX//61/bII4+kF7u//URjP12qIVeudECc+Ca+YwJt85Mekz4+cOgnvf7sZz+r5ye+8ckGG2xgu+++u6277rqNu+ET3zPSAQPwWvytQSwXOPgrigKfNgWYlebe5N9avxHffX++POecc+w3v/lNer50f3uRxB577JFOqvLTq0oX/tbCsLJWxHdvtLVxk9v8J+UTedROoABzylojRox4SeVVZTviW6NLAabGiQKemFO7Aoeo+LKWG/d4LvR5mXvuuSc9F44fP97efPPNlFP4eLXPy5Q25PGXt8qbKcCMu44CTIHRYBTwtLotCjCFDis1wd8xr07Hd57naSO28vxNfJfTW1CAOZ0F8R1HTqfju7ijsqv9715++eU0F+9rn/w0Hp+LHzlypG277bZp7dMiiyxS/jIPZVn2+fjbDVwL5ndiljxfxoy6NUchvuO+I76nMyrylOJvvEjtsssuS6en+alTwVoq/G3G82X8K+cbbG81ZMiQvYcPH7610HzAmpSLePxNi3GXiy++2B5++OFUzLPGGmvY9ttv32w9LPFNfEuxOFjxXRtbvMvMNvI/X3HFFbbrrrumTU78z0W+XdWGmRKcUiPyk5gY+UmP/KS+IXLxfHnllVfW8xP/O/e31zP4fPyyyy5b3tyn42tkiW/iOybQPP8u1gqeccYZdtddd6XcxDet+uIXv2h+UIPPDw0ZMqR4caUHkbT6DsR33Lszi7/7WIA54POXfSrAbIO9XjxZPn0w7qZ6ix4nDhLgMbmZJcDjb1JNi/IvVh8+wXds262qkxuK+yC+4x4hvtszajxFLSZab1F5Qk58x71BfMeM8jyfVOzc1qJ1x3c/8fsgvuO+I75Df3sR/WXFDrIx0XqLymOe+I57g/gO47vHZjwx0XqLyndrI77j3iC+Y0beolUBZptXU4Cpoa20FfEd+vvHZpZOc+3jVfmEPf6Oe4T47s2on2OCLWFXNaFPfBPfMQGtRbMCzMHMTRg/0fptZvK3UnxZfOs8z+s7HmskUqt2Yx4UYAogKeCJIQ3mAsLGu2ss6mly95XP47QiRn4Sx9LM5O/42/SvRbEZVf9e3etVHTslkPiOe4z4ns6ocUPkmF69ReWbfTe7F+I77iHiO2bUrTkK8R33HfHdw989FtbG9Ootns2ybKU+tB+QpsR3jJH47smon+uyO7IetrE3iW/iOybQK76fMbMV27zu7SzLFujr+1bRnviOqeLvAclPvEBtm6rrGfB3HM+NLYjvGR4/8dgem2XZCX2nP2OvwN8xv5klvsU1IeX6xgGdvxzwAkzvmjzPHzSzz8XdZP5LdH2WZbuU2xLgMbmZJcDjb1JdCy9S89MwsyybXfiUv5rZtzuRrBDfcW8Q3zGjPM8Pnzx58uFDhw5VHizdtbdnWbZN/M4z1oL4jvkR3zEjYQK/8mKGZndJfMd9R3zHjHzi/p///OcFCy644H/ErVOLyovT/EOI77g3iO+YkT/c/v/s/XGo7/l933f+zh3JVV1qO44qg0230D+UPzzSVYfGS+3Gca2dQEHNHxsc4i0E6Y8tgaW4dmuyJV1Z1jYsxa1d4/8qioaU2KWGwkoC41ykbZwqoWnxyp7pHytooRS5dqMktgteRdLcU74zIxxdz53Xc2buufd77330n0D9uXPO7/H96MnnfL/f9zkvv/zyjz3zzDPf9OfR7vMvnU++6i9MvdGuOtMLst/4Pg1g7g4cK7wAvp3Otr+Pfn/ta1/7v73zne/8p/Z3f/n9y+XyS1dXV38prH1bS5xPNp/zyesbhZ8pN+5rKwxgZqoHvtD+bqQGMJuT88l2er3zyZsZvvzGV3htCPPPjV+u9o3l6xc6GMDcl875Oxid6fx91uEG9wfDRrpcLs4nr7wH8k1/uaHJ3XeVAUz3B99wCz3Kfh/vmVwul58cL4F/4/s/7nX/11dXV/+nt/m/ibf0z90/2Wz6vY1C3x/JL4mwv/e1s7+/2ei1fn/0crn8H7beKyv+zvH7Nx/G+4L3fj/2975C9vcfNXrtL2Eev/i7PI//jcvl8pft71cd3R/c/5t7xOfv9bPmIzmLvJ6afu+9pN9/5HxydPv4pci3t57zyb1G+r13zSPu9//9crn8ePyDJMe7Jv+vRzF86f733kfHisel3292APP4bA/y+eWNDGC+9k0e/4P68BvckLzvD7AOKHuTPy4bfH+Sm13xK7/yK//Z933f933/d37nd37PfX7wPAYv//Orq6u/fLPfyR/+1+3vLW1/b6NjxfGC1V/6S3/pR9/znvf8k/e5eXgcVv6Xy+XyM1dXV/9p+6++vVX29/azv7dReFnWAOZrjH7A3PvpUf6Aeb/v7uj3X/gLf+H59773ve++z1n5eFh//Ha3X9BvA2pvtMvPur9fO5/8sfvcXDnOJ//95XL5T+1v+/tx3N/H9/xTP/VTP/3afY9vvBB+v49y42cW5+99FnD+3kb3/Hx5v34fvyX5f3iYL6PY3/va2d+vbxR+pty4r60wgJmpHvhC+7uRGsBsTu6fbKd7f758K8OX3/gqr/3VqOOFkuMviLzeC4HHc5mPh58JDWDuS+cFwmB0pvsnZx1uOBidv/dmcj4xgLl3SV/hfLKtztDv117o+gtneRb/emr6vfeSfm+js55R7O997ezv+94fPH4mvV+/v/Es/vhF9g/tfcF7v1P72/7eAvfd38cvivg33+C+y//vcrn8v+3vb/Zz/t477lGev896FnH+3vvm9VY4n8zzyXe9zn3z43zyOw97nsH55M3vcfv7vvv7+AuDH7pcLt/2OiuOdwU/c+8f7Hvz+m/vXzh/b7/HZX+/lQHM49M/qOeXcwBzU7/xite+0R/+x1Z9bv1WFRt8qz8uG3x/kptdcc8LKMdvkfjGXvxieLh/I9+c/b1Z7e9tdKx4nb/Ac9xgee/xf3tUN1Hs733t7O9t9Hr7u/2rm11lf29f+3sb3bu/X+es/A8fxW/5sb/3tbO/t9F9zifHL+Y5hnmO/8/+fg3CA569nx7lA577fXf3nr/3p7j5Ffq9jfV7G41+P5J2H9+T/b2vnf29jfx82YyOVc4n28r5ZBvpdzM6e7/fzvDlvQKvPQT9xv/vN/tcxgBm2FL6vZH0exvpdzM6e7/bp7j5Ve6fNGP93k5n6/fxV9W++MUvfuT4zv/En/gT//L+BA9nhfsn21m/t5H7J83I/ZPmdOZ+v/e97/38o3qf6l49/d77Sb+30XHf5Ytf/OIPHCvt7zf2cv7e++ls/XY+2dfsGyvs7211tv19vC/4xS9+8f/xWr//n2uuZn/CB7PC+WQ7Op9so2+cT/7RP/pH///3v//9z+9/8XBW2N/b+Wna32/n+eWND2DuS/VHV9jgW+1p2uBb4/4rPOBpeg7g2+lsB3A/YO5r5gfMbmR/Nyvnk+3kfLKN9LsZHaucT7aVfm+jY4V+byf93kb63Yz0uznpd3PS7+2k39tIv5uRfjcn/W5O+r2dztzv//UnfuK/vHu5fPLeT3HrcvnIB+/ceWF/uge6wgBm4HT/ZCPp9zZy/6QZnbnf73vf+/5s+xQ3v8rz+Was39tJv7eRfjcj/W5O+t2c9Hs76fc20u9mpN/NSb+bk35vJ/3eRvrdjPS7Oel3c9Lv7aTf20i/m5F+NycDmM3JC+DBScADkhfAE5KAJ6Y/8hcw27+62VVesNq+9vc2Olb4AbM5+QFzOzmfbCM/YDYj/W5O+t2c9Hs76fc20u9mpN/NSb+bk35vJ/3eRvrdjPS7Oel3c9Lv7XT0+yv/1X/18d//zGc+cO/qRzR8eXwbBjD3pfP8Mhg5nwQkzy8TkvNJYvJ8pzHpd3DS74Ck3wlJvxOTfjcm/Q5O+h2Q9Dsh6Xdi0u/GpN/BSb8Dkn4nJP1OTPrdmPQ7OOl3QNLvhKTfieliALM5CXhwEvCAJOAJScATkwN4Y9Lv4KTfAUm/E5J+Jyb9bkz6HZz0OyDpd0LS78Sk341Jv4OTfgck/U5I+p2Y9Lsx6Xdw0u+ApN8J6Yz9/lv/9r/9H3/lN3/zx+79AI9w+PL4Vgxghh1lwHgj6fc2Olb4BZvb6Yz9tr/3dbO/m5H93Zz8ApTm5HyynfR7G+l3M9Lv5qTfzUm/t5N+byP9bkb63Zz0uznp93bS722k381Iv5uTfjcn/d5OZ+y3Acx93V5ZYYNvqDNucAHf183+bkb2d3PygH47OYBvo2OFfjcn55PtpN/byA2UZqTfzUm/m5N+byf93kb63Yz0uznpd3PS7+2k39tIv5uRfjcn/W5O+v3GTp99/vkP371cPnnvqkc8fHl8OwYwwxa3vzeS88k2cj5pRs4nzcn5pDnp93bS722k381Iv5uTfjcn/d5O+r2N9LsZ6Xdz0u/mpN/bSb+3kX43I/1uTvrdnPR7O+n3NtLvZqTfzemVAcxf/dVf/fx3f/d3//32T25+1fX19fddXV39T5fL5Xdu/qvlr/D89fX137q6uvpK/hc3uPD6+vpdV1dXf+pyudy5wS/zZv/T33V9ff3PXV1d/d03+w9vav0XvvCF9x7/7Q984ANfvKmv8Wb/u/b3FrO/t9Gxwv5uTpfLRb83lX5vo4t+byT93kb63YxeW6Xfm0u/t5F+NyM/XwYn5++A9OoS/d5U+r2N9LsZ6Xdw0u+ApN8VSb+DlPsnG+lM90/+4HOf+2d//zOf+cC93/W3fehDX/jWH/7h/3l/mptb8b73ve9fO/7rL7744qdv7qu8uf+y/b29zrS//7HvVr/3pXP+bkbO38HJ+TsgOX9XJP0OUs4nG8n5ZBsdK/S7Obn/nZz0OzDp90bS722k383otVWeX24u/d5G7p80I/dPgpPzd0By/6Qi6XeQcv7eSM7f2+hY8aUvfemPX/3iL/7iv/u93/u9L7V/cvOrbt269e+9/PLLf+NMg3y3bt164e7duz9xuVz+wc0LpK/wnbdu3frZu3fvfjitfgiLjjA988wzf+bu3bv//kP4culL/Nqv/dqPHgt/8Ad/8JfSP3gIi+zvhGx/Byb7OyBdLhf93k76vY2OFfqdnPQ7MOl3QNLvhKTfiUm/G5N+Byf9Dkj6nZD0OzHpd2PS7+Ck3wFJvxOSficm/W5Mp+j37/+1v/bBr/zmb/7Yvd/yu97//p//tr/4Fz/bPsrNrbp9+/anjv/6b/zGb/zZm/sqb+6/7P5g8jrF/v7Hv1P9TtdNvxuT/R2cnL8DkvN3QtLvxKTfjUm/g5N+ByT9Tkj6nZj0uzHpd3DS74Ck3wlJvxOTfjcm/Q5O+h2Q9Dsh6Xdi0u/GpN/B6aWXXnrf1cc//vE//dGPfvRvhvUPZcmLL774qbt3737i9u3bp/mttv6E8b70/oTxNjpW2N/byZ8w3kbHCn+Cvjnp93bS722k381Iv5uTfjcn/d5O+r2N9LsZ6Xdz0u/mpN/bSb+3kX43I/1uTvrdnPR7O+n3NtLvZnSGfn/2+ec/fPdy+eS93/Gty+UjH7xz54X2SW581fVrX+Hqxr9S/AKe72yoM+zve79L/d7XTb+bkf3dnJy/m5Pz93bS722k381Iv5uTfjcn/d5O+r2N9LsZ6Xdz0u/mpN/bSb+3kX43I/1uTvrdnPR7O+n3NtLvZqTfzeljH/vYDxnADFYCvpEEfBsJeDMS8ObkAN6c9Hs76fc20u9mpN/NSb+bk35vJ/3eRvrdjPS7Oel3c9Lv7aTf20i/m5F+Nyf9bk76vZ30exvpdzN61P2+3/Dlt33oQ1/4P/7Yj/0L7VM8lFUGMAOzfm8k/d5G+t2MHnW/X++7tL/btTNAv53s7210rPDzZXNyPtlO+r2NnE+akX43J/1uTvq9nfR7G+l3M9Lv5qTfzUm/t5N+byP9bkb63Zz0uznp93Y6Y78NYO7r9soKG3xDnXGDC/i+bvZ3M7K/m5MHmNvJAXwbeYDZjPS7Oel3c9Lv7aTf20i/m5F+Nyf9bk76vZ30exvpdzPS7+ak381Jv7eTfm8j/W5G+v3NTvcbvnzX+9//89/x4Q//8+973/v+bJe98ZUGMAOx55cbyflkGx0rnE+2k/PJNnI+aUbOJ81Jv5uTfm8n/d5G+t2M9Ls56Xdz0u/tpN/bSL+bkX43J/1uTvq9nfR7G+l3M9Lv5qTfzUm/t5N+b6NjhQHM5mQAMzgJeEDyADMhCXhi8hs2G5N+Byf9Dkj6nZD0OzHpd2PS7+Ck3wFJvxOSficm/W5M+h2c9Dsg6XdC0u/EpN+NSb+Dk34HJP1OSI+q3/cbvrx1uXzk3f/hf/j3b9269X81gPnGl9AD+r3FH9X+fqPvTL/3dTtW2N/byf7eRscKvyC5ORmg3076vY30uxnpd3PS7+ak39tJv7eRfjcj/W5O+t2c9Hs76fc20u9mpN/NSb+bk35vJ/3eRvrdjPS7ORnAbE5eQAlOAh6QPMBMSAKemDzAbEz6HZz0OyDpd0LS78Sk341Jv4OTfgck/U5I+p2Y9Lsx6Xdw0u+ApN8JSb8Tk343Jv0OTvodkPQ7IT2Kfr/R8OUH79x54Yz7+3K5+AuYYUd5AWUjnXF/e8FqX7djhf29nezvbXSsMGC8nR7F+WR9V/b3Enr1/25/byf7exsdK5xPmpPzyXbS722k381IvxxD9sUAACAASURBVJuTfjcn/d5O+r2N9LsZ6Xdz0u/mpN/bSb+3kX43I/1uTgYwm5MHPMFJwAOSG+AJScATkxvgjUm/g5N+ByT9Tkj6nZj0uzHpd3DS74Ck3wlJvxOTfjcm/Q5O+h2Q9Dsh6Xdi0u/GpN/BSb8Dkn4npIfd7zV8eXzTZ9zfBjDTdtLvwHTG/e0Fq3DhDGAmJPs7MRlQC0wP+3wSvqVTnk/0u1w5A/RFSb+LkgHjoqTfRcmAcVPS7+Kk30VJv4uSfhcl/W5K+l2c9Lso6XdR0u+ipN9NSb+L0xn7bQCzXDkPeJLSGTe4G+Dp0nlAH5js74DkBauE5ACemLwg25j0Ozjpd0DS74Sk34lJvxuTfgcn/Q5I+p2Q9Dsx6Xdj0u/gpN8BSb8Tkn4nJv1uTE91v8vw5cF4xn4bwGwb3G8A305n3N+eX+7rdqywv7eT/b2NjhX+QuB2cv7eRscK/W5O+r2d9Hsb6Xcz0u/mpN/NSb+3k35vI/1uRvrdnPS7Oen3dtLvbaTfzUi/m5N+Nyf93k5n7LcBzH3dXllhg2+oM25wAd/Xzf5uRvZ3c/IAczs5gG8jDzCbkX43J/1uTvq9nfR7G+l3M9Lv5qTfzUm/t5N+byP9bkb63Zz0uznp93bS722k383oae53Hb48jM7YbwOYbY97frmdzri/Pb/c1+1p7nfTeXWV/d20nL+3k/P3NnL+bkb63Zz0uznp93bS722k381Iv5uTfjcn/d5O+r2N9LsZ6Xdz0u/mpN/bSb+3kX43I/1uTmfstwHMdu0MYAanM25wDzDDhTNgnJDs78TkN8gGJgfwgOQ3yDYk/U5O+p2Y9Dsw6XdA0u+GpN/JSb8Tk34HJv0OSPrdkPQ7Oel3YtLvwKTfAUm/G9JT2u83M3x5QJ6x3wYw2xY3gLmdzri/Pb/c180LKM3I/m5OXiDcTs7f2+hYod/NyflkO+n3NjpW6Pd20u9tpN/NyPm7Oel3c9Lv7aTf20i/m5F+Nyf9bk76vZ30exvpdzPS7+Z0xn4bwGzXzgBmcDrjBncDPFy4p/QFlCbzh6vs7ybmAL6dHMC3kQN4M3IAb0763Zz0ezvp9zbS72ak381Jv5uTfm8n/d5G+t2M9Ls56Xdz0u/tpN/bSL+b0dPY7zc7fHkYnbHfBjDbHjfgsJ3OuL89v9zX7Wnsd1P55lX2d1Nz/t5Ozt/byPm7Gel3c9Lv5qTf20m/t5F+NyP9bk763Zz0ezvp9zbS72ak381Jv5uTfm8n/d5G+t2M9Ls5nbHfBjDbtTOAGZzOuME9wAwXzgBmQrK/E5PfQBiYHMADkt8g25D0Oznpd2LS78Ck3wFJvxuSficn/U5M+h2Y9Dsg6XdD0u/kpN+JSb8Dk34HJP1uSE9Zv9/K8OUBecZ+G8BsW9wA5nY64/72/HJfNy+gNCP7uzl5gXA7OX9vo2OFfjcn55PtpN/b6Fih39tJv7eRfjcj5+/mpN/NSb+3k35vI/1uRvrdnPS7Oen3dtLvbaTfzUi/m9MZ+20As107A5jB6Ywb3A3wcOGeshdQmsgfXWV/NzkH8O3kAL6NHMCbkQN4c9Lv5qTf20m/t5F+NyP9bk763Zz0ezvp9zbS72ak381Jv5uTfm8n/d5G+t2MnqZ+v9Xhy8PojP02gNn2uAGH7XTG/e355b5uT1O/m8brr7K/m57z93Zy/t5Gzt/NSL+bk343J/3eTvq9jfS7Gel3c9Lv5qTf20m/t5F+NyP9bk763Zz0ezvp9zbS72ak383pjP02gNmunQHM4HTGDe4BZrhwBjATkv2dmPwGwsDkAB6Q/AbZhqTfyUm/E5N+Byb9Dkj63ZD0Oznpd2LS78Ck3wFJvxuSficn/U5M+h2Y9Dsg6XdDekr6/XaGLw/IM/bbAGbb4gYwt9MZ97fnl/u6eQGlGdnfzckLhNvJ+XsbHSv0uzk5n2wn/d5Gxwr93k76vY30uxk5fzcn/W5O+r2d9Hsb6Xcz0u/mpN/NSb+3k35vI/1uRvrdnM7YbwOY7doZwAxOZ9zgboCHC/eUvIDSJO6/yv5ugg7g28kBfBs5gDcjB/DmpN/NSb+3k35vI/1uRvrdnPS7Oen3dtLvbaTfzUi/m5N+Nyf93k76vY30uxk9Df1+u8OXh9EZ+20As+1xAw7b6Yz72/PLfd2ehn43hTdeZX83Refv7eT8vY2cv5uRfjcn/W5O+r2d9Hsb6Xcz0u/mpN/NSb+3k35vI/1uRvrdnPS7Oen3dtLvbaTfzUi/m9MZ+20As107A5jB6Ywb3APMcOEMYCYk+zsx+Q2EgckBPCD5DbINSb+Tk34nJv0OTPodkPS7Iel3ctLvxKTfgUm/A5J+NyT9Tk76nZj0OzDpd0DS74b0hPf7QQxfHpBn7LcBzLbFDWBupzPub88v93XzAkozsr+bkxcIt5Pz9zY6Vuh3c3I+2U76vY2OFfq9nfR7G+l3M3L+bk763Zz0ezvp9zbS72ak381Jv5uTfm8n/d5G+t2M9Ls5nbHfBjDbtTOAGZzOuMHdAA8X7gl/AaUJ7FX29zZyA7wZOYA3J/1uTh5gbif93kb63Yz0uznpd3PS7+2k39tIv5uRfjcn/W5O+r2d9Hsb6Xcz0u/mpN/N6Unt94MavjwUz9hvA5hP9/5un76tOuP+1u927Z7UfrdP31bZ383JC4Tbyfl7Gx0r9Ls56fd20u9t5P5JM9Lv5qTfzUm/t5N+byP9bkb63Zz0uznp93bS722k381Iv5uTfjcn/d5OZ+y3Acx93V5ZYYNvqDNucAHf183+bkb2d3PyAHM7OYBvIw8wm5F+Nyf9bk76vZ30exvpdzPS7+ak381Jv7eTfm8j/W5G+t2c9Ls56fd20u9tpN/N6Ent94McvjyMzthvA5htj3t+uZ3OuL89v9zX7Untd/vkfZX93aycv7eT8/c2cv5uRvrdnPS7Oen3dtLvbaTfzUi/m5N+Nyf93k76vY30uxnpd3PS7+ak39tJv7eRfjcj/W5OZ+y3Acx27QxgBqczbnAPMMOFM2CckOzvxHRxAN9ODuDbyAG8GTmANyf9bk76vZ30exvpdzPS7+ak381Jv7eTfm8j/W5G+t2c9Ls56fd20u9tpN/N6Ens94MevjyMzthvA5htjxvA3E5n3N+eX+7r9iT2u33qN7fK/m5ezt/byfl7Gzl/NyP9bk763Zz0ezvp9zbS72ak381Jv5uTfm8n/d5G+t2M9Ls56Xdz0u/tpN/bSL+bkX43pzP22wBmu3YGMIPTGTe4B5jhwhnATEj2d2IygBmYHMAD0uVy0e/m5AWr7aTf2+hY4QbKdtLvbeQGSjNyA6U56Xdz0u/tpN/bSL+bkX43J/1uTvq9nfR7G+l3M3rS+n0Tw5eH0Rn7bQCz7XH3B7fTGfe3+9/7uj1p/W6f+M2vsr+bmfP3dnL+3kbO381Iv5uTfjcn/d5O+r2N9LsZ6Xdz0u/mpN/bSb+3kX43I/1uTvrdnPR7O+n3NtLvZqTfzemM/TaA2a6dAczgdMYN7gFmuHAGMBOS/Z2YDPAEJgfwgGQAsyHpd3LS78Sk34FJvwOSfjck/U5O+p2Y9Dsw6XdA0u+GpN/JSb8Tk34HJv0OSPrdkJ6gft/U8OUBecZ+G8BsW9wA5nY64/72/HJfNy+gNCP7uzl5gXA7OX9vo2OFfjcn55PtpN/b6Fih39tJv7eRfjcj5+/mpN/NSb+3k35vI/1uRvrdnPS7Oen3dtLvbaTfzUi/m9MZ+20As107A5jB6Ywb3A3wcOGeoBdQ2qd9a6vs7+bmAL6dHMC3kQN4M3IAb0763Zz0ezvp9zbS72ak381Jv5uTfm8n/d5G+t2M9Ls56Xdz0u/tpN/bSL+b0ZPS75scvjyMzthvA5htjxtw2E5n3N+eX+7r9qT0u33St77K/m52zt/byfl7Gzl/NyP9bk763Zz0ezvp9zbS72ak381Jv5uTfm8n/d5G+t2M9Ls56Xdz0u/tpN/bSL+bkX43pzP22wBmu3YGMIPTGTe4B5jhwhnATEj2d2LyGwgDkwN4QPIbZBuSficn/U5M+h2Y9Dsg6XdD0u/kpN+JSb8Dk34HJP1uSPqdnPQ7Mel3YNLvgKTfDekJ6PdND18ekGfstwHMtsUNYG6nM+5vzy/3dfMCSjOyv5uTFwi3k/P3NjpW6Hdzcj7ZTvq9jY4V+r2d9Hsb6Xczcv5uTvrdnPR7O+n3NtLvZqTfzUm/m5N+byf93kb63Yz0uzmdsd8GMNu1M4AZnM64wd0ADxfuCXgBpX3Kt7fK/m5+DuDbyQF8GzmANyMH8Oak381Jv7eTfm8j/W5G+t2c9Ls56fd20u9tpN/NSL+bk343J/3eTvq9jfS7GT3u/X4Yw5eH0Rn7bQCz7XEDDtvpjPvb88t93R73frdP+PZX2d/N0Pl7Ozl/byPn72ak381Jv5uTfm8n/d5G+t2M9Ls56Xdz0u/tpN/bSL+bkX43J/1uTvq9nfR7G+l3M9Lv5nTGfhvAbNfOAGZwOuMG9wAzXDgDmAnJ/k5MfgNhYHIAD0h+g2xD0u/kpN+JSb8Dk34HJP1uSPqdnPQ7Mel3YNLvgKTfDUm/k5N+Jyb9Dkz6HZD0uyE9xv1+WMOXB+QZ+20As21xA5jb6Yz72/PLfd28gNKM7O/m5AXC7eT8vY2OFfrdnJxPtpN+b6NjhX5vJ/3eRvrdjJy/m5N+Nyf93k76vY30uxnpd3PS7+ak39tJv7eRfjcj/W5OZ+y3Acx27QxgBqczbnA3wMOFe4xfQGmf7sGssr+bowP4dnIA30YO4M3IAbw56Xdz0u/tpN/bSL+bkX43J/1uTvq9nfR7G+l3M9Lv5qTfzUm/t5N+byP9bkaPa78f5vDlYXTGfhvAbHvcgMN2OuP+9vxyX7fHtd/tkz24VfZ3s3T+3k7O39vI+bsZ6Xdz0u/mpN/bSb+3kX43I/1uTvrdnPR7O+n3NtLvZqTfzUm/m5N+byf93kb63Yz0uzmdsd8GMNu1M4AZnM64wT3ADBfOAGZCsr8Tk99AGJgcwAOS3yDbkPQ7Oel3YtLvwKTfAUm/G5J+Jyf9Tkz6HZj0OyDpd0PS7+Sk34lJvwOTfgck/W5Ij2G/H/bw5QF5xn4bwGxb3ADmdjrj/vb8cl83L6A0I/u7OXmBcDs5f2+jY4V+Nyfnk+2k39voWKHf20m/t5F+NyPn7+ak381Jv7eTfm8j/W5G+t2c9Ls56fd20u9tpN/NSL+b0xn7bQCzXTsDmMHpjBvcDfBw4R7DF1Dap3qwq+zv5ukAvp0cwLeRA3gzcgBvTvrdnPR7O+n3NtLvZqTfzUm/m5N+byf93kb63Yz0uznpd3PS7+2k39tIv5vR49bvRzF8eRidsd8GMNseN+Cwnc64vz2/3Nftcet3+0QPfpX93Uydv7eT8/c2cv5uRvrdnPS7Oen3dtLvbaTfzUi/m5N+Nyf93k76vY30uxnpd3PS7+ak39tJv7eRfjcj/W5OZ+y3Acx27QxgBqczbnAPMMOFM4CZkOzvxOQ3EAYmB/CA5DfINiT9Tk76nZj0OzDpd0DS74ak38lJvxOTfgcm/Q5I+t2Q9Ds56Xdi0u/ApN8BSb8b0mPU70c1fHlAnrHfBjDbFjeAuZ3OuL89v9zXzQsozcj+bk5eINxOzt/b6Fih383J+WQ76fc2Olbo93bS722k383I+bs56Xdz0u/tpN/bSL+bkX43J/1uTvq9nfR7G+l3M9Lv5nTGfhvAbNfOAGZwOuMGdwM8XLjH6AWU9mluZpX93VwdwLeTA/g2cgBvRg7gzUm/m5N+byf93kb63Yz0uznpd3PS7+2k39tIv5uRfjcn/W5O+r2d9Hsb6Xczelz6/SiHLw+jM/bbAGbb4wYcttMZ97fnl/u6PS79bp/k5lbZ383W+Xs7OX9vI+fvZqTfzUm/m5N+byf93kb63Yz0uznpd3PS7+2k39tIv5uRfjcn/W5O+r2d9Hsb6Xcz0u/mdMZ+G8Bs184AZnA64wb3ADNcOAOYCcn+Tkx+A2FgcgAPSH6DbEPS7+Sk34lJvwOTfgck/W5I+p2c9Dsx6Xdg0u+ApN8NSb+Tk34nJv0OTPodkPS7IT0G/X7Uw5cH5Bn7bQCzbXEDmNvpjPvb88t93byA0ozs7+bkBcLt5Py9jY4V+t2cnE+2k35vo2OFfm8n/d5G+t2MnL+bk343J/3eTvq9jfS7Gel3c9Lv5qTf20m/t5F+NyP9bk5n7LcBzHbtDGAGpzNucDfAw4V7DF5AaZ/iZlfZ383XAXw7OYBvIwfwZuQA3pz0uznp93bS722k381Iv5uTfjcn/d5O+r2N9LsZ6Xdz0u/mpN/bSb+3kX43o7P3+wzDl4fRGfttALPtcQMO2+mM+9vzy33dzt7v9glufpX93Yydv7eT8/c2cv5uRvrdnPS7Oen3dtLvbaTfzUi/m5N+Nyf93k76vY30uxnpd3PS7+ak39tJv7eRfjcj/W5OZ+y3Acx27QxgBqczbnAPMMOFM4CZkOzvxOQ3EAYmB/CA5DfINiT9Tk76nZj0OzDpd0DS74ak38lJvxOTfgcm/Q5I+t2Q9Ds56Xdi0u/ApN8BSb8b0on7/Ts//uN/5e7l8sl7P8ity+UjH7xz54X8AR/AwjP22wBmu7AGMLfTGfe355f7unkBpRnZ383JC4Tbyfl7Gx0r9Ls5OZ9sJ/3eRscK/d5O+r2N9LsZOX83J/1uTvq9nfR7G+l3M9Lv5qTfzUm/t5N+byP9bkb63ZzO2G8DmO3aGcAMTmfc4G6Ahwt34hdQnn322e9pn+DmV9nfzdgBfDs5gG8jB/Bm5ADenPS7Oen3dtLvbaTfzUi/m5N+Nyf93k76vY30uxnpd3PS7+ak39tJv7eRfjejs/b76//df/ff/94v//J33PspHsXw5fE9nLHfBjDbHjfgsJ3OuL89v9zX7az9/pZv+Zb/1vPLN75+9rf93QT2Kv3eRscKP19uJz9fbiM/XzYj55PmpN/NSb+3k35vI/1uRvrdnPS7Oen3dtLvbaTfzUi/m5N+Nyf93k76vY2OFQYwm5MBzOAk4AHJDfCEJOCJyW/YbEz6HZz0OyDpd0LS78Sk341Jv4OTfgck/U5I+p2Y9Lsx6Xdw0u+ApN8JSb8Tk343Jv0OTvodkPQ7If1/fvRH/62vf/nLP3fv4kc1fHl8H2fc3wYw03bS78B0xv1tQC1cOL9ANiHZ34nJgFpg8vNlQPIXMBuSficn/U5M+h2Y9Dsg6XdD0u/kpN+JSb8Dk34HJP1uSPqdnPQ7Mel3YNLvgKTfDUm/k9MZ+20AM126iweYwemMG9wDzHDhBDwh2d+JyQE8MDmAByQH8Iak38lJvxOTfgcm/Q5I+t2Q9Ds56Xdi0u/ApN8BSb8bkn4nJ/1OTPodmPQ7IOl3QzpZvz/7/PMfvnu5fPLeb/5RDl8e38sZ+20As21xfwFzO51xf3t+ua/bscL+3k729zY6VvgN99vJ+XsbHSv0uznp93bS722k381Iv5uTfjcn/d5O+r2N9LsZ6Xdz0u/mpN/bSb+3kX43I/1uTvrdnPR7O52x368MYH7uc5/7e+95z3u+uj/CQ1vxndfX139wdXX1lYf2FccXur6+/q7L5fLlq6url8/wPV1fXz9zuVzefXV19Ttn+H6O7+H6+vpdV1dX33q5XP7BWb6nl1566Z8+vpdnn332fzvL93S5XOzv/b83+ztsWPs7IL3aJv3e/5vT77ad9HvvJf0Oe0m/A5J+JyTn78R0LNJv/c6b5Y0W6ndjdP7eTvq9jV5bod/6nTeLfr99Kv3ehvq9jfT7jY3+4G//7W/9vV/+5e+4d9W3/8iP/O63fv/3/0EWvoGFZ9zfzz777HcfH/Wll176rRv4yG/1P+l84nzyVvfON/07P182RueT7XTGftvf+7odK+zv7WR/byPn72bk/armpN/NSb+3k35vI/1uRvrdnPS7Oen3dtLvbaTfzUi/m5N+Nyf93k76vY30uxnpd3P67d/+7X/i6hd+4Rf+3A/8wA/8nfZPbn7VO97xjheur6//+ssvv3zn5r9a+wrvfOc7f/3ll1/+V+/evXuKgcdbt2591zPPPPMrX/va155rn+DmVz3zzDPPX11d/etf//rXP3zzX619hTt37vzEsfL555//2fYvbn6V/b2N7e9tdKywv5uTfm8n/d5Gxwr93k76vY30uxkdq/R7W+n3NtLvZqTfzcn5uznp93bS722k381Iv5uTfjcn/d5O+r2N9Pv+Rr/3Mz/z57/+5S//3L0r3vHud//4t//kT/4XTffmVp1xfz/33HNfOj7xr//6r3/PzX3yN/dfdn9wezmfbCP3B5uR+4PN6Yz9dv5u1875ezvZ39vI+bsZOZ80J/1uTvq9nfR7G+l3M9Lv5qTfzUm/t5N+byP9bkb63Zz0uznp93bS722k381Iv5vT5z//+X/p6uMf//if/uhHP/o32z+5+VUvvvjip+7evfuJ27dvf/rmv1r7Cv7E63Y645949SeM93U7Vtjf28n+3kbHCv3eTv4E/TY6Vuh3c9Lv7aTf20i/m5F+Nyf9bk76vZ30exvpdzPS7+ak381Jv7eTfm8j/W5G+t2c9Ls5Pep+f/b55z9893L55L3f7a3L5SMfvHPnhfYpbnbVGft9/HGw1z711c1++v5fd/97W+n3NnL/uxkdqx51v+/9Tu3vdu2cT5qT/b2dzng+sb/3ddPvZmR/Nyfn7+3kfLKNnL+bkX43J/1uTvq9nfR7G+l3M9Lv5qTfzUm/t5N+byP9bkb63ZzO2O+PfexjP2QAM1w/N8A30hk3uBvg+7oJeDOyv5uTA/h2cgDfRg7gzUi/m5N+Nyf93k76vY30uxnpd3PS7+ak39tJv7eRfjcj/W5O+t2c9Hs76fc20u9m9Kj7fb/hy2//kR/53e/7N/6NP9Y/xc2uPGO/DWC2a+755XY64/72/HJft0fd79f7Dp1P2nWzv5uTfm8n/d5Gxwo/X24n/d5Gfr5sRs4nzUm/m5N+byf93kb63Yz0uznpd3PS7+2k39tIv5uRfjcn/W5O+r2d9HsbHSsMYDYnv2EzOAl4QHIDPCEJeGLyFwIbk34HJ/0OSPqdkPQ7Mel3Y9Lv4KTfAUm/E5J+Jyb9bkz6HZz0OyDpd0LS78Sk341Jv4OTfgck/f4mpPsNX77j3e/+8X/mr/yVn3z22We/p6ne/Koz7m8DmO26G+DZTmfc3wbU9nU7Vtjf28n+3kbHCi9YbSc/X26jY4V+Nyf93k76vY30uxnpd3PS7+ak39tJv7eRfjcj/W5O+t2c9Hs76fc20u9mpN/NSb+bk35vpzP22wDmvm6vrLDBN9QZN7iA7+tmfzcj+7s5eYC5nRzAt5EHmM1Iv5uTfjcn/d5O+r2N9LsZ6Xdz0u/mpN/bSb+3kX43I/1uTvrdnPR7O+n3NtLvZvSo+n2/4ctbl8tH/th/8B/8jW/5lm/5bw1gzmt4/dqKq7nyIS3Q7w2t39tIv5vRo+r3G3139ne7dp7PNyfvn2wnP19uo2OF88l20u9t5HzSjJxPmpN+Nyf93k76vY30uxnpd3PS7+ak39tJv7eRfjcj/W5O+t2c9Hs76fc2OlYYwGxOBjCDk4AHJDfAE5KAJya/YbMx6Xdw0u+ApN8JSb8Tk343Jv0OTvodkPQ7Iel3YtLvxqTfwUm/A5J+JyT9Tkz63Zj0Ozjpd0DS71eQ3mj48oN37ryg320v+QuYzckAz3bS7210rPACynbS7210rDCA2Zz0ezvp9zbS72ak381Jv5uTfm8n/d5G+t2M9Ls56Xdz0u/tpN/bSL+bkX43J/1uTvq9nfR7G+l3M9Lv5mQAszl5ASU4CXhA8gAzIQl4YvIAszHpd3DS74Ck3wlJvxOTfjcm/Q5O+h2Q9Dsh6Xdi0u/GpN/BSb8Dkn4nJP1OTPrdmPQ7OOl3QNLvOXx5KOp320sGMJuTF1C2k35vIy+gNCP9bk5eIGxO+r2d9Hsb6Xcz0u/mpN/NSb+3k35vI/1uRvrdnPS7Oen3dtLvbaTfzUi/m5N+Nyf93k76vY30uxnpd3MygNmcvIASnAQ8IHkBJSEJeGLyAmFj0u/gpN8BSb8Tkn4nJv1uTPodnPQ7IOl3QtLvxKTfjUm/g5N+ByT9Tkj6nZj0uzHpd3DS74D0lPd7/eXLbwjqd9tLBjCbkxdQtpN+byMvoDQj/W5OXiBsTvq9nfR7G+l3M9Lv5qTfzUm/t5N+byP9bkb63Zz0uznp93bS722k381Iv5uTfjcn/d5O+r2N9LsZ6XdzMoDZnLyAEpwEPCA95S+gNCG/Abw6OYA3KQfw7aTf28gBvBk5gDcn/W5O+r2d9Hsb6Xcz0u/mpN/NSb+3k35vI/1uRvrdnPS7Oen3dtLvbfQ097sOXx5G+t32kgHM5qTf20m/t9HT3O+m8+oq/W5azt/NSb+3k35vI/1uRvrdnPS7Oen3dtLvbaTfzUi/m5N+Nyf93k76vY30uxnpd3PS7+ak39tJv7eRfjcj/W5OBjCbkwHM4CTgAckAZkIS8MTkLzg0Jv0OTvodkPQ7Iel3YtLvxqTfwUm/A5J+JyT9Tkz63Zj0Ozjpd0DS74Sk34lJvxuTfgcn/Q5IT2m/38zw5aGo320vGcBsTl5A2U76vY28gNKM9Ls5eYGwOen3dtLvbaTfzUi/m5N+Nyf93k76vY30uxnpd3PS7+ak39tJv7eRfjcj/W5O+t2c9Hs76fc20u9mpN/NyQBmc/ICSnAS8ID0lL6A0mT+cJWANzEH8ObkAL6d9HsbOYA3I/1uTvrdnPR7O+n3NtLvZqTfzUm/m5N+byf93kb63Yz0uznpd3PS7+2k39voaez3mx2+PIz0u+0lA5jNSb+3k35vo6ex303lm1fpd1Nz/m5O+r2d9Hsb6Xcz0u/mpN/NwdF0eAAAIABJREFUSb+3k35vI/1uRvrdnPS7Oen3dtLvbaTfzUi/m5N+Nyf93k76vY30uxnpd3MygNmcDGAGJwEPSAYwE5KAJyZ/waEx6Xdw0u+ApN8JSb8Tk343Jv0OTvodkPQ7Iel3YtLvxqTfwUm/A5J+JyT9Tkz63Zj0Ozjpd0B6yvr9VoYvD0X9bnvJAGZz8gLKdtLvbeQFlGak383JC4TNSb+3k35vI/1uRvrdnPS7Oen3dtLvbaTfzUi/m5N+Nyf93k76vY30uxnpd3PS7+ak39tJv7eRfjcj/W5OBjCbkxdQgpOAB6Sn7AWUJvJHVwl4k3MAb04O4NtJv7eRA3gz0u/mpN/NSb+3k35vI/1uRvrdnPS7Oen3dtLvbaTfzUi/m5N+Nyf93k76vY2epn6/1eHLw0i/214ygNmc9Hs76fc2epr63TRef5V+Nz3n7+ak39tJv7eRfjcj/W5O+t2c9Hs76fc20u9mpN/NSb+bk35vJ/3eRvrdjPS7Oel3c9Lv7aTf20i/m5F+NycDmM3JAGZwEvCAZAAzIQl4YvIXHBqTfgcn/Q5I+p2Q9Dsx6Xdj0u/gpN8BSb8Tkn4nJv1uTPodnPQ7IOl3QtLvxKTfjUm/g5N+B6SnpN9vZ/jyUNTvtpcMYDYnL6BsJ/3eRl5AaUb63Zy8QNic9Hs76fc20u9mpN/NSb+bk35vJ/3eRvrdjPS7Oel3c9Lv7aTf20i/m5F+Nyf9bk76vZ30exvpdzPS7+ZkALM5eQElOAl4QHpKXkBpEvdfJeBN0AG8OTmAbyf93kYO4M1Iv5uTfjcn/d5O+r2N9LsZ6Xdz0u/mpN/bSb+3kX43I/1uTvrdnPR7O+n3Nnoa+v12hy8PI/1ue8kAZnPS7+2k39voaeh3U3jjVfrdFJ2/m5N+byf93kb63Yz0uznpd3PS7+2k39tIv5uRfjcn/W5O+r2d9Hsb6Xcz0u/mpN/NSb+3k35vI/1uRvrdnAxgNicDmMFJwAOSAcyEJOCJyV9waEz6HZz0OyDpd0LS78Sk341Jv4OTfgck/U5I+p2Y9Lsx6Xdw0u+ApN8JSb8Tk343Jv0OTvodkJ7wfj+I4ctDUb/bXjKA2Zy8gLKd9HsbeQGlGel3c/ICYXPS7+2k39tIv5uRfjcn/W5O+r2d9Hsb6Xcz0u/mpN/NSb+3k35vI/1uRvrdnPS7Oen3dtLvbaTfzUi/m5MBzObkBZTgJOAB6Ql/AaUJ7FUCvo2OFQ7gzckBfDvp9zZyAG9G+t2c9Ls56fd20u9tpN/NSL+bk343J/3eTvq9jfS7Gel3c9Lv5qTf20m/t9GT3O8HNXx5GOl320sGMJuTfm8n/d5GT3K/26dvq/S7OTl/Nyf93k76vY30uxnpd3PS7+ak39tJv7eRfjcj/W5O+t2c9Hs76fc20u9mpN/NSb+bk35vJ/3eRvrdjPS7ORnAbE4GMIOTgAckA5gJScATkwHMxqTfwUm/A5J+JyT9Tkz63Zj0Ozjpd0DS74Sk34lJvxuTfgcn/Q5I+p2Q9Dsx6Xdj0u/gpN8B6Qnt94McvjwU9bvtJQOYzckLKNtJv7eRF1CakX43Jy8QNif93k76vY30uxnpd3PS7+ak39tJv7eRfjcj/W5O+t2c9Hs76fc20u9mpN/NSb+bk35vJ/3eRvrdjPS7ORnAbE5eQAlOAh6QntAXUNon76sEvFk5gDcnB/DtpN/byAG8Gel3c9Lv5qTf20m/t5F+NyP9bk763Zz0ezvp9zbS72ak381Jv5uTfm8n/d5GT2K/H/Tw5WGk320vGcBsTvq9nfR7Gz2J/W6f+s2t0u/m5fzdnPR7O+n3NtLvZqTfzUm/m5N+byf93kb63Yz0uznpd3PS7+2k39tIv5uRfjcn/W5O+r2d9Hsb6Xcz0u/mZACzORnADE4CHpAMYCYkAU9M/oJDY9Lv4KTfAUm/E5J+Jyb9bkz6HZz0OyDpd0LS78Sk341Jv4OTfgck/U5I+p2Y9Lsx6Xdw0u+A9IT1+yaGLw9F/W57yQBmc/ICynbS723kBZRmpN/NyQuEzUm/t5N+byP9bkb63Zz0uznp93bS722k381Iv5uTfjcn/d5O+r2N9LsZ6Xdz0u/mpN/bSb+3kX43I/1uTgYwm5MXUIKTgAekJ+wFlPaJ3/wqAW9mDuDNyQF8O+n3NnIAb0b63Zz0uznp93bS722k381Iv5uTfjcn/d5O+r2N9LsZ6Xdz0u/mpN/bSb+30ZPU75savjyM9LvtJQOYzUm/t5N+b6Mnqd/t0761Vfrd3Jy/m5N+byf93kb63Yz0uznpd3PS7+2k39tIv5uRfjcn/W5O+r2d9Hsb6Xcz0u/mpN/NSb+3k35vI/1uRvrdnAxgNicDmMFJwAOSAcyEJOCJyV9waEz6HZz0OyDpd0LS78Sk341Jv4OTfgck/U5I+p2Y9Lsx6Xdw0u+ApN8JSb8Tk343Jv0OTvodkJ6Qft/k8OWhqN9tLxnAbE5eQNlO+r2NvIDSjPS7OXmBsDnp93bS722k381Iv5uTfjcn/d5O+r2N9LsZ6Xdz0u/mpN/bSb+3kX43I/1uTvrdnPR7O+n3NtLvZqTfzckAZnPyAkpwEvCA9IS8gNI+6VtfJeDNzgG8OTmAbyf93kYO4M1Iv5uTfjcn/d5O+r2N9LsZ6Xdz0u/mpN/bSb+3kX43I/1uTvrdnPR7O+n3NnoS+n3Tw5eHkX63vWQAsznp93bS7230JPS7fcq3t0q/m5/zd3PS7+2k39tIv5uRfjcn/W5O+r2d9Hsb6Xcz0u/mpN/NSb+3k35vI/1uRvrdnPS7Oen3dtLvbaTfzUi/m5MBzOZkADM4CXhAMoCZkAQ8MfkLDo1Jv4OTfgck/U5I+p2Y9Lsx6Xdw0u+ApN8JSb8Tk343Jv0OTvodkPQ7Iel3YtLvxqTfwUm/A9Jj3u+HMXx5KOp320sGMJuTF1C2k35vIy+gNCP9bk5eIGxO+r2d9Hsb6Xcz0u/mpN/NSb+3k35vI/1uRvrdnPS7Oen3dtLvbaTfzUi/m5N+Nyf93k76vY30uxnpd3MygNmcvIASnAQ8ID3mL6C0T/j2Vwl4M3QAb04O4NtJv7eRA3gz0u/mpN/NSb+3k35vI/1uRvrdnPS7Oen3dtLvbaTfzUi/m5N+Nyf93k76vY0e534/rOHLw0i/214ygNmc9Hs76fc2epz73T7dg1ml383R+bs56fd20u9tpN/NSL+bk343J/3eTvq9jfS7Gel3c9Lv5qTf20m/t5F+NyP9bk763Zz0ezvp9zbS72ak383JAGZzMoAZnAQ8IBnATEgCnpj8BYfGpN/BSb8Dkn4nJP1OTPrdmPQ7OOl3QNLvhKTfiUm/G5N+Byf9Dkj6nZD0OzHpd2PS7+Ck3wHpMe33wxy+PBT1u+0lA5jNyQso20m/t5EXUJqRfjcnLxA2J/3eTvq9jfS7Gel3c9Lv5qTf20m/t5F+NyP9bk763Zz0ezvp9zbS72ak381Jv5uTfm8n/d5G+t2M9Ls5GcBsTl5ACU4CHpAe0xdQ2id7cKsEvFk6gDcnB/DtpN/byAG8Gel3c9Lv5qTf20m/t5F+NyP9bk763Zz0ezvp9zbS72ak381Jv5uTfm8n/d5Gj2O/H/bw5WGk320vGcBsTvq9nfR7Gz2O/W6f6sGu0u/m6fzdnPR7O+n3NtLvZqTfzUm/m5N+byf93kb63Yz0uznpd3PS7+2k39tIv5uRfjcn/W5O+r2d9Hsb6Xcz0u/mZACzORnADE4CHpAMYCYkAU9M/oJDY9Lv4KTfAUm/E5J+Jyb9bkz6HZz0OyDpd0LS78Sk341Jv4OTfgck/U5I+p2Y9Lsx6Xdw0u+A9Jj1+1EMXx6K+t32kgHM5uQFlO2k39vICyjNSL+bkxcIm5N+byf93kb63Yz0uznpd3PS7+2k39tIv5uRfjcn/W5O+r2d9Hsb6Xcz0u/mpN/NSb+3k35vI/1uRvrdnAxgNicvoAQnAQ9Ij9kLKO0TPfhVAt5MHcCbkwP4dtLvbeQA3oz0uznpd3PS7+2k39tIv5uRfjcn/W5O+r2d9Hsb6Xcz0u/mpN/NSb+3k35vo8ep349q+PIw0u+2lwxgNif93k76vY0ep363T3Mzq/S7uTp/Nyf93k76vY30uxnpd3PS7+ak39tJv7eRfjcj/W5O+t2c9Hs76fc20u9mpN/NSb+bk35vJ/3eRvrdjPS7ORnAbE4GMIOTgAckA5gJScATk7/g0Jj0Ozjpd0DS74Sk34lJvxuTfgcn/Q5I+p2Q9Dsx6Xdj0u/gpN8BSb8Tkn4nJv1uTPodnPQ7ID0m/X6Uw5eHon63vWQAszl5AWU76fc28gJKM9Lv5uQFwuak39tJv7eRfjcj/W5O+t2c9Hs76fc20u9mpN/NSb+bk35vJ/3eRvrdjPS7Oel3c9Lv7aTf20i/m5F+NycDmM3JCyjBScAD0mPyAkr7JDe3SsCbrQN4c3IA3076vY0cwJuRfjcn/W5O+r2d9Hsb6Xcz0u/mpN/NSb+3k35vI/1uRvrdnPS7Oen3dtLvbfQ49PtRD18eRvrd9pIBzOak39tJv7fR49Dv9iludpV+N1/n7+ak39tJv7eRfjcj/W5O+t2c9Hs76fc20u9mpN/NSb+bk35vJ/3eRvrdjPS7Oel3c9Lv7aTf20i/m5F+NycDmM3JAGZwEvCAZAAzIQl4YvIXHBqTfgcn/Q5I+p2Q9Dsx6Xdj0u/gpN8BSb8Tkn4nJv1uTPodnPQ7IOl3QtLvxKTfjUm/g5N+B6ST9/sf/uW//GfuXi6fvPeT3LpcPvLBO3deaJ/w7a/S72x4/drKq/wvbnjhiy+++Km7d+9+4vbt25++4S+V//NeQNlU+r2NjhX293bS7210rPACYXPS7+2k39tIv5uRfjcn/W5O+r2d9Hsb6Xcz0u/mpN/NSb+3k35vI/1uRvrdnPS7Oen3dtLvbaTfzUi/m5MBzObkBZTgJOAByQPMhCTgickDzMak38FJvwOSfick/U5M+t2Y9Ds46XdA0u+EpN+JSb8bk34HJ/0OSPqdkPQ7Mel3Y9Lv4KTfAenE/f57f/Wv/szXv/zln7v3Uzzs4cvj6+t320v+AmZz8gLKdtLvbeQFlGak383JC4TNSb+3k35vI/1uRvrdnPS7Oen3dtLvbaTfzUi/m5N+Nyf93k76vY30uxnpd3PS7+ak39tJv7eRfjcj/W5OBjCbkxdQgpOAB6QTv4Dy1a9+9U8+99xzv9U+xc2uEvDm6wDenBzAt5N+byMH8Gak381Jv5uTfm8n/d5G+t2M9Ls56Xdz0u/tpN/bSL+bkX43J/1uTvq9nfR7G52133/3P/lP/uHv/fIvf8e9n+BRDF8e34N+t71kALM56fd20u9tdNZ+29/72tnf28j+bkbOJ83Jz5fNSb+3k35vI/1uRvrdnPS7Oen3dtLvbaTfzUi/m5N+Nyf93k76vY30uxnpd3PS7+ak39vpjP02gLmv2ysrbPANdcYNLuD7utnfzcj+bk4vvvjip+7evfuJ27dvf7r9i5tfpd/b2P7eRn7AbEZ+wGxOzifNSb+3k35vI/1uRvrdnPS7Oen3dtLvbaTfzUi/m5N+Nyf93k76vY3O2O/PPv/8h+9eLp+897t/VMOXx/eh320vGcBsTvq9nfR7G52x38f3ZH/va2d/byP7uxk5nzQnP182J/3eTvq9jfS7Gel3c9Lv5qTf20m/t5F+NyP9bk763Zz0ezvp9zbS72ak381Jv5uTfm+nM/b7lQHMX/iFX/hzP/ADP/B39kd4OCve8Y53vHB9ff3XX3755TsP5yvur/LOd77z119++eV/9e7du7+zV9/8ilu3bn3XM8888ytf+9rXnrv5r9a+wjPPPPP81dXVv/71r3/9w+1f3PyqO3fu/MTxVZ5//vmfvfmv1r6C/b2d7O9tdKywv5uTfm8n/d5Gxwr93k76vY30uxkdq/R7W+n3NtLvZqTfzcn5uznp93bS722k381Iv5uTfjcn/d5O+r2Nztbv3/uZn/nzX//yl3/u3u/8He9+949/+0/+5H/RPtGDX6XfzfS555770rHy13/917+n/YubX+X+4Da2v7eR+4PNyP3B5uR80pz0ezvp9zbS72ak381Jv5uTfm8n/d5G+t2M9Ls56Xdz0u/tpN/bSL+bkX43J/1uTvq9nfR7G+l3M9Lv5nTGfn/+85//l64+97nP/b33vOc9X20f46Gs+s7r6+s/uLq6+spD+Wrhi1xfX3/X5XL58tXV1cth+Y0vub6+fuZyubz76urqFAOhxwe+vr5+19XV1bdeLpd/cOMA8Qu89NJL//Sx9Nlnn/3f4j95GMvs76Fsf7dtaH83J/3eTvq9jV5bod/6nTfLGy3U78ao39tJv7eRfjcj5+/mpN/NSb+3k35vI/1uRvrdnPS7Oen3dtLvbXSmfv/B3/7b3/p7v/zL33Hvd/3tP/Ijv/ut3//9f5A/zQ0s1O+G+uyzz373sfKll176rfYvHsoq9wfdH3wgG835pDE6n2wn55NtdKbzyT/+3drf+9rZ39vI/m5Gzt/NyfmkOen3dtLvbaTfzUi/m5N+Nyf93k76vY30uxnpd3PS7+ak39tJv7eRfjcj/W5Ov/3bv/1PXH384x//0x/96Ef/ZvsnN7/qxRdf/NTdu3c/cfv27U/f/FdrX8GfeN1OZ/wTr/6E8b5uxwr7ezvZ39voWKHf28mfoN9Gxwr9bk76vZ30exvpdzPS7+ak381Jv7eTfm8j/W5G+t2c9Ls56fd20u9tpN/NSL+bk36/vtNnn3/+w3cvl0/e+3+9dbl85IN37rzQdG9ulf2dba9fW3mV/8UNL3T/ewPb39vI/e9mdKxy/t5Wzt/byPm7Gel3c3L+bk76vZ30exvpdzPS7+ak381Jv7eTfm8j/W5G+t2c9Ls56fd20u9tpN/NSL+bk343J/3eTmfs98c+9rEfMoC5r50HPMHojBtcwMOF8wAzIdnfickAZmByAA9IBjAbkn4nJ/1OTPodmPQ7IOl3Q9Lv5KTfiUm/A5N+ByT9bkj6nZz0OzHpd2DS74Ck36+LdL/hy3e8+90//q/80i/9x032ZlfZ39nXAGag8oB+IzmfbKNjhQHj7aTf2+hY4fl8c9Lv7aTf20i/m5F+Nyf9bk76vZ30exvpdzPS7+ak381Jv7eTfm8j/W5G+t2c9Ls56fd20u9tpN/NSL+bkwHM5mQAMzgJeEDyADMhCXhi8gCzMel3cNLvgKTfCUm/E5N+Nyb9Dk76HZD0OyHpd2LS78ak38FJvwOSfick/U5M+t2Y9Ds46XdAesT9vt/w5bf/yI/87jv+xX/xe5977rnfap/iZlfpd/Y1gBmovICykfR7G3kBpRnpd3PyAmFz0u/tpN/bSL+bkX43J/1uTvq9nfR7G+l3M9Lv5qTfzUm/t5N+byP9bkb63Zz0uznp93bS722k381Iv5uTAczm5AWU4CTgAekRv4Byv+/QAWVfO/t7GzmgNCMHlObkB8zmpN/bSb+3kX43I/1uTvrdnPR7O+n3NtLvZqTfzUm/m5N+byf93kb63Yz0uznp9x863W/48tbl8pHv+rmf+6tf/epX/6QBzPvvqzP2+3K5GMAMKXA+2Uhn3N/6va/bscL+3k729zZy/m5Gzt/NSb+bk35vJ/3eRvrdjPS7Oel3c9Lv7aTf20i/m5F+Nyf9bk76vZ30exvpdzPS7+ak381Jv7fTGfttAHNft1dW2OAb6owbXMD3dbO/m5H93ZxefPHFT929e/cTt2/f/nT7Fze/Sr+3sf29jfyA2Yz8gNmcnE+ak35vJ/3eRvrdjPS7Oel3c9Lv7aTf20i/m5F+Nyf9bk76vZ30exs9qn6/0fDlB+/cecH+3tfujPvbAOa+bp7vNKMz7m/nk3bt9Hs72d/b6FGdT9Z3Zn8vocvF/t5G9nczcv+kOTmfNCf93k76vY30uxnpd3PS7+ak39tJv7eRfjcj/W5O+t2c9Hs76fc20u9mpN/NyQBmczKAGZwEPCD5C5gJScAT08UBvDk5gG8n/d5GDuDNSL+bk343J/3eTvq9jfS7Gel3c9Lv5qTf20m/t5F+NyP9bk763Zz0ezvp9zZ6FP1ew5fH92R/72t3xv1tAHNfN/u7GZ1xfzuftGun39vJ/t5Gj+J8Ur4r+3sr2d/byP5uRu6fNCfnk+ak39tJv7eRfjcj/W5O+t2c9Hs76fc20u9mpN/NSb+bk35vJ/3eRvrdjPS7ORnAbE4e0AcnAQ9IBjATkoAnJgOYjUm/g5N+ByT9Tkj6nZj0uzHpd3DS74Ck3wlJvxOTfjcm/Q5O+h2Q9Dsh6Xdi0u/GpN/BSb8D0kPudxm+PL5rD+j3tTvj/jaAua+b/d2Mzri/vWDVrp1+byf7exsdK1588cVP3b179xO3b9/+dPsXN7/K/t7G9vc2sr+bkfsnzcn5pDnp93bS722k381Iv5uTfjcn/d5O+r2N9LsZ6Xdz0u/mpN/bSb+3kX43I/1uTgYwm5MH9MFJwAOSBzwJScATkxcIG5N+Byf9Dkj6nZD0OzHpd2PS7+Ck3wFJvxOSficm/W5M+h2c9Dsg6XdC0u/EpN+NSb+Dk34HpIfY7zp8eXzXHtDva3fG/W0Ac183+7sZnXF/e8GqXTv93k729zY6VhjA3E5+vtxGxwr9bk76vZ30exvpdzPS7+ak381Jv7eTfm8j/W5G+t2c9Ls56fd20u9tpN/NSL+bk343J/3eTmfstwHMfd1eWWGDb6gzbnAB39fN/m5G9ndz8gBzOzmAbyMPMJuRfjcn/W5O+r2d9Hsb6Xcz0u/mpN/NSb+3k35vI/1uRvrdnPS7Oen3dtLvbfQ09/vNDF/qd9tLZ+y3Acx27Ty/3E5n3N+eX+7rpt/NyP5uTs7f28n5exs9zefvpvOHq5xPtph+b6NjhX5vJ/3eRvrdjJy/m5N+Nyf93k76vY30uxnpd3PS7+ak39tJv7eRfjcj/W5OZ+y3Acx27QxgBqczbnAPMMOFM2CckOzvxOQGeGByAA9IfoNsQ9Lv5KTfiUm/A5N+ByT9bkj6nZz0OzHpd2DS74Ck3w1Jv5OTficm/Q5M+h2QntJ+v9nhSw8w2146Y78NYLZrZ8BhO51xf3t+ua+bfjcj+7s5eYFwOzl/b6NjhX43J+eT7aTf2+hYod/bSb+3kX43I+fv5qTfzUm/t5N+byP9bkb63Zz0uznp93bS722k381Iv5vTGfttALNdOwOYwemMG9wN8HDhvECYkOzvxOQGeGByAA9IHmA2JP1OTvqdmPQ7MOl3QNLvhqTfyUm/E5N+Byb9Dkj63ZD0Oznpd2LS78Ck3wHpKez3Wxm+9ACz7aUz9tsAZrt2Bhy20xn3t+eX+7rpdzOyv5uTFwi3k/P3NjpW6Hdzcj7ZTvq9jY4V+r2d9Hsb6Xczcv5uTvrdnPR7O+n3NtLvZqTfzUm/m5N+byf93kb63Yz0uzmdsd8GMNu1M4AZnM64wd0ADxfOC4QJyf5OTG6AByYH8IDkAWZD0u/kpN+JSb8Dk34HJP1uSPqdnPQ7Mel3YNLvgKTfDUm/k5N+Jyb9Dkz6HZCesn6/1eFLDzDbXjpjvw1gtmtnwGE7nXF/e365r5t+NyP7uzl5gXA7OX9vo2OFfjcn55PtpN/b6Fih39tJv7eRfjcj5+/mpN/NSb+3k35vI/1uRvrdnPS7Oen3dtLvbaTfzUi/m9MZ+20As107A5jB6Ywb3A3wcOG8QJiQ7O/E5AZ4YHIAD0geYDYk/U5O+p2Y9Dsw6XdA0u+GpN/JSb8Tk34HJv0OSPrdkPQ7Oel3YtLvwKTfAekp6vfbGb70ALPtpTP22wBmu3YGHLbTGfe355f7uul3M7K/m5MXCLeT8/c2Olbod3NyPtlO+r2NjhX6vZ30exvpdzNy/m5O+t2c9Hs76fc20u9mpN/NSb+bk35vJ/3eRvrdjPS7OZ2x3wYw27UzgBmczrjB3QAPF84LhAnJ/k5MboAHJgfwgOQBZkPS7+Sk34lJvwOTfgck/W5I+p2c9Dsx6Xdg0u+ApN8NSb+Tk34nJv0OTPodkJ6Sfr/d4UsPMNteOmO/DWC2a2fAYTudcX97frmvm343I/u7OXmBcDs5f2+jY4V+Nyfnk+2k39voWKHf20m/t5F+NyPn7+ak381Jv7eTfm8j/W5G+t2c9Ls56fd20u9tpN/NSL+b0xn7bQCzXTsDmMHpjBvcDfBw4bxAmJDs78TkBnhgcgAPSB5gNiT9Tk76nZj0OzDpd0DS74ak38lJvxOTfgcm/Q5I+t2Q9Ds56Xdi0u/ApN8B6Sno94MYvvQAs+2lM/bbAGa7dgYcttMZ97fnl/u66Xczsr+bkxcIt5Pz9zY6Vuh3c3I+2U76vY2OFfq9nfR7G+l3M3L+bk763Zz0ezvp9zbS72ak381Jv5uTfm8n/d5G+t2M9Ls5nbHfBjDbtTOAGZzOuMHdAA8XzguECcn+TkxugAcmB/CA5AFmQ9Lv5KTfiUm/A5N+ByT9bkj6nZz0OzHpd2DS74Ck3w1Jv5OTficm/Q5M+h2QnvB+P6jhSw8w2146Y78NYLZrZ8BhO51xf3t+ua+bfjcj+7s5eYFwOzl/b6NjhX43J+eT7aTf2+hYod/bSb+3kX43I+fv5qTfzUm/t5N+byP9bkb63Zz0uznp93bS722k381Iv5vTGfttALNdOwOYwemMG9wN8HDhvECYkOzvxOQGeGByAA9IHmA2JP1OTvqdmPQ7MOl3QNLvhqTfyUm/E5N+Byb9Dkj63ZD0Oznpd2LS78Ck3wHpCe73gxy+9ACz7aUz9tsAZrt2Bhy20xn3t+eX+7rpdzOyv5uTFwi3k/P3NjpW6Hdzcj7ZTvq9jY4V+r2d9Hsb6Xczcv5uTvrdnPR7O+n3NtLvZqTfzUm/m5N+byf93kbC6VljAAAgAElEQVT63Yz0uzmdsd8GMNu1M4AZnM64wd0ADxfOC4QJyf5OTG6AByYH8IDkAWZD0u/kpN+JSb8Dk34HJP1uSPqdnPQ7Mel3YNLvgKTfDUm/k5N+Jyb9Dkz6HZCe0H4/6OFLDzDbXjpjvw1gtmtnwGE7nXF/e365r5t+NyP7uzl5gXA7OX9vo2OFfjcn55PtpN/b6Fih39tJv7eRfjcj5+/mpN/NSb+3k35vI/1uRvrdnPS7Oen3dtLvbaTfzUi/m9MZ+20As107A5jB6Ywb3A3wcOG8QJiQ7O/E5AZ4YHIAD0geYDYk/U5O+p2Y9Dsw6XdA0u+GpN/JSb8Tk34HJv0OSPrdkPQ7Oel3YtLvwKTfAekJ7PdNDF96gNn20hn7bQCzXTsDDtvpjPvb88t93fS7GdnfzckLhNvJ+XsbHSv0uzk5n2wn/d5Gxwr93k76vY30uxk5fzcn/W5O+r2d9Hsb6Xcz0u/mpN/NSb+3k35vI/1uRvrdnM7YbwOY7doZwAxOZ9zgboCHC+cFwoRkfycmN8ADkwN4QPIAsyHpd3LS78Sk34FJvwOSfjck/U5O+p2Y9Dsw6XdA0u+GpN/JSb8Tk34HJv0OSE9Yv29q+NIDzLaXzthvA5jt2hlw2E5n3N+eX+7rpt/NyP5uTl4g3E7O39voWKHfzcn5ZDvp9zY6Vuj3dtLvbaTfzcj5uznpd3PS7+2k39tIv5uRfjcn/W5O+r2d9Hsb6Xcz0u/mdMZ+G8Bs184AZnA64wZ3AzxcOC8QJiT7OzG5AR6YHMADkgeYDUm/k5N+Jyb9Dkz6HZD0uyHpd3LS78Sk34FJvwOSfjck/U5O+p2Y9Dsw6XdAeoL6fZPDlx5gtr10xn4bwGzXzoDDdjrj/vb8cl83/W5G9ndz8gLhdnL+3kbHCv1uTs4n20m/t9GxQr+3k35vI/1uRs7fzUm/m5N+byf93kb63Yz0uznpd3PS7+2k39tIv5uRfjenM/bbAGa7dgYwg9MZN7gb4OHCeYEwIdnfickN8MDkAB6QPMBsSPqdnPQ7Mel3YNLvgKTfDUm/k5N+Jyb9Dkz6HZD0uyHpd3LS78Sk34FJvwPSE9Lvmx6+9ACz7aUz9tsAZrt2Bhy20xn3t+eX+7rpdzOyv5uTFwi3k/P3NjpW6Hdzcj7ZTvq9jY4V+r2d9Hsb6Xczcv5uTvrdnPR7O+n3NtLvZqTfzUm/m5N+byf93kb63Yz0uzmdsd8GMNu1M4AZnM64wd0ADxfOC4QJyf5OTG6AByYH8IDkAWZD0u/kpN+JSb8Dk34HJP1uSPqdnPQ7Mel3YNLvgKTfDUm/k5N+Jyb9Dkz6HZCegH4/jOFLDzDbXjpjvw1gtmtnwGE7nXF/e365r5t+NyP7uzl5gXA7OX9vo2OFfjcn55PtpN/b6Fih39tJv7eRfjcj5+/mpN/NSb+3k35vI/1uRvrdnPS7Oen3dtLvbaTfzUi/m9MZ+20As107A5jB6Ywb3A3wcOG8QJiQ7O/E5AZ4YHIAD0geYDYk/U5O+p2Y9Dsw6XdA0u+GpN/JSb8Tk34HJv0OSPrdkPQ7Oel3YtLvwKTfAekx7/fDGr70ALPtpTP22wBmu3YGHLbTGfe355f7uul3M7K/m5MXCLeT8/c2Olbod3NyPtlO+r2NjhX6vZ30exvpdzNy/m5O+t2c9Hs76fc20u9mpN/NSb+bk35vJ/3eRvrdjPS7OZ2x3wYw27UzgBmczrjB3QAPF84LhAnJ/k5MboAHJgfwgOQBZkPS7+Sk34lJvwOTfgck/W5I+p2c9Dsx6Xdg0u+ApN8NSb+Tk34nJv0OTPodkB7jfj/M4UsPMNteOmO/DWC2a2fAYTudcX97frmvm343I/u7OXmBcDs5f2+jY4V+Nyfnk+2k39voWKHf20m/t5F+NyPn7+ak381Jv7eTfm8j/W5G+t2c9Ls56fd20u9tpN/NSL+b0xn7bQCzXTsDmMHpjBvcDfBw4bxAmJDs78TkBnhgcgAPSB5gNiT9Tk76nZj0OzDpd0DS74ak38lJvxOTfgcm/Q5I+t2Q9Ds56Xdi0u/ApN8B6THt98MevvQAs+2lM/bbAGa7dgYcttMZ97fnl/u66Xczsr+bkxcIt5Pz9zY6Vuh3c3I+2U76vY2OFfq9nfR7G+l3M3L+bk763Zz0ezvp9zbS72ak381Jv5uTfm8n/d5G+t2M9Ls5nbHfBjDbtTOAGZzOuMHdAA8XzguECcn+TkxugAcmB/CA5AFmQ9Lv5KTfiUm/A5N+ByT9bkj6nZz0OzHpd2DS74Ck3w1Jv5OTficm/Q5M+h2QHsN+P4rhSw8w2146Y78NYLZrZ8BhO51xf3t+ua+bfjcj+7s5eYFwOzl/b6NjhX43J+eT7aTf2+hYod/bSb+3kX43I+fv5qTfzUm/t5N+byP9bkb63Zz0uznp93bS722k381Iv5vTGfttALNdOwOYwemMG9wN8HDhvECYkOzvxOQGeGByAA9IHmA2JP1OTvqdmPQ7MOl3QNLvhqTfyUm/E5N+Byb9Dkj63ZD0Oznpd2LS78Ck3wHpMev3oxq+9ACz7aUz9tsAZrt2Bhy20xn3t+eX+7rpdzOyv5uTFwi3k/P3NjpW6Hdzcj7ZTvq9jY4V+r2d9Hsb6Xczcv5uTvrdnPR7O+n3NtLvZqTfzUm/m5N+byf93kb63Yz0uzmdsd8GMNu1M4AZnM64wd0ADxfOC4QJyf5OTG6AByYH8IDkAWZD0u/kpN+JSb8Dk34HJP1uSPqdnPQ7Mel3YNLvgKTfDUm/k5N+Jyb9Dkz6HZAeo34/yuFLDzDbXjpjvw1gtmtnwGE7nXF/e365r5t+NyP7uzl5gXA7OX9vo2OFfjcn55PtpN/b6Fih39tJv7eRfjcj5+/mpN/NSb+3k35vI/1uRvrdnPS7Oen3dtLvbaTfzUi/m9MZ+20As107A5jB6Ywb3A3wcOG8QJiQ7O/E5AZ4YHIAD0geYDYk/U5O+p2Y9Dsw6XdA0u+GpN/JSb8Tk34HJv0OSPrdkPQ7Oel3YtLvwKTfAekx6fejHr70ALPtpTP22wBmu3YGHLbTGfe355f7uul3M7K/m5MXCLeT8/c2Olbod3NyPtlO+r2NjhX6vZ30exvpdzNy/m5O+t2c9Hs76fc20u9mpN/NSb+bk35vJ/3eRvrdjPS7OZ2x3wYw27UzgBmczrjB3QAPF84LhAnJ/k5MboAHJgfwgOQBZkPS7+Sk34lJvwOTfgck/W5I+p2c9Dsx6Xdg0u+ApN8NSb+Tk34nJv0OTPodkB6Dfp9h+NIDzLaXzthvA5jt2hlw2E5n3N+eX+7rpt/NyP5uTl4g3E7O39voWKHfzcn5ZDvp9zY6Vuj3dtLvbaTfzcj5uznpd3PS7+2k39tIv5uRfjcn/W5O+r2d9Hsb6Xcz0u/mdMZ+G8Bs184AZnA64wZ3AzxcOC8QJiT7OzG5AR6YHMADkgeYDUm/k5N+Jyb9Dkz6HZD0uyHpd3LS78Sk34FJvwOSfjck/U5O+p2Y9Dsw6XdAOnm/v/zv/Dt//O7l8sl7P8mty+UjH7xz54X2CR/MKi+Ab8cz9tsA5r5uHtA3ozPub88v27XT7+1kf2+jY4UXCLeT8/c2Olbod3PS7+2k39tIv5uRfjcn/W5O+r2d9Hsb6Xcz0u/mpN/NSb+3k35vI/1uRvrdnPS7Oen3djpjvw1g7uv2ygobfEOdcYML+L5u9nczsr+bkweY28kBfBt5gNmM9Ls56Xdz0u/tpN/bSL+bkX43J/1uTvq9nfR7G+l3M9Lv5qTfzUm/t5N+b6Mz9/t3X3jhf/zKb/7mj937KR7F8KV+t710xn4bwGzXzvPL7XTG/e355b5u+t2M7O/m5Py9nZy/t9GZz9937979xO3btz/dPsXNr3I+2cb6vY2OFfq9nfR7G+l3M3L+bk763Zz0ezvp9zbS72ak381Jv5uTfm8n/d5G+t2M9Ls5nbHfBjDbtTOAGZzOuME9wAwXzoBxQrK/E5Mb4IHJATwg+Q2yDUm/k5N+Jyb9Dkz6HZD0uyHpd3LS78Sk34FJvwOSfjck/U5O+p2Y9Dsw6XdAOmm//5uf//n/7+9/5jMfuPcTPKrhSw8w2146Y78NYLZrZ8BhO51xf3t+ua+bfjcj+7s5eYFwOzl/b6NjhX43J+eT7aTf2+hYod/bSb+3kX43I+fv5qTfzUm/t5N+byP9bkb63Zz0uznp93bS722k381Iv5vTGfttALNdOwOYwemMG9wN8HDhvECYkOzvxOQGeGByAA9IHmA2JP1OTvqdmPQ7MOl3QNLvhqTfyUm/E5N+Byb9Dkj63ZD0Oznpd2LS78Ck3wHphP3+7PPPf/ju5fLJe7/7Rzl86QFm20tn7LcBzHbtDDhspzPub88v93XT72ZkfzcnLxBuJ+fvbXSs0O/m5HyynfR7Gx0r9Hs76fc20u9m5PzdnPS7Oen3dtLvbaTfzUi/m5N+Nyf93k76vY30uxnpd3M6Y79fGcD8xV/8xX/3e7/3e19qH+PmV926devfe/nll//G1dXV3735r9a+wq1bt164e/fuT1wul3/Q/sWNr/rOW7du/ezdu3c/fONfKX6B6+vr73vmmWf+zN27d//9+E9ufNmv/dqv/ejxRX7wB3/wl278i8UvYH8nKPs7MNnfAelyuej3dtLvbXSs0O/kpN+BSb8Dkn4nJP1OTPrdmPQ7OOl3QNLvhKTfiUm/G5N+Byf9Dkj6nZD0+42Zfv+v/bUPfuU3f/PH7l31rve//+e/7S/+xc8m5Bta5P7ghj3j/r59+/anju/8N37jN/7s/gQPZ4X7g8nZ+SQwOZ8EJOeThHTGftvf6dJ5fhmY7O+A5PllQ7pcnE+ClH4HJOeThKTficn978ak38FJvwOSfick/U5M+t2Y9Ds46XdA0u+EpN+JSb8bk34Hp5deeul9V7/6q7/6+e/+7u/++2H9Q1lyhODq6up/ulwuv/NQvmD7Is9fX1//raurq6+05Te76vr6+l1XV1d/6nK53LnZr/Sm/uvfdX19/c+daXD2C1/4wnuPT/CBD3zgi2/qk9zgYvt749rf2+hYYX83p8vlot+bSr+30UW/N5J+byP9bkavrdLvzaXf20i/m5GfL4OT83dAenWJfm8q/d5G+t2M9Ds46XdA0u+KpN/3kfqDz33un/39z3zmA/f+n7/tQx/6wrf+8A//zxX4Btc5n2zc0+3v973vff/a8W2/+OKLn97f/sNZ4f7gdnZ/cBu5P9iM3B/MTqfrt/N3vnbOJ5vK/t5G7p80I/dPgpN+ByT3TyqSfgcpP19uJD9fbiM/XzYjP19mJ/0OVPq9kfR7G+l3M9Lv7KTfgUq/N5J+b6NjxZe+9KU/fvXxj3/8T3/0ox/9m+2f3Pwqf8J4G/sTxtvoWPHTP/3TP3X8vz/1Uz/10+1f3Pwq+3sb29/byP5uRseql1566Utf/epX/+Rzzz33W/1f3dxK+7vZ6ndzsr+30xn/BL39va+bfjcj+7s5OX9vJ+eTbeT83Yz0uznpd3PS7+2k39tIv5uRfjcn/X59p88+//yH714un7z3/3rrcvnIB+/ceaHp3uwq90+27xn39+VyuX7tO7/an+DhrHA+2c7OJ9vI+aQZOZ80pzP22/3vdu2cT7aT/b2NjhXOJ9vJ+WQbOZ80I+eT5qTfzUm/t5N+byP9bkb63Zz0uznp93bS722k381Iv5uTfjcn/d5O+r2NjhUf+9jHfsgAZrByA3wjCfg2cgO8GQl4c/IAsznp93bS722k381Iv5uTfjcn/d5O+r2N9LsZ6Xdz0u/mpN/bSb+3kX43I/1uTvrdnPR7O+n3HzW63/Dlu97//p//U//Rf/RvbdWHs8L+3s5n3N8GMPd1O1bY39vpjPvb+WRfN/u7GdnfzckLVtvJz5fb6Fih383J+WQ76fc2cn+wGel3c9Lv5qTf20m/t5F+NyP9bk763Zz0ezvp9zbS72ak381Jv5uTfm+nM/bbAOa+bq+ssME31Bk3uIDv62Z/NyP7uzl5gLmdHMC3kQeYzUi/m5N+Nyf93k76vY30uxnpd3PS7+ak39tJv7eRfjcj/W5O+t2c9Hs76fc2etT9vt/w5bd96ENfeNcP/dBHb9++/en2KW5+lec72/iM/TaAua+b80kzOuP+9vyyXTv93k729zY6Vjh/byfn7230qM/f9/sO7e997ezvbWR/NyPn7+bkfNKc9Hs76fc20u9mpN/NSb+bk35vJ/3eRvrdjPS7Oel3c9Lv7aTf2+hYYQCzORnADE4CHpA84ElIAp6Y/IbNxqTfwUm/A5J+JyT9Tkz63Zj0Ozjpd0DS74Sk34lJvxuTfgcn/Q5I+p2Q9Dsx6Xdj0u/gpN9/iHS/4ctbl8tH3vOzP/t/vnv37icMYN5/U+l3+B/cq0uuX1t5lf/FDS/0gH4D29/b6FhhALM5GcDcTs4n2+hYod/bSb+3kX43o2OVfm8r/d5G+t2M9Ls5OX83J/3eTvq9jfS7Gel3c9Lv5qTf20m/t5F+NyP9bk763Zz0ezudsd8GMPd1e2WFDb6hzrjBBXxfN/u7GdnfzckDzO3kAL6NPMBsRvrdnPS7Oen3dtLvbaTfzUi/m5N+Nyf93k76vY30uxnpd3PS7+ak39tJv7fRo+r3Gw1ffvDOnRfs733t7O9t9NoKA5iByvPLjeR8so2OFfq9nfR7Gz2q88n6zuzvJXS52N/byP5uRu6fNCfnk+ak39tJv7eRfjcj/W5O+t2c9Hs76fc20u9mpN/NSb+bk35vJ/3eRvrdjPS7OZ2x3wYw27UzgBmczrjBDWCGC2fAOCHZ34nJA/rA5AAekPwG8Iak38lJvxOTfgcm/Q5I+t2Q9Ds56Xdi0u/ApN8BSb8bkn4nJ/1OTPodmPQ7ID2Cfq/hy+O79oB+Xzv7exu9tsIAZqAygLmRnE+2kX43I/1uTp7PNyf93k76vY30uxnpd3PS7+ak39tJv7eRfjcj/W5O+t2c9Hs76fc20u9mpN/NSb+bk35vJ/3eRvrdjPS7ORnAbE4GMIOTgAckL6AkJAFPTBcH8ObkAL6d9HsbOYA3I/1uTvrdnPR7O+n3NtLvZqTfzUm/m5N+byf93kb63Yz0uznpd3PS7+30tPe7DF/q995Hxwr9bk6Xy8UAZqDS7430tPd7C726wgD9ltLvbXSscP5uTvq9nfR7G+l3M9Lv5qTfzUm/t5N+byP9bkb63Zz0uznp93bS722k381Iv5uTfjcn/d5O+r2N9LsZ6XdzMoDZnAxgBicBD0geYCYkAU9MHmA2Jv0OTvodkPQ7Iel3YtLvxqTfwUm/A5J+JyT9Tkz63Zj0Ozjpd0DS74Sk34lJvxuTfgenp7nfdfjSA8ywkQxgNqRXVxnADFpeQNlIT3O/t84frjCAubWcv7fRscILhM1Jv7eTfm8j5+9mpN/NSb+bk35vJ/3eRvrdjPS7Oel3c9Lv7aTf20i/m5F+Nyf9bk76vZ30exvpdzPS7+ZkALM5eQElOAl4QPICYUIS8MTkAWZj0u/gpN8BSb8Tkn4nJv1uTPodnPQ7IOl3QtLvxKTfjUm/g5N+ByT9Tkj6nZj0uzHpd3B6Wvv9ZoYvPcAMG8kAZkN6dZUBzKDlBZSN9LT2e8t88woDmFvM+XsbHSu8QNic9Hs76fc2cv5uRvrdnPS7Oen3dtLvbaTfzUi/m5N+Nyf93k76vY30uxnpd3PS7+ak39tJv7eRfjcj/W5OBjCbkxdQgpOAByQvECYkAU9MHmA2Jv0OTvodkPQ7Iel3YtLvxqTfwUm/A5J+JyT9Tkz63Zj0Ozjpd0DS74Sk34lJvxuTfgenp7Hfb3b40gPMsJEMYDakV1cZwAxaXkDZSE9jv7fKH11hAHOrOX9vo2OFFwibk35vJ/3eRs7fzUi/m5N+Nyf93k76vY30uxnpd3PS7+ak39tJv7eRfjcj/W5O+t2c9Hs76fc20u9mpN/NyQBmc/ICSnAS8IDkBcKEJOCJyQPMxqTfwUm/A5J+JyT9Tkz63Zj0Ozjpd0DS74Sk34lJvxuTfgcn/Q5I+p2Q9Dsx6Xdj0u/g9LT1+60MX3qAGTaSAcyG9OoqA5hBywsoG+lp6/cWef0VBjC3nPP3NjpWeIGwOen3dtLvbeT83Yz0uznpd3PS7+2k39tIv5uRfjcn/W5O+r2d9Hsb6Xcz0u/mpN/NSb+3k35vI/1uRvrdnAxgNicvoAQnAQ9IXiBMSAKemDzAbEz6HZz0OyDpd0LS78Sk341Jv4OTfgck/U5I+p2Y9Lsx6Xdw0u+ApN8JSb8Tk343Jv0OTk9Tv9/q8KUHmGEjGcBsSK+uMoAZtLyAspGepn5vjfuvMIC59Zy/t9GxwguEzUm/t5N+byPn72ak381Jv5uTfm8n/d5G+t2M9Ls56Xdz0u/tpN/bSL+bkX43J/1uTvq9nfR7G+l3M9Lv5mQAszl5ASU4CXhA8gJhQhLwxOQBZmPS7+Ck3wFJvxOSficm/W5M+h2c9Dsg6XdC0u/EpN+NSb+Dk34HJP1OSPqdmPS7Mel3cHpa+v12hi89wAwbyQBmQ3p1lQHMoOUFlI30tPR7S7zxCgOYW9D5exsdK7xA2Jz0ezvp9zZy/m5G+t2c9Ls56fd20u9tpN/NSL+bk343J/3eTvq9jfS7Gel3c9Lv5qTf20m/t5F+NyP9bk4GMJuTF1CCk4AHJC8QJiQBT0weYDYm/Q5O+h2Q9Dsh6Xdi0u/GpN/BSb8Dkn4nJP1OTPrdmPQ7OOl3QNLvhKTfiUm/G5N+B6enod9vd/jSA8ywkQxgNqRXVxnADFpeQNlIT0O/t8JeYQBzGzl/b6NjhRcIm5N+byf93kbO381Iv5uTfjcn/d5O+r2N9LsZ6Xdz0u/mpN/bSb+3kX43I/1uTvrdnPR7O+n3NtLvZqTfzckAZnPyAkpwEvCA5AXChCTgickDzMak38FJvwOSfick/U5M+t2Y9Ds46XdA0u+EpN+JSb8bk34HJ/0OSPqdkPQ7Mel3Y9Lv4PSk9/tBDF96gBk2kgHMhvTqKgOYQcsLKBvpSe/3FmgrDGBuJ+fvbXSs8AJhc9Lv7aTf28j5uxnpd3PS7+ak39tJv7eRfjcj/W5O+t2c9Hs76fc20u9mpN/NSb+bk35vJ/3eRvrdjPS7ORnAbE5eQAlOAh6QvECYkAQ8MXmA2Zj0Ozjpd0DS74Sk34lJvxuTfgcn/Q5I+p2Q9Dsx6Xdj0u/gpN8BSb8Tkn4nJv1uTPodnJ7kfj+o4UsPMMNGMoDZkF5dZQAzaHkBZSM9yf3en76vMIC5rZy/t9GxwguEzUm/t5N+byPn72ak381Jv5uTfm8n/d5G+t2M9Ls56Xdz0u/tpN/bSL+bkX43J/1uTvq9nfR7G+l3M9Lv5mQAszl5ASU4CXhA8gJhQhLwxOQBZmPS7+Ck3wFJvxOSficm/W5M+h2c9Dsg6XdC0u/EpN+NSb+Dk34HJP1OSPqdmPS7Mel3cHpS+/0ghy89wAwbyQBmQ3p1lQHMoOUFlI30pPZ7f/I3t8IA5vZy/t5GxwovEDYn/d5O+r2NnL+bkX43J/1uTvq9nfR7G+l3M9Lv5qTfzUm/t5N+byP9bkb63Zz0uznp93bS722k381Iv5uTAczm5AWU4CTgAckLhAlJwBOTB5iNSb+Dk34HJP1OSPqdmPS7Mel3cNLvgKTfCUm/E5N+Nyb9Dk76HZD0OyHpd2LS78ak38HpSez3gx6+9AAzbCQDmA3p1VUGMIOWF1A20pPY7/2p3/wKA5jbzPl7Gx0rvEDYnPR7O+n3NnL+bkb63Zz0uznp93bS722k381Iv5uTfjcn/d5O+r2N9LsZ6Xdz0u/mpN/bSb+3kX43I/1uTgYwm5MXUIKTgAckLxAmJAFPTB5gNib9Dk76HZD0OyHpd2LS78ak38FJvwOSfick/U5M+t2Y9Ds46XdA0u+EpN+JSb8bk34Hpyet3zcxfOkBZthIBjAb0qurDGAGLS+gbKQnrd/7E7+1FQYwt5vz9zY6VniBsDnp93bS723k/N2M9Ls56Xdz0u/tpN/bSL+bkX43J/1uTvq9nfR7G+l3M9Lv5qTfzUm/t5N+byP9bkb63ZwMYDYnL6AEJwEPSF4gTEgCnpg8wGxM+h2c9Dsg6XdC0u/EpN+NSb+Dk34HJP1OSPqdmPS7Mel3cNLvgKTfCUm/E5N+Nyb9Dk5PUr9vavjSA8ywkQxgNqRXVxnADFpeQNlIT1K/96d96ysMYG475+9tdKzwAmFz0u/tpN/byPm7Gel3c9Lv5qTf20m/t5F+NyP9bk763Zz0ezvp9zbS72ak381Jv5uTfm8n/d5G+t2M9Ls5GcBsTl5ACU4CHpC8QJiQBDwxeYDZmPQ7OOl3QNLvhKTfiUm/G5N+Byf9Dkj6nZD0OzHpd2PS7+Ck3wFJvxOSficm/W5M+h2cnpR+3+TwpQeYYSMZwGxIr64ygBm0vICykZ6Ufu9P+vZWGMDcfs7f2+hY4QXC5qTf20m/t5HzdzPS7+ak381Jv7eTfm8j/W5G+t2c9Ls56fd20u9tpN/NSL+bk343J/3eTvq9jfS7Gel3czKA2Zy8gBKcBDwgeYEwIQl4YvIAszHpd3DS74Ck3wlJvxOTfjcm/Q5O+h2Q9Dsh6Xdi0u/GpN/BSb8Dkn4nJP1OTPrdmPQ7OD0J/b7p4UsPMMNGegoHMK+vr3/vcrl82+vpXF1dXb2BmgHMsKW8gLKRnoR+70/59lcYwNyGzt/b6FjhBcLmpN/bSb+3kfN3M9Lv5qTfzUm/t5N+byP9bkb63Zz0uznp93bS722k381Iv5uTfjcn/d5O+r2N9LsZ6XdzMoDZnLyAEpwEPCB5gTAhCXhi8gCzMel3cNLvgKTfCUm/E5N+Nyb9Dk76HZD0OyHpd2LS78ak38FJvwOSfick/XDVF8YAACAASURBVE5M+t2Y9Ds4Pe79fhjDlx5gho30lA1gXl9f//XL5fJ/uZ+MAcy2Z95olRdQtuHj3u/9CR/MCgOY29H5exsdK7xA2Jz0ezvp9zZy/m5G+t2c9Ls56fd20u9tpN/NSL+bk343J/3eTvq9jfS7Gel3c9Lv5qTf20m/t5F+NyP9bk4GMJuTF1CCk4AHJC8QJiQBT0weYDYm/Q5O+h2Q9Dsh6Xdi0u/GpN/BSb8Dkn4nJP1OTPrdmPQ7OOl3QNLvhKTfiUm//3f2/i/m0zS/6zt/T/XYWJaMnfGsrbUVHPtgfUAPMzsbEsEQMOntWJFYdiNkkGUHZg4CEkIitmPBLtG404KDyAHHsoQQHEyLZUBkxG5kIyFcjMGAiZREI5uZSEwO8FqRicET/5WswZ6uZ3U/rgmmPV2fd3XXU3VX1YsTW56r53l+r+vLW1fd9+/qakz6HZye5n4/rsuXXmCGQXqOLmBeX1//ycvl8srlcvkNbybjAmabmQet8gWUbfg093t/uke3wgXMben8vY2OFb5A2Jz0ezvp9zZy/m5G+t2c9Ls56fd20u9tpN/NSL+bk343J/3eTvq9jfS7Gel3c9Lv5qTf20m/t5F+NyP9bk4uYDYnX0AJTgIekHyBMCEJeGLyArMx6Xdw0u+ApN8JSb8Tk343Jv0OTvodkPQ7Iel3YtLvxqTfwUm/A5J+JyT9Tkz63Zj0Ozg9rf1+nJcvvcAMg/ScXMB84+XLn/3Zn738kT/yRy6/8Au/cPnIRz5y+fIv//IbLBcw28w8aJUvoGzDp7Xf+5M92hUuYG5P5+9tdKzwBcLmpN/bSb+3kfN3M9Lv5qTfzUm/t5N+byP9bkb63Zz0uznp93bS722k381Iv5uTfjcn/d5O+r2N9LsZ6XdzcgGzOfkCSnAS8IDkC4QJScATkxeYjUm/g5N+ByT9Tkj6nZj0uzHpd3DS74Ck3wlJvxOTfjcm/Q5O+h2Q9Dsh6Xdi0u/GpN/B6Wns9+O+fOkFZhikZ/wC5vX19TdeLpf/7HK5/F8/p/HZz3728mf/7J+9/Mk/+Scv3/iN3+gCZhuTvMoXUDbV09jv/ake/QoXMLep8/c2Olb4AmFz0u/tpN/byPm7Gel3c9Lv5qTf20m/t5F+NyP9bk763Zz0ezvp9zbS72ak381Jv5uTfm8n/d5G+t2M9Ls5uYDZnHwBJTgJeEDyBcKEJOCJyQvMxqTfwUm/A5J+JyT9Tkz63Zj0Ozjpd0DS74Sk34lJvxuTfgcn/Q5I+p2Q9Dsx6Xdj0u/g9LT1+0lcvvQCMwzSM3oB89dcvPytl8vlSz8n8S//5b+8fO/3fu/lT//pP335xV/8RRcw24g81CpfQNlcT1u/9ye6nRUuYG5X5+9tdKzwBcLmpN/bSb+3kfN3M9Lv5qTfzUm/t5N+byP9bkb63Zz0uznp93bS722k381Iv5uTfjcn/d5O+r2N9LsZ6XdzcgGzOfkCSnAS8IDkC4QJScATkxeYjUm/g5N+ByT9Tkj6nZj0uzHpd3DS74Ck3wlJvxOTfjcm/Q5O+h2Q9Dsh6Xdi0u/GpN/B6Wnq95O6fOkFZhikZ/cC5t+5XC4v/VqBn/7pn7688sorlz//5//8//5/9jdgthl5mFW+gLK1nqZ+709zeytcwNy2zt/b6FjhC4TNSb+3k35vI+fvZqTfzUm/m5N+byf93kb63Yz0uznpd3PS7+2k39tIv5uRfjcn/W5O+r2d9Hsb6Xcz0u/m5AJmc/IFlOAk4AHJFwgTkoAnJi8wG5N+Byf9Dkj6nZD0OzHpd2PS7+Ck3wFJvxOSficm/W5M+h2c9Dsg6XdC0u/EpN+NSb+D09PS7yd5+dILzDBIz8EFzONvvfwbf+NvXF599dXLpz71qcvXf/3XX9773vde/vpf/+v+Bsw2Ig+1yhdQNtfT0u/9SW53hQuY29f5exsdK3yBsDnp93bS723k/N2M9Ls56Xdz0u/tpN/bSL+bkX43J/1uTvq9nfR7G+l3M9Lv5qTfzUm/t5N+byP9bkb63ZxcwGxOvoASnAQ8IPkCYUIS8MTkBWZj0u/gpN8BSb8Tkn4nJv1uTPodnPQ7IOl3QtLvxKTfjUm/g5N+ByT9Tkj6nZj0uzHpd3B6Gvr9pC9feoEZBuk5uID5kY985PKt3/qtly/5ki+5/NE/+kcv3/Ed33H5wR/8wZv/m78Bs83Iw6zyBZSt9TT0e3+K21/hAuY2dv7eRscKXyBsTvq9nfR7Gzl/NyP9bk763Zz0ezvp9zbS72ak381Jv5uTfm8n/d5G+t2M9Ls56Xdz0u/tpN/bSL+bkX43Jxcwm5MvoAQnAQ9IvkCYkAQ8MXmB2Zj0Ozjpd0DS74Sk34lJvxuTfgcn/Q5I+p2Q9Dsx6Xdj0u/gpN8BSb8Tkn4nJv1uTPodnM7e7zNcvvQCMwzSc3AB86Mf/ejln/yTf3L5Q3/oD11+02/6TTcon7uU6QJmm5GHWeULKFvr7P3en+DxrHABczs7f2+jY4UvEDYn/d5O+r2NnL+bkX43J/1uTvq9nfR7G+l3M9Lv5qTfzUm/t5N+byP9bkb63Zz0uznp93bS722k381Iv5uTC5jNyRdQgpOAByRfIExIAp6YvMBsTPodnPQ7IOl3QtLvxKTfjUm/g5N+ByT9Tkj6nZj0uzHpd3DS74Ck3wlJvxOTfjcm/Q5OZ+737/iH//An7l0uH37jx7hzuXzwpbt3Xwsf75EtcYFnUz6L/b6+vv47l8vlpTf79C5g7rl4qyt8AWXLnbnf3/Vd3/Vf7E/weFbo93Z+Fvu9P/XDr/AFwmam39tJv7fRsUK/t5N+b6NjhX43J/3eTvq9jfS7Gel3c9Lv5qTf20m/t5F+NyP9bk763Zz0ezvp9zbS72ak383JBczm5AsowUnAA5IH4AlJwBOTB+CNSb+Dk34HJP1OSPqdmPS7Mel3cNLvgKTfCUm/E5N+Nyb9Dk76HZD0OyHpd2LS78ak38HprP3+2h//8ff+H3/yJ/8fb/wIT+LypReYYZCekr8B8/r6+hsul8v/q32im1X/l8vl8s43W+8C5kNIPuRSX0DZYGft9/Gbu4D54P0z3+Z7C7QVLqhtJ3++3EbHCl+QbU76vZ2cT7aRP182I/1uTvrdnPR7O+n3NtLvZqTfzUm/m5N+byf93kb63Yz0uznpd3PS7+10xn67gLn37WaFAd9QZxxwAd/7Zr6bkfluTl5gbicH8G3kBWYz0u/mpN/NSb+3k35vI/1uRvrdnPS7Oen3dtLvbaTfzUi/m5N+Nyf93k76vY2OFX/5Ax/4/57p8uXxO5nvvXdPw3xfX1//x8eI7U/zwBW/cLlcfuOxwgXMtyn5gH/c+8tt63yyjfS7GT0N/W6f5HZXeT/ffPV7O+n3NtLvZqTfzUm/m5N+byf93kb63Yz0uznpd3PS7+2k39tIv5uRfjcn/W5O+r2d9Hsb6Xcz0u/m5AJmc3IBMzgJeEDyBZSEJOCJyb9hszHpd3DS74Ck3wlJvxOTfjcm/Q5O+h2Q9Dsh6Xdi0u/GpN/BSb8Dkn4nJP1OTPrdmPQ7OJ2t3x97+eUP3LtcPvzGX/1J/c2Xn/s9XMDcw/Q09PttXMD87OVy+eHL5fLXLpfLN18ul5cOERcw91y81RW+gLLlztbv4zf2Bau9b8cK872dzPc2OlY4n2ynp+F8sj/F7a/Q72as39tJv7eRfjcj/W5O+t2c9Hs76fc20u9mpN/NSb+bk35vJ/3eRvrdjPS7Oel3c9Lv7XTGft9cwHzllVc+fHV19f/bH+HxrPi6r/u6b/65n/u5j//Mz/zMpx7PT9w/5eu//uu/4yd+4if+4mc+85lf3Ktvf8UXfdEXfcnXfM3X/OFPfepTf/b2f1r7Ce985zu//su+7Mve90//6T89Xqyf4v9dX19/w/GLXF1d/b1T/EKXy8V8750w39voWGG+m5N+byf93kbHCv3eTvq9jfS7GR2r9Htb6fc20u9mpN/Nyfm7Oen3dtLvbaTfzUi/m5N+Nyf93k5n6vfX/viPv/fz/c2X/+tXf/V/++Nf+7U/uj/N7a3w/GTbPg39fumll97z/ve//z/an+ZfX/Ev/sW/+NRf+At/4eYd0R/7Y3/sD77zne/8uuN/f7MLmK+++uorb/Yz/u7f/bs3/9nv/t2/+03XPOzv93bXm+8t+DTM9/4Ut7/C+aQZO59spzOdTz7325rvvW+efzcj892cnE+2k/PJNjpW6Hdzcj7ZTvq9jTz/bkb63Zz0uznp93bS722k381Iv5uTfjcn/d5O+r2N9LsZ6Xdzur6+/rdcwAxWAr6RBHwbCXgzEvDm5ADenPR7O+n3NtLvZqTfzUm/m5N+byf93kb63Yz0uznpd3PS7+2k39tIv5uRfjcn/W5O+r2dztLvM1++1O89R8eKp6Hfv/YC5qc+9anLH/gDf+DyYz/2Y5/3A/6Vv/JXLt/yLd9y85+5gNlm4FGu0u+teZZ+/9rf1Plk79uxwnxvJ/O9jZxPmtHTcD5pn+R2V+l389Xv7aTf20i/m5F+Nyf9bk76vZ30exvpdzPS7+ak381Jv7eTfm8j/W5G+t2c9Ls56fd2Omm//62rV1999Xd96EMf+uH9ER7Pik984hPff+/evb/0nve85wcez0/cP8Vf8bqNzvhXvPorjPe+HSvM93Yy39voWKHf28lfQb+NjhX63Zz0ezvp9zbS72ak381Jv5uTfm8n/d5G+t2M9Ls56Xdz0u/tpN/bSL+bkX5/fqePvfzyB+5dLh9+439653L54Et3777WdG93leeD2/dpmO/r6+v/+HK5/OXj0zzMBczL5fIDV1dXv/f4566vr//O5XJ56fjf3+xvwLy6urp6gNj1/f/sQWs2+CNcYb435tMw3/tT3P4K5+9m7Py9nZy/t5HzdzPS7+ak381Jv7eTfm8j/W5G+t2c9Ls56fd20u9tpN/NSL+bk343J/3eTvq9jfS7Gel3c9Lv5qTf2+mM/X7llVe+wQXMvXcuqAWjMw64gIeNcwEzIZnvxOQCZmByAA9ILmA2JP1OTvqdmPQ7MOl3QNLvhqTfyUm/E5N+Byb9Dkj63ZD0Oznpd2LS78Ck378e6c0uX/6vX/3V/+0ffO21/yiwPpYlLqht5qdhvn/tBcz9if61FS5gPiTY213uBf0WdD7ZRscK/d5OT0O/96e4/RXezzdj/d5O+r2N9LsZ6Xdz0u/mpN/bSb+3kX43I/1uTvrdnPR7O+n3NtLvZqTfzUm/m5N+byf93kb63Yz0uzm5gNmcXMAMTgIekLzATEgCnpj8DYGNSb+Dk34HJP1OSPqdmPS7Mel3cNLvgKTfCUm/E5N+Nyb9Dk76HZD0OyHpd2LS78ak38HpSfb7QZcvf/xrv/ZHv+u7vuu/CB/hsSxxgWczPw39dgHz8++j+X425nt/ittf4QtWzdgXrLbTkzyfvNlvZ773vh0rzPd2Mt/b6FjhfLKdnobz9/4Ut79Cv5uxfm8n/d5G+t2M9Ls56Xdz0u/tpN/bSL+bkX43J/1uTvq9nfR7G+l3M9Lv5uQCZnPyADw4CXhA8gA8IQl4YvIFwsak38FJvwOSfick/U5M+t2Y9Ds46XdA0u+EpN+JSb8bk34HJ/0OSPqdkPQ7Mel3Y9Lv4PSk+v1mly/vXC4f/Ie/43d8zfGru4D54A30gn4P+Bvn+/r6+lsvl8v/e/+Tv27F919dXf3fj//r9fX137lcLi8d//tHPvKRy7d+67devvEbv/Hmf//yL//ym3/w6urq6gE/4/r+f/agNW/hV3zr/4gLDtvO+WQbHSt8wao56fd2elLnkwf9ZuZ779uxwnxvJ/O9jY4VzifbyflkGzmfNCP9bk763Zz0ezvp9zbS72ak381Jv5uTfm8n/d5G+t2M9Ls56Xdz0u/tpN/b6FjhAmZz8gA8OAl4QPIAPCEJeGLygr4x6Xdw0u+ApN8JSb8Tk343Jv0OTvodkPQ7Iel3YtLvxqTfwUm/A5J+JyT9Tkz63Zj0Ozg9iX4/6PLlS3fvvuaCQ9g4FxwS0m3MtwuYif5tL3KBZxPexnzvn/rgFfrdBM33djLf2+hY4QtW28mfL7fRsUK/m5N+byf93kb63Yz0uznpd3PS7+2k39tIv5uRfjcn/W5O+r2d9Hsb6Xcz0u/mpN/NSb+30xn77QLm3rebFQZ8Q51xwAV875v5bkbmuzl5gbmdHMC3kReYzUi/m5N+Nyf93k76vY30uxnpd3PS7+ak39tJv7eRfjcj/W5O+t2c9Hs76fflsi5f6veeo8+t8H5nW91Gv13A3O6PYoX53oq3Md/7pz54hfeXTdB8byfzvY2OFc7f28n5exs5fzcjz0+ak343J/3eTvq9jfS7Gel3c9Lv5qTf20m/t5F+NyP9bk763Zz0ezvp9zbS72ak383pjP12AbPtnQuYwemMA+4FZtg4F4wTkvlOTF5gBiYH8IDk3yDbkPQ7Oel3YtLvwKTfAUm/G5J+Jyf9Tkz6HZj0OyDpd0PS7+Sk34lJvwPT897vcvnSC8wwSPeXuMCzrW6j3y5gbvdHscJ8b8XbmO/9Ux+8wvvLJmi+t5P53kbHCl8g3E7P+/l7C/3qCv1uUvq9nfR7G+l3M9Lv5qTfzUm/t5N+byP9bkb63Zz0uznp93bS722k381Iv5uTfjcn/d5OZ+y3C5h7325WGPANdcYBF/C9b+a7GZnv5uQF5nZyAN9GXmA2I/1uTvrdnPR7O+n3NtLvZqTfzUm/m5N+byf93kb63Yz0uznpd3PS7+30PPe7Xr7U7z1Hn1vh/c62uo1+/9oLmG/2G1xdXV094Le7vv+fPWjN/nCPcIV+b8znud9b51+t8P6yaen3drqNfu+f+uAV5rsJmu/tZL630bHC+WQ7OZ9sI3++bEaeDzYn/W5O+r2d9Hsb6Xcz0u/mpN/NSb+3k35vI/1uRvrdnPS7Oen3dtLvbXSscAGzObmAGZwEPCB5AJ6QBDwx+TdsNib9Dk76HZD0OyHpd2LS78ak38FJvwOSfick/U5M+t2Y9Ds46XdA0u+EpN+JSb8bk34Hp8fR74e5fOkFfdi0+0tccNhWtzHfLmBu90exwnxvxduY7/1TH7zCBbUmaL63k/neRscKX7DaTv58uY2cv5vRsUq/t5V+byP9bkb63Zycv5uTfm8n/d5G+t2M9Ls56Xdz0u/tpN/bSL+bkX43J/1uTvq9nc7Ybxcw977drDDgG+qMAy7ge9/MdzMy383JC8zt5AC+jbzAbEb63Zz0uznp93bS722k381Iv5uTfjcn/d5O+r2N9LsZ6Xdz0u/mpN/b6Xns98NevtTvPUefW+H9zra6jX67gLndH8UK870Vb2O+90998ArvL5ug+d5O5nsbHSucv7fT83j+3iq/foV+NzX93k76vY30uxnpd3PS7+ak39tJv7eRfjcj/W5O+t2c9Hs76fc20u9mpN/NSb+bk35vpzP22wXMvW83Kwz4hjrjgAv43jfz3YzMd3PyAnM7OYBvo2OFfjcn55PtpN/byAOUZqTfzUm/m5N+byf93kb63Yz0uznpd3PS7+2k39tIv5vR89bvt3L50vOTNkuefzenM/b7crlc3//tr9qnuP1Vnn9v4+et31vk869w/m5yzt/b6Yz9Nt9735xPmpH5bk7OJ9vJ+WQb+fNlM9Lv5qTfzUm/t5N+byP9bkb63Zz0uznp93bS722k381Iv5uTfjcn/d5O+r2NjhUuYDYnFzCDk4AHJP+GzYQk4InJBbXGpN/BSb8Dkn4nJP1OTPrdmPQ7OOl3QNLvhKTfiUm/G5N+Byf9Dkj6nZD0OzHpd2PS7+B0W/1+q5cvvaAPm3Z/iQs82+q25nv/5AeucAEzAJrvjXTG+XZBbe/bscJ8byfzvY2OFb5gtZ38+XIbOX83I/1uTvrdnPR7O+n3NtLvZqTfzUm/m5N+byf93kb63Yz0uznpd3PS7+2k39tIv5uRfjenM/bbBcy2d17wBKczDrgXmGHjvMBMSOY7MXmBGZgcwAOSvwGzIel3ctLvxKTfgUm/A5J+NyT9Tk76nZj0OzDpd0DS74ak38lJvxOTfgem56Xfb+fypReYYZDuL3GBZ1udsd/+Bsy9b17QN6Mzzrf3l23v9Hs7me9tdKzwBcLt9Lycv7fEg1fodxPU7+2k39tIv5uRfjcn/W5O+r2d9Hsb6Xcz0u/mpN/NSb+3k35vI/1uRvrdnPS7Oen3djpjv13A3Pt2s8KAb6gzDriA730z383IfDcnLzC3kwP4NjpW6Hdzcj7ZTvq9jTxAaUb63Zz0uznp93bS722k381Iv5uTfjcn/d5O+r2N9LsZPQ/9fruXLz0/abPk+XdzOmO/XcBse+d8sp3OON/O33vf9LsZme/m5P3ldnoezt9bYa/Q722k381Iv5uTfm8n/d5Gnp80I/1uTvrdnPR7O+n3NtLvZqTfzUm/m5N+byf93kb63Yz0uzmdsd8uYLa9cwEzOJ1xwD0ADxvngnFCMt+Jyb9BNjA5gAckFzAbkn4nJ/1OTPodmPQ7IOl3Q9Lv5KTfiUm/A5N+ByT9bkj6nZz0OzHpd2B61vv9KC5feoEZBun+EhfUttUZ++0C5t43L+ib0Rnn2/vLtnf6vZ3M9zY6VvgC4XZ61s/fW6Ct0O/mpN/bSb+3kX43I/1uTvrdnPR7O+n3NtLvZqTfzUm/m5N+byf93kb63Yz0uznpd3PS7+10xn67gLn37WaFAd9QZxxwAd/7Zr6bkfluTl5gbicH8G10rNDv5uR8sp30ext5gNKM9Ls56Xdz0u/tpN/bSL+bkX43J/1uTvq9nfR7G+l3M3qW+/2oLl96ftJmyfPv5nTGfruA2fbO+WQ7nXG+nb/3vul3MzLfzcn7y+30LJ+/96fvK/S7WTmfbCf93kaenzQj/W5O+t2c9Hs76fc20u9mpN/NSb+bk35vJ/3eRvrdjPS7Oel3c9Lv7XTGfruAufftZoUB31BnHHAB3/tmvpuR+W5OXmBuJwfwbXSs0O/m5HyynfR7G3mA0oz0uznpd3PS7+2k39tIv5uRfjcn/W5O+r2d9Hsb6Xczelb7/SgvX3p+0mbJ8+/mdMZ+u4DZ9s75ZDudcb6dv/e+6XczMt/NyfvL7fSsnr/3J3+4FfrdvJxPtpN+byPPT5qRfjcn/W5O+r2d9Hsb6Xcz0u/mpN/NSb+3k35vI/1uRvrdnPS7Oen3djpjv13A3Pt2s8KAb6gzDriA730z383IfDcnLzC3kwP4NjpW6Hdzcj7ZTvq9jTxAaUb63Zz0uznp93bS722k381Iv5uTfjcn/d5O+r2N9LsZPYv9ftSXLz0/abPk+XdzOmO/XcBse+d8sp3OON/O33vf9LsZme/m5P3ldnoWz9/7Uz/8Cv1uZs4n20m/t5HnJ81Iv5uTfjcn/d5O+r2N9LsZ6Xdz0u/mpN/bSb+3kX43I/1uTvrdnPR7O52x3y5g7n27WWHAN9QZB1zA976Z72ZkvpuTF5jbyQF8Gx0r9Ls5OZ9sJ/3eRh6gNCP9bk763Zz0ezvp9zbS72ak381Jv5uTfm8n/d5G+t2MnrV+38blS89P2ix5/t2czthvFzDb3jmfbKczzrfz9943/W5G5rs5eX+5nZ618/f+xG9thX43N+eT7aTf28jzk2ak381Jv5uTfm8n/d5G+t2M9Ls56Xdz0u/tpN/bSL+bkX43J/1uTvq9nc7Ybxcw977drDDgG+qMAy7ge9/MdzMy383JC8zt5AC+jY4V+t2cnE+2k35vIw9QmpF+Nyf9bk76vZ30exvpdzPS7+ak381Jv7eTfm8j/W5Gz1K/b+vypecnbZY8/25OZ+y3C5ht75xPttMZ59v5e++bfjcj892cvL/cTs/S+Xt/2re+Qr+bnfPJdtLvbeT5STPS7+ak381Jv7eTfm8j/W5G+t2c9Ls56fd20u9tpN/NSL+bk343J/3eTmfstwuYe99uVhjwDXXGARfwvW/muxmZ7+bkBeZ2cgDfRscK/W5OzifbSb+3kQcozUi/m5N+Nyf93k76vY30uxnpd3PS7+ak39tJv7eRfjejZ6Xft3n50vOTNkuefzenM/bbBcy2d84n2+mM8+38vfdNv5uR+W5O3l9up2fl/L0/6dtbod/Nz/lkO+n3NvL8pBnpd3PS7+ak39tJv7eRfjcj/W5O+t2c9Hs76fc20u9mpN/NSb+bk35vpzP22wXMvW83Kwz4hjrjgAv43jfz3YzMd3PyAnM7OYBvo2OFfjcn55PtpN/byAOUZqTfzUm/m5N+byf93kb63Yz0uznpd3PS7+2k39tIv5vRs9Dv27586flJmyXPv5vTGfvtAmbbO+eT7XTG+Xb+3vum383IfDcn7y+307Nw/t6f8u2v0O9m6HyynfR7G3l+0oz0uznpd3PS7+2k39tIv5uRfjcn/W5O+r2d9Hsb6Xcz0u/mpN/NSb+30xn77QLm3rebFQZ8Q51xwAV875v5bkbmuzl5gbmdHMC30bFCv5uT88l20u9t5AFKM9Lv5qTfzUm/t5N+byP9bkb63Zz0uznp93bS722k383oae/347h86flJmyXPv5vTGfvtAmbbO+eT7XTG+Xb+3vum383IfDcn7y+309N+/t6f8NGs0O/m6HyynfR7G3l+0oz0uznpd3PS7+2k39tIv5uRfjcn/W5O+r2d9Hsb6Xcz0u/mpN/NSb+30xn77QLm3rebFQZ8Q51xwAV875v5bkbmuzl5gbmdHMC30bFCv5uT88l20u9t5AFKM9Lv5qTfzUm/t5N+byP9bkb63Zz0uznp93bS722k383oae7347p86flJmyXPv5vTGfvtAmbbO+eT7XTG+Xb+3vum383IfDcn7y+309N8/t6f7tGt0O9m6XyynfR7G3l+0oz0uznpd3PS7+2k39tIv5uRfjcnWu7EbAAAIABJREFU/W5O+r2d9Hsb6Xcz0u/mpN/NSb+30xn77QLm3rebFQZ8Q51xwAV875v5bkbmuzl5gbmdHMC30bFCv5uT88l20u9t5AFKM9Lv5qTfzUm/t5N+byP9bkb63Zz0uznp93bS722k383oae3347x86flJmyXPv5vTGfvtAmbbO+eT7XTG+Xb+3vum383IfDcn7y+309N6/t6f7NGu0O/m6XyynfR7G3l+0oz0uznpd3PS7+2k39tIv5uRfjcn/W5O+r2d9Hsb6Xcz0u/mpN/NSb+30xn77QLm3rebFQZ8Q51xwAV875v5bkbmuzl5gbmdHMC30bFCv5uT88l20u9t5AFKM9Lv5qTfzUm/t5N+byP9bkb63Zz0uznp93bS722k383oaez347586flJmyXPv5vTGfvtAmbbO+eT7XTG+Xb+3vum383IfDcn7y+309N4/t6f6tGv0O9m6nyynfR7G3l+0oz0uznpd3PS7+2k39tIv5uRfjcn/W5O+r2d9Hsb6Xcz0u/mpN/NSb+30xn77QLm3rebFQZ8Q51xwAV875v5bkbmuzl5gbmdHMC30bFCv5uT88l20u9t5AFKM9Lv5qTfzUm/t5N+byP9bkb63Zz0uznp93bS722k383oaev3k7h86flJmyXPv5vTGfvtAmbbO+eT7XTG+Xb+3vum383IfDcn7y+309N2/t6f6HZW6HdzdT7ZTvq9jTw/aUb63Zz0uznp93bS722k381Iv5uTfjcn/d5O+r2N9LsZ6Xdz0u/mpN/b6Yz9dgFz79vNCgO+oc444AK+9818NyPz3Zy8wNxODuDb6Fih383J+WQ76fc28gClGel3c9Lv5qTf20m/t5F+NyP9bk763Zz0ezvp9zbS72b0NPX7SV2+9PykzZLn383pjP12AbPtnfPJdjrjfDt/733T72ZkvpuT95fb6Wk6f+9Pc3sr9LvZOp9sJ/3eRp6fNCP9bk763Zz0ezvp9zbS72ak381Jv5uTfm8n/d5G+t2M9Ls56Xdz0u/tdMZ+u4C59+1mhQHfUGcccAHf+2a+m5H5bk5eYG4nB/BtdKzQ7+bkfLKd9HsbeYDSjPS7Oel3c9Lv7aTf20i/m5F+Nyf9bk76vZ30exvpdzN6Wvr9JC9fen7SZsnz7+Z0xn67gNn2zvlkO51xvp2/977pdzMy383J+8vt9LScv/cnud0V+t18nU+2k35vI89PmpF+Nyf9bk76vZ30exvpdzPS7+ak381Jv7eTfm8j/W5G+t2c9Ls56fd2OmO/XcDc+3azwoBvqDMOuIDvfTPfzch8NycvMLeTA/g2Olbod3NyPtlO+r2NPEBpRvrdnPS7Oen3dtLvbaTfzUi/m5N+Nyf93k76vY30uxk9Df1+0pcvPT9ps+T5d3M6Y79dwGx753yync44387fe9/0uxmZ7+bk/eV2ehrO3/tT3P4K/W7GzifbSb+3kecnzUi/m5N+Nyf93k76vY30uxnpd3PS7+ak39tJv7eRfjcj/W5O+t2c9Hs7nbHfLmDufbtZYcA31BkHXMD3vpnvZmS+m5MXmNvJAXwbHSv0uzk5n2wn/d5GHqA0I/1uTvrdnPR7O+n3NtLvZqTfzUm/m5N+byf93kb63YzO3u8zXL70/KTNkuffzemM/XYBs+2d88l2OuN8O3/vfdPvZmS+m5P3l9vp7Ofv/Qkezwr9bs7OJ9tJv7eR5yfNSL+bk343J/3eTvq9jfS7Gel3c9Lv5qTf20m/t5F+NyP9bk763Zz0ezudsd8uYO59u1lhwDfUGQdcwPe+me9mZL6bkxeY28kBfBsdK/S7OTmfbCf93kYeoDQj/W5O+t2c9Hs76fc20u9mpN/NSb+bk35vJ/3eRvrdjM7c73/x7d/+/7l3uXz4jZ/kzuXywZfu3n2tfcJHs0q/m6N+b6cz9tsFzL1v3u80ozPOt363vdPv7WS+t5HzdzM68/n73e9+9+9tn+L2V+l3M9bv7aTf20i/m5F+Nyf9bk76vZ30exvpdzPS7+ak381Jv7eTfm8j/W5G+t2c9Ls56fd2OmO/XcDc+3azwoBvqDMOuIDvfTPfzch8NycXMLeTA/g2Olbod3NyPtlO+r2NPEBpRvrdnPS7Oen3dtLvbaTfzUi/m5N+Nyf93k76vY30uxmdtd+f+Xt/79Vf+Jt/871v/BRP4vKl5ydtljz/bk5n7LcLmG3vnE+20xnn2/l775t+NyPz3Zy8v9xOZz1/37lz5z9xAfPB+2e+zfcWaCucT5qT8/d2cj7ZRp4PNiPnk+ak381Jv7eTfm8j/W5G+t2c9Ls56fd20u9tpN/NSL+bkwuYzckFzOAk4AHpcrl4AL6dBHwbHSscwJuTA/h20u9t5ADejPS7Oel3c9Lv7aTf20i/m5F+Nyf9bk76vZ30exvpdzPS7+ak381Jv7fTP/iO7/ivP/OP//Eff+PKJ3X50vPBvWefW2G+t9UZzycuYO59O1aY7+10xvl2Ptn7Zr6bkfluTt7Pbyd/vtxGzt/NSL+bk343J/3eTvq9jfS7Gel3c9Lv5qTf20m/t5F+NyP9bk763Zz0ezvp9zbS72ak383pjP12AbPtnReYwemMA+4FZtg4L+gTkvlOTC4YByYH8IDkgnFD0u/kpN+JSb8Dk34HJP1uSPqdnPQ7Mel3YNLvgKTfDUm/k5N+Jyb9Dkxn6/fHXn75A/culw+/8Vd/kpcvvcAMg3R/iQtq2+qM/XYBc++bF/TN6Izz7f1l2zv93k7mexsdK3yBcDud7fx9/Mbme++b+W5G5rs5OZ80J+eT7aTf20i/m5F+Nyf9bk76vZ30exvpdzPS7+ak381Jv7eTfm8j/W5G+t2cbi5g/u2//bd/5Ku+6qv+t/aP3P6q6+vrf+fq6uonLpfLP7/9n5Z/wsvX19f/4Orq6jP5n7jFhdfX1190dXX1710ul7u3+GMe9r/6K6+vr7/m6urqv3/Yf/C21v/oj/7o/+n4737ve9/7P9/Wz3jY/17zvcXM9zY6Vpjv5nS5XPR7U+n3Nrro90bS722k383o/ir93lz6vY30uxn582Vwcv4OSL+6RL83lX5vI/1uRvodnPQ7IOn3A5F+6Yd+6N/8hb/5N9/7xkW/8ff8nh/94n//3/9fsvAtLDTfGdX5ZFOd7nzy7ne/+/92/Nqf+MQnfmD/+o9nheeD29nzwW3k+WAz8nwwO52u384nee+cTzaV+d5Gnp80I89PgpN+ByTPTyqSfgcpf77cSP58uY38+bIZ+fNldtLvQKXfG0m/t5F+NyP9zk76Haj0eyPp9zY6VvzkT/7kl1/91b/6V/+fv/k3/+ZPtn/k9lfduXPnP3/99dd/8EwX+e7cufPavXv3vv1yufzM7Qukn/DOO3fu/Ll79+59IK1+DIuOML3wwgv/wb179/70Y/hx6Uf8/b//97/5WPg7f+fv/GvpH3gMi8x3Qjbfgcl8B6TL5aLf20m/t9GxQr+Tk34HJv0OSPqdkPQ7Mel3Y9Lv4KTfAUm/E5J+Jyb9bkz6HZz0OyDp95si/cJf/ssvfeYf/+M//sYFX/Rbfsv3/sY/+Ac/1nRvb5X5braeD26nM55P3vOe93z/8Zv/2I/92O/dn+DxrPB8MDk7nwQm/Q5IzicJ6Yz9Nt9p67y/DEzmOyB5f9mQLhfnkyCl3wHJ+SQh6Xdi8vy7Mel3cNLvgKTfCUm/E5N+Nyb9Dk76HZD0OyHpd2LS78ak38Hpk5/85LuvXn311d/1oQ996IfD+sey5BOf+MT337t37y+95z3vOc2/1dZfYby33l9hvI2OFeZ7O/krjLfRscJfQd+c9Hs76fc20u9mpN/NSb+bk35vJ/3eRvrdjPS7Oel3c9Lv7aTf20i/m5F+Nyf9bk76/eudPvbyyx+4d7l8+I3/yZ3L5YMv3b37WpO93VXmu/ma7+10xvPJ5XK5vv+bX+1P8HhWeL+znZ1PtpH3O83oWKXf2+qM/XY+2ftmvpuR+W5OzifbyflkGzmfNCP9bk763Zz0ezvp9zbS72ak381Jv5uTfm8n/d5G+t2M9Ls56Xdz0u/tpN/b6FjxyiuvfIMLmMHKC56NJODb6Fgh4NtJwLeRA3gzcgBvTvrdnPR7O+n3NtLvZqTfzUm/m5N+byf93kb63Yz0uznpd3PS7+2k39tIv5uRfv96pze7fPkbf8/v+dF/94//8f9zl73dlS44NF/vd7bTGc8nLmDufdPvZnTG+dbvtnf6vZ3M9zY6Vvjz5Xby58tt5M+Xzcj5pDnpd3PS7+2k39tIv5uRfjcn/W5O+r2d9Hsb6Xcz0u/mpN/NSb+3k35vI/1uRvrdnM7Ybxcw2975N2wGpzMOuBeYYeP8G2QTkvlOTF5gBiYH8IDkb3htSPqdnPQ7Mel3YNLvgKTfDUm/k5N+Jyb9Dkz6HZD0uyHpd3LS78Sk34HpSfb7zS5fftFv+S3f+2Uf+MDXvfvd7/694SM8liWefzdmF3i20xn77QLm3jcv6JvRGedbv9ve6fd2Mt/b6FjhC4Tb6Umev9/stzPfe9/MdzMy383J+aQ5OZ9sJ/3eRvrdjPS7Oel3c9Lv7aTf20i/m5F+Nyf9bk76vZ30exvpdzPS7+bkAmZzcgEzOAl4QPKCJyEJeGK6OIA3Jwfw7aTf28gBvBnpd3PS7+ak39tJv7eRfjcj/W5O+t2c9Hs76fc20u9mpN/NSb+bk37/qtObXb68c7l88F3/1X/1v925c+c/cQHzwTPlgsP+/3P6vY3ur7i+/z+v8j9xywvN9wY239voWOF80pycT7aTP19uI3++bEb63Zz0uznp93bS722k381Iv5uTfjcn/d5O+r2N9LsZ6Xdz0u/mpN/bSb+3kX43I/1uTvrdnPR7O52x3y5g7n27WWHAN9QZB1zA976Z72ZkvpuTL6BsJwfwbXSs0O/m5HyynfR7G3mA0oz0uznpd3PS7+2k39tIv5uRfjcn/W5O+r2d9Hsb6XczehL9ftDly5fu3n3NfLe983xwOz2J+V6/1Rnn29+AuXbtV/9z55PtdMb5dv7e+2a+m5H5bk7OJ9vJ+WQbeX/ZjPS7Oel3c9Lv7aTf20i/m5F+Nyf9bk76vZ30exvpdzPS7+ak381Jv7eTfm8j/W5G+t2czthvFzDb3nmBGZzOOOBeYIaN84I+IZnvxHRxAN9ODuDbyAG8GTmANyf9bk76vZ30exvpdzPS7+ak381Jv7eTfm8j/W5G+t2c9Ls56fd2etz9Xpcvj9/YfO99O1aY7+30uOd7/0bnnG8XMMvOuYBZlPS7KOl3UdLvouRfsNmU9Ls46XdR0u+ipN9FSb+bkn4XJ/0uSvpdlPS7KOl3U9Lv4qTfRUm/i5J+FyX9bkr6XZz0uyjpd1HS76J0ubiA2ZxcwAxOAh6QfAElIQl4YvI3BDYm/Q5O+h2Q9Dsh6Xdi0u/GpN/BSb8Dkn4nJP1OTPrdmPQ7OOl3QNLvhKTfiUm/G9Nz3e9y+fJg1O82TC5gbif93kb3V1zf/59X+Z+45YXmewOb7210rPAvkG1O/obX7eR8so2OFfq9nfR7G+l3MzpW6fe20u9tpN/NSL+bk/N3c9Lv7aTf20i/m5F+Nyf9bk76vZ30exvpdzPS7+ak381Jv7fTGfvtAubet5sVBnxDnXHABXzvm/luRua7OXmBuZ0cwLeRF5jNSL+bk343J/3eTvq9jfS7Gel3c9Lv5qTf20m/t5F+NyP9bk763Zz0ezs9rn7Xy5fHb2y+974dK8z3dnpc871/k3+14ozz7W/AbDvo/eV2OuN8e3+59835uxmZ7+bkfLKdnE+2kecnzUi/m5N+Nyf93k76vY30uxnpd3PS7+ak39tJv7eRfjcj/W5O+t2c9Hs76fc20u9mpN/N6Yz9dgGz7Z0LmMHpjAPuBWbYOBeME5L5Tky+YBWYHMADkn8DeEPS7+Sk34lJvwOTfgck/W5I+p2c9Dsx6Xdg0u+ApN8NSb+Tk34nJv0OTI+j3w9z+fL4lc132DgXMBPS45jv9Iv8mkVnnG8XMNsuuoC5nc44395f7n3zBZRmZL6bky8Qbifnk210rNDv5uR8sp30exsdK/R7O+n3NtLvZuT83Zz0uznp93bS722k381Iv5uTfjcn/d5O+r2N9LsZ6XdzOmO/XcBse+cCZnA644B7AB42zhcIE5L5TkwegAcmB/CA5AVmQ9Lv5KTfiUm/A5N+ByT9bkj6nZz0OzHpd2DS74Ck3w1Jv5OTficm/Q5Mt93vh718efzK5jtsnC/IJqTbnu/0S7xh0Rnn2wXMtpMuOGynM86395d733wBpRmZ7+bkC4TbyflkGx0r9Ls5OZ9sJ/3eRscK/d5O+r2N9LsZOX83J/1uTvq9nfR7G+l3M9Lv5qTfzUm/t5N+byP9bkb63ZzO2G8XMNveuYAZnM444B6Ah43zBcKEZL4TkwfggckBPCB5gdmQ9Ds56Xdi0u/ApN8BSb8bkn4nJ/1OTPodmPQ7IOl3Q9Lv5KTfiUm/A9Nt9vutXL48fmXzHTbOF2QT0m3Od/oFPs+iM863C5htN11w2E5nnG/vL/e++QJKMzLfzckXCLeT88k2Olbod3NyPtlO+r2NjhX6vZ30exvpdzNy/m5O+t2c9Hs76fc20u9mpN/NSb+bk35vJ/3eRvrdjPS7OZ2x3y5gtr1zATM4nXHAPQAPG+cLhAnJfCcmD8ADkwN4QPICsyHpd3LS78Sk34FJvwOSfjck/U5O+p2Y9Dsw6XdA0u+GpN/JSb8Tk34Hptvq91u9fHn8yuY7bJwvyCak25rv9MPfZNEZ59sFzLajLjhspzPOt/eXe998AaUZme/m5AuE28n5ZBsdK/S7OTmfbCf93kbHCv3eTvq9jfS7GTl/Nyf9bk76vZ30exvpdzPS7+ak381Jv7eTfm8j/W5G+t2czthvFzDb3rmAGZzOOOAegIeN8wXChGS+E5MH4IHJATwgeYHZkPQ7Oel3YtLvwKTfAUm/G5J+Jyf9Tkz6HZj0OyDpd0PS7+Sk34lJvwPTbfT77Vy+PH5l8x02zhdkE9JtzHf6wQ9YdMb5dgGz7aoLDtvpjPPt/eXeN19AaUbmuzn5AuF2cj7ZRscK/W5OzifbSb+30bFCv7eTfm8j/W5Gzt/NSb+bk35vJ/3eRvrdjPS7Oel3c9Lv7aTf20i/m5F+N6cz9tsFzLZ3LmAGpzMOuAfgYeN8gTAhme/E5AF4YHIAD0heYDYk/U5O+p2Y9Dsw6XdA0u+GpN/JSb8Tk34HJv0OSPrdkPQ7Oel3YtLvwPSo+/12L18ev7L5DhvnC7IJ6VHPd/qhY9EZ59sFzLazLjhspzPOt/eXe998AaUZme/m5AuE28n5ZBsdK/S7OTmfbCf93kbHCv3eTvq9jfS7GTl/Nyf9bk76vZ30exvpdzPS7+ak381Jv7eTfm8j/W5G+t2czthvFzDb3rmAGZzOOOAegIeN8wXChGS+E5MH4IHJATwgeYHZkPQ7Oel3YtLvwKTfAUm/G5J+Jyf9Tkz6HZj0OyDpd0PS7+Sk34lJvwPTo+z3o7h8efzK5jtsnC/IJqRHOd/pB4ZFZ5xvFzDDxjmfJKQzzrf3l2nrvJ8PTOY7IDmfJCTnk8TkAmZj0u/gpN8BSb8Tkn4nJv1uTPodnPQ7IOl3QtLvxKTfjUm/g5N+ByT9Tkj6nZj0uzHpd3A6Y79dwAwbdyzxb2jbUGcccC8w976Z72ZkvpuTfwPKdnIA30bHCv1uTs4n20m/t9GxQr+3k35vI/1uRs7fzUm/m5N+byf93kb63Yz0uznpd3PS7+30qPr9qC5fHr+x+d775s+XzehRzXf7aW3VGefbBcy2d54Pbqczzrfn33vfnL+bkfluTs7f28n5ZBt5ftKM9Ls56Xdz0u/tpN/bSL+bkX43J/1uTvq9nfR7G+l3M9Lv5qTfzUm/t5N+byP9bkb63ZzO2G8XMNveuYAZnM444F5gho1zwTghme/E5AJPYHIAD0guYDYk/U5O+p2Y9Dsw6XdA0u+GpN/JSb8Tk34HJv0OSPrdkPQ7Oel3YtLvwPQo+v0oL18ev7L5DhvnX/CTkB7FfKcf9BCLzjjfLmC2DXQBczudcb69v9z75gsozch8NydfINxOzifb6Fih383J+WQ76fc2Olbo93bS722k383I+bs56Xdz0u/tpN/bSL+bkX43J/1uTvq9nfR7G+l3M9Lv5nTGfruA2fbOBczgdMYB9wA8bJwvECYk852YPAAPTA7gAckLzIak38lJvxOTfgcm/Q5I+t2Q9Ds56Xdi0u/ApN8BSb8bkn4nJ/1OTPodmN5uvx/15cvjVzbfYeN8QTYhvd35Tj/kIRedcb5dwGyb6ILDdjrjfHt/uffNF1CakfluTr5AuJ2cT7bRsUK/m5PzyXbS7210rNDv7aTf20i/m5Hzd3PS7+ak39tJv7eRfjcj/W5O+t2c9Hs76fc20u9mpN/N6Yz9dgGz7Z0LmMHpjAPuAXjYOF8gTEjmOzF5AB6YHMADkheYDUm/k5N+Jyb9Dkz6HZD0uyHpd3LS78Sk34FJvwOSfjck/U5O+p2Y9DswvZ1+38bly+NXNt9h43xBNiG9nflOP+AtLDrjfLuA2TbSBYftdMb59v5y75svoDQj892cfIFwOzmfbKNjhX43J+eT7aTf2+hYod/bSb+3kX43I+fv5qTfzUm/t5N+byP9bkb63Zz0uznp93bS722k381Iv5vTGfvtAmbbOxcwg9MZB9wD8LBxvkCYkMx3YvIAPDA5gAckLzAbkn4nJ/1OTPodmPQ7IOl3Q9Lv5KTfiUm/A5N+ByT9bkj6nZz0OzHpd2B6q/2+rcuXx69svsPG+YJsQnqr853+y9/iojPOtwuYbTNdcNhOZ5xv7y/3vvkCSjMy383JFwi3k/PJNjpW6Hdzcj7ZTvq9jY4V+r2d9Hsb6Xczcv5uTvrdnPR7O+n3NtLvZqTfzUm/m5N+byf93kb63Yz0uzmdsd8uYLa9cwEzOJ1xwD0ADxvnC4QJyXwnJg/AA5MDeEDyArMh6Xdy0u/EpN+BSb8Dkn43JP1OTvqdmPQ7MOl3QNLvhqTfyUm/E5N+B6a30u/bvHx5/MrmO2ycL8gmpLcy3+m/+G0sOuN8u4DZNtQFh+10xvn2/nLvmy+gNCPz3Zx8gXA7OZ9so2OFfjcn55PtpN/b6Fih39tJv7eRfjcj5+/mpN/NSb+3k35vI/1uRvrdnPS7Oen3dtLvbaTfzUi/m9MZ++0CZts7FzCD0xkH3APwsHG+QJiQzHdi8gA8MDmAByQvMBuSficn/U5M+h2Y9Dsg6XdD0u/kpN+JSb8Dk34HJP1uSPqdnPQ7Mel3YHrYft/25cvjVzbfYeN8QTYhPex8p//St7nojPPtAmbbVBccttMZ59v7y71vvoDSjMx3c/IFwu3kfLKNjhX63ZycT7aTfm+jY4V+byf93kb63Yycv5uTfjcn/d5O+r2N9LsZ6Xdz0u/mpN/bSb+3kX43I/1uTmfstwuYbe9cwAxOZxxwD8DDxvkCYUIy34nJA/DA5AAekLzAbEj6nZz0OzHpd2DS74Ck3w1Jv5OTficm/Q5M+h2Q9Lsh6Xdy0u/EpN+B6WH6/TguXx6/svkOG+cLsgnpYeY7/Rc+gkVnnG8XMNvGuuCwnc44395f7n3zBZRmZL6bky8Qbifnk210rNDv5uR8sp30exsdK/R7O+n3NtLvZuT83Zz0uznp93bS722k381Iv5uTfjcn/d5O+r2N9LsZ6XdzOmO/XcBse+cCZnA644B7AB42zhcIE5L5TkwegAcmB/CA5AVmQ9Lv5KTfiUm/A5N+ByT9bkj6nZz0OzHpd2DS74Ck3w1Jv5OTficm/Q5Mtd+P6/Ll8Sub77BxviCbkOp8p/+yR7TojPPtAmbbXBccttMZ59v7y71vvoDSjMx3c/IFwu3kfLKNjhX63ZycT7aTfm+jY4V+byf93kb63Yycv5uTfjcn/d5O+r2N9LsZ6Xdz0u/mpN/bSb+3kX43I/1uTmfstwuYbe9cwAxOZxxwD8DDxvkCYUIy34nJA/DA5AAekLzAbEj6nZz0OzHpd2DS74Ck3w1Jv5OTficm/Q5M+h2Q9Lsh6Xdy0u/EpN+BqfT7cV6+PH5l8x02zhdkE1KZ7/Rf9AgXnXG+XcBsG+yCw3Y643x7f7n3zRdQmpH5bk6+QLidnE+20bFCv5uT88l20u9tdKzQ7+2k39tIv5uR83dz0u/mpN/bSb+3kX43I/1uTvrdnPR7O+n3NtLvZqTfzemM/XYBs+2dC5jB6YwD7gF42DhfIExI5jsxeQAemBzAA5IXmA1Jv5OTficm/Q5M+h2Q9Lsh6Xdy0u/EpN+BSb8Dkn43JP1OTvqdmPQ7MK1+P+7Ll8evbL7DxvmCbEJa853+Sx7xojPOtwuYbZNdcNhOZ5xv7y/3vvkCSjMy383JFwi3k/PJNjpW6Hdzcj7ZTvq9jY4V+r2d9Hsb6Xczcv5uTvrdnPR7O+n3NtLvZqTfzUm/m5N+byf93kb63Yz0uzmdsd8uYLa9cwEzOJ1xwD0ADxvnC4QJyXwnJg/AA5MDeEDyArMh6Xdy0u/EpN+BSb8Dkn43JP1OTvqdmPQ7MOl3QNLvhqTfyUm/E5N+B6YH9ftJXL48fmXzHTbOF2QTkvNJYjoWXd9feZX/iVte6AsoG9h8b6NjhfeXzckFnu3kfLKNjhX6vZ30exvpdzM6Vun3ttLvbaTfzUi/m5Pzd3PS7+2k39tIv5uRfjcn/W5O+r2d9Hsb6Xcz0u/mpN/NSb+30xn77QLm3rebFQZ8Q51xwAV875v5bkbmuzl5gbmdHMC3kReYzUi/m5N+Nyf93k76vY30uxnpd3PS7+ak39tJv7eRfjcj/W5O+t2c9Hs7vVm/n9Tly+M3Nt97344V5ns7OZ9so/srXMCxDUrdAAAgAElEQVQMVN5fbiT93kb63Yz0uzl5P9+c9Hs76fc20u9mpN/NSb+bk35vJ/3eRvrdjPS7Oel3c9Lv7aTf20i/m5F+Nyf9bk76vZ30exvpdzPS7+bkAmZzcgEzOAl4QPIFlIQk4InJvyG5Mel3cNLvgKTfCUm/E5N+Nyb9Dk76HZD0OyHpd2LS78ak38FJvwOSfick/U5M+t2Ynop+P8nLlwejfrdhcgFzO+n3Nrq/wgXMQOULKBtJv7eRL6A0I/1uTr5A2Jz0ezvp9zbS72ak381Jv5uTfm8n/d5G+t2M9Ls56Xdz0u/tpN/bSL+bkX43J/1uTvq9nfR7G+l3M9Lv5uQCZnN6Kr6AEj/KrS0T8EbrCyjbScC30bHCAbw5OYBvJ/3eRg7gzUi/m5N+Nyf93k76vY30uxnpd3PS7+ak39tJv7eRfjcj/W5O+t2czt7vJ3358lDU7zZLnn9vJ/3eRvdXuIAZqM7e7/ARbn2Jfjdi/d5O+r2NvL9sRscq/d5W+r2NPD9pRvrdnDw/aU76vZ30exvpdzPS7+ak381Jv7eTfm8j/W5G+t2c9Ls56fd20u9tpN/NSL+bkwuYzckD8OAk4AHJ3+CQkAQ8MbmA2Zj0Ozjpd0DS74Sk34lJvxuTfgcn/Q5I+p2Q9Dsx6Xdj0u/gpN8BSb8Tkn4nJv1uTKfu9xkuXx6M+t2GyQWe7aTf2+j+ChcwA5UvoGwk/d5GvoDSjPS7OfkCYXPS7+2k39tIv5uRfjcn/W5O+r2d9Hsb6Xcz0u/mpN/NSb+3k35vI/1uRvrdnPS7Oen3dtLvbaTfzUi/m5MLmM3p1F9AiR/h1pcJeCP2BZTtJODb6FjhAN6cHMC3k35vIwfwZqTfzUm/m5N+byf93kb63Yz0uznpd3PS7+2k39tIv5uRfjcn/W5OZ+33P/+2b/tT9y6XD7/xU9y5XD740t27r7VP92hW6Xdz9Px7O+n3Nrq/wgXMQHXWfr/44otfHX79x7JEvxuzfm8n/d5Gxwrn7+ak39tJv7eR5yfNSL+bk343J/3eTvq9jfS7Gel3c9Lv5qTf20m/t5F+NyP9bk763Zz0ezvp9zbS72ak383JBczm5AJmcBLwgORvcEhIAp6YvMBsTPodnPQ7IOl3QtLvxKTfjUm/g5N+ByT9Tkj6nZj0uzHpd3DS74Ck3wlJvxOTfjemU/b7s//j//g//fxHP/plb/wIT+Ly5fE76HcbJhd4tpN+b6P7K1zADFS+gLKR9HsbHSv0ezvp9zY6VvgCYXPS7+2k39tIv5uRfjcn/W5O+r2d9Hsb6Xcz0u/mpN/NSb+3k35vI/1uRvrdnPS7Oen3dtLvbaTfzUi/m5MLmM3plF9A+cIv/ML/wb9B9sEb6IDSBtwBZTs5oGwjB5Rm5IDSnPS7Oen3dtLvbaTfzUi/m5N+Nyf93k76vY30uxnpd3PS7+ak39tJv7eRfjejv/vN3/yffvbTn/6eN65+Upcvj9/DfLe9c4FnOzmfbKP7K1zADFTOJxtJv7eR80kz0u/m5M+XzUm/t5N+byP9bkb63Zz0uznp93bS722k381Iv5uTfjcn/d5O+r2N9LsZ6Xdz0u/mpN/bSb+3kX43I/1uTi5gNicXMIOTgAck/wbZhCTgicm/QbYx6Xdw0u+ApN8JSb8Tk343Jv0OTvodkPQ7Iel3YtLvxqTfwUm/A5J+JyT9Tkz63ZhO1e+PvfzyB+5dLh9+46/+JC9fHr+LfrdhcgFzO+n3Nrq/wgXMQOULKBtJv7fRsUK/t5N+b6NjhS8QNif93k76vY30uxnpd3PS7+ak39tJv7eRfjcj/W5O+t2c9Hs76fc20u9mpN/NSb+bk35vJ/3eRvrdjPS7Od1cwPyhH/qhn/6Kr/iKX27/yGNZ9c7r6+tfurq6+sxj+Wnhh1xfX3/l5XL59NXV1eth+a0vub6+fuFyubzr6urqn9/6D4s/4Pr6+ouurq6++HK5/Ez8R2592Sc/+ckvOX7Iiy+++Iu3/sP6DzDfw8p8t2Ey381Jv7eTfm+j+yv0W7/zsDxooX43Rv3eTvq9jfS7GTl/Nyf9bk76vZ30exvpdzPS7+ak383pLP3+pX/0j7745z/60S9742/9pd/0TT/3xb/9t/9S+zS3s0q/s6vnJ56f5GF50MIXX3zxq47//JOf/OQ/eyT/hY/mv8R8m+9HMknOJ43xLOeTz/22zt9t38x3czLf28n5ext5ftKM9Ls56Xdz0u/tpN/bSL+bkX43J/1uTvq9nfR7G+l3M9Lv5qTfzUm/t5N+byP9bkb63Zx+6qd+6jdcfd/3fd/ve//73//ftX/k9le94x3veO36+vojr7/++t3b/2ntJ3zBF3zBx19//fX/8N69e6e48Hjnzp2vfOGFF/7Wr/zKr7yvfYLbX/XCCy+8fHV19S2f/exnP3D7P639hLt37377sfLll1/+c+2fuP1V5nsbm+9tdKww381Jv7eTfm+jY4V+byf93kb63YyOVfq9rfR7G+l3M9Lv5uT83Zz0ezvp9zbS72ak381Jv5vTGfr989/93b//s5/+9Pe88Td+x7ve9W1f+p3f+d+0T3J7q/S72Xp+sp30exsdK973vvf95PE/P/7xj391+yduf5X53sbmext5PtiMPB9sTs4nzUm/t5N+byP9bkb63Zz0uznp93bS722k381Iv5uTfjcn/d5O+r2N9LsZ6Xdz0u/mpN/bSb+3kX43I/1uTmfs94/8yI/8tqtXX331d33oQx/64fYxbn/VJz7xie+/d+/eX3rPe97zA7f/09pP8FcYbyd/hfE2OlaY7+3krzDeRscKfwV9c9Lv7aTf20i/m5F+Nyf9bk76vZ30exvpdzPS7+ak381Jv7eTfm8j/W5G+t2c9Ls5Pel+f+zllz9w73L58Bt/2zuXywdfunv3tfYpbneVfjdfz7+3k35vo/srru//z6v8T9zyQvO9gc33NvJ+pxkdq570+eSNv6n5bnvn/N2czPd2cv7eRp6fNCP9bk763Zz0ezvp9zbS72ak381Jv5uTfm8n/d5G+t2M9Ls56Xdz0u/tpN/bSL+bkX43p1deeeUbXMAMVgK+kQR8Gwl4MxLw5uQA3pz0ezvp9zbS72ak381Jv5uTfm8n/d5G+t2M9Ls56Xdz0u/tpN/bSL+bkX43J/1uTk+y3292+fJLv+mbfu7f+cN/+N9on+D2V+l3M3ZBbTvp9za6v8IFzED1JPv9+X498x02zb9gsyG5gJmcnE8Sk39BcmDS74Ck3w1Jv5OTficm/Q5M+h2Q9Lsh6Xdy0u/EpN+BSb8Dkn43JP1OTvqdmPQ7MOl3QNLvhqTfyemM/XYBM22df8NmYTrjgPuCVdk5812UzHdR8je8FiUH8KLkb3htSvpdnPS7KOl3UdLvoqTfTUm/i5N+FyX9Lkr6XZT0uynpd3HS76Kk379W6c0uX77jXe/6tv/Dn/pT3/niiy9+dVO9/VXmuxm7gLmdnE+20f0VLmAGKhcwN5J+b6NjhX5vJ/3eRscK7+ebk35vJ/3eRvrdjPS7Oel3c9Lv7aTf20i/m5F+Nyf9bk76vZ30exvpdzPS7+ak381Jv7eTfm8j/W5G+t2cXMBsThcB31ACvo0EvBkJeHNyAG9O+r2d9Hsb6Xcz0u/mpN/NSb+3k35vI/1uRvrdnPS7Oen3dtLvbaTfzUi/m5N+N6cn0e83u3x553L54L/xX/6XP/iFX/iF/4MLmA/eP/N93vl+0G+m323fLpeLC5iB6kn023yHjRlL9LsZmu/t5M+X28ifL5uR80lz0u/mpN/bSb+3kX43I/1uTvrdnPR7O+n3NtLvZqTfzUm/m5N+byf93kb63Yz0uznpd3PS7+10xn67gLn37WaFAd9QZxxwAd/7Zr6bkfluTv4NydvJAXwbHSv0uzk5n2wn/d5GHqA0I/1uTvrdnPR7O+n3NtLvZqTfzUm/m5N+byf93kb6/atGD7p8+dLdu6/pd5sl/W5O+r2dzthvFzD3vnm/04zOON/63fZOv7eT+d5Gzt/NyPm7Oel3c9Lv7aTf20i/m5F+Nyf9bk76vZ30exvpdzPS7+ak381Jv7eTfm8j/W5G+t2c9Ls56fd2OmO/XcDc+3azwoBvqDMOuIDvfTPfzch8NycXMLeTA/g2Olbod3NyPtlO+r2NPEBpRvrdnPS7Oen3dtLvbaTfzUi/m5N+Nyf93k76vY30e1++PIz0u82Sfjcn/d5OZ+y3C5h737zfaUZnnG/9bnun39vJfG8j5+9m5PzdnPS7Oen3dtLvbaTfzUi/m5N+Nyf93k76vY30uxnpd3PS7+ak39tJv7eRfjcj/W5O+t2c9Hs7nbHfLmDufbtZYcA31BkHXMD3vpnvZmS+m5MLmNvJAXwbHSv0uzk5n2wn/d5GHqA0I/1uTvrdnPR7O+n3NtLvZqTfzUm/m5N+byf93kbPe7/X33z5OUH9brOk381Jv7fTGfvtAubeN+93mtEZ51u/297p93Yy39voeT9/NyH/ApTqpN9NSr+3k35vI/1uRp6fNCf9bk76vZ30exvpdzPS7+ak381Jv7eTfm8j/W5G+t2c9Ls56fd2OmO/XcDc+3azwoBvqDMOuIDvfTPfzch8NycXMLeTA/g2Olbod3NyPtlO+r2NPEBpRvrdnPS7Oen3dtLvbaTfzUi/m5N+Nyf93k76vY2e537Xy5eHkX63WdLv5qTf2+mM/XYBc++b9zvN6Izzrd9t7/R7O5nvbfQ8n7+bzq+ucv5uWvrdnPR7O+n3NtLvZqTfzUm/m5N+byf93kb63Yz0uznpd3PS7+2k39tIv5uRfjcn/W5O+r2dzthvFzD3vt2sMOAb6owDLuB738x3MzLfzckFzO3kAL6NjhX63ZycT7aTfm8jD1CakX43J/1uTvq9nfR7G+l3M9Lv5qTfzUm/t5N+b6Pntd8Pc/nyMNLvNkv63Zz0ezudsd8uYO59836nGZ1xvvW77Z1+byfzvY2e1/N3k/lXq5y/m5h+Nyf93k76vY30uxnpd3PS7+ak39tJv7eRfjcj/W5O+t2c9Hs76fc20u9mpN/NSb+bk35vpzP22wXMvW83Kwz4hjrjgAv43jfz3YzMd3NyAXM7OYBvo2OFfjcn55PtpN/byAOUZqTfzUm/m5N+byf93kb63Yz0uznpd3PS7+2k39voeez3w16+PIz0u82Sfjcn/d5OZ+y3C5h737zfaUZnnG/9bnun39vJfG+j5/H83VT+9VXO301Nv5uTfm8n/d5G+t2M9Ls56Xdz0u/tpN/bSL+bkX43J/1uTvq9nfR7G+l3M9Lv5qTfzUm/t9MZ++0C5t63mxUGfEOdccAFfO+b+W5G5rs5uYC5nRzAt9GxQr+bk/PJdtLvbeQBSjPS7+ak381Jv7eTfm8j/W5G+t2c9Ls56fd20u9t9Lz1+61cvjyM9LvNkn43J/3eTmfstwuYe9+832lGZ5xv/W57p9/byXxvo+ft/N1Efv0q5+8mp9/NSb+3k35vI/1uRvrdnPS7Oen3dtLvbaTfzUi/m5N+Nyf93k76vY30uxnpd3PS7+ak39vpjP12AXPv280KA76hzjjgAr73zXw3I/PdnFzA3E4O4NvoWKHfzcn5ZDvp9zbyAKUZ6Xdz0u/mpN/bSb+3kX43I/1uTvrdnPR7O+n3Nnqe+v1WL18eRvrdZkm/m5N+b6cz9tsFzL1v3u80ozPOt363vdPv7WS+t9HzdP5uGp9/lfN309Pv5qTf20m/t5F+NyP9bk763Zz0ezvp9zbS72ak381Jv5uTfm8n/d5G+t2M9Ls56Xdz0u/tdMZ+u4C59+1mhQHfUGcccAHf+2a+m5H5bk4uYG4nB/BtdKzQ7+bkfLKd9HsbeYDSjPS7Oel3c9Lv7aTf20i/m5F+Nyf9bk76vZ30exs9L/1+O5cvDyP9brOk381Jv7fTGfvtAubeN+93mtEZ51u/297p93Yy39voeTl/N4k3X+X83QT1uznp93bS722k381Iv5uTfjcn/d5O+r2N9LsZ6Xdz0u/mpN/bSb+3kX43I/1uTvrdnPR7O52x3y5g7n27WWHAN9QZB1zA976Z72ZkvpuTC5jbyQF8Gx0r9Ls5OZ9sJ/3eRh6gNCP9bk763Zz0ezvp9zbS72ak381Jv5uTfm8n/d5Gz0O/3+7ly8NIv9ss6Xdz0u/tdMZ+u4C59837nWZ0xvnW77Z3+r2dzPc2eh7O303hwaucv5uifjcn/d5O+r2N9LsZ6Xdz0u/mpN/bSb+3kX43I/1uTvrdnPR7O+n3NtLvZqTfzUm/m5N+b6cz9tsFzL1vNysM+IY644AL+N43892MzHdzcgFzOzmAb6NjhX43J+eT7aTf28gDlGak381Jv5uTfm8n/d5G+t2M9Ls56Xdz0u/tpN/b6Fnv96O4fHkY6XebJf1uTvq9nc7Ybxcw9755v9OMzjjf+t32Tr+3k/neRs/6+bsJ7FXO39vI+8tm5HzSnPS7Ofn+yXbS722k381Iv5uTfjcn/d5O+r2N9LsZ6Xdz0u/mpN/bSb+3kX43I/1uTmfstwuYbe9cwAxOZxxwLzDDxrlgnJDMd2K6OIBvJwfwbeQA3owcwJuTfjcn/d5O+r2N9LsZ6Xdz0u/mpN/bSb+3kX43I/1uTvrdnJ7Vfj+qy5eHon63WfL8uzm5wLOdzthvFzD3vjmfNKMzzrd+t73T7+1kvrfRseJZPX+3T99WOX83J/1uTvq9nfR7G+l3M9Lv5qTfzUm/t5N+byP9bkb63Zz0uznp93bS722k381Iv5uTfjcn/d5OZ+y3C5h7325WGPANdcYBF/C9b+a7GZnv5uQF5nZyAN9Gxwr9bk7OJ9tJv7eRByjNSL+bk343J/3eTvq9jfS7Gel3c9Lv5qTf20m/t9Gz2u9HefnyMNLvNkv63Zz0ezudsd8uYO59836nGZ1xvvW77Z1+byfzvY2e1fN3++R9lfN3s9Lv5qTf20m/t5F+NyP9bk763Zz0ezvp9zbS72ak381Jv5uTfm8n/d5G+t2M9Ls56Xdz0u/tdMZ+u4C59+1mhQHfUGcccAHf+2a+m5H5bk4uYG4nB/BtdKzQ7+bkfLKd9HsbeYDSjPS7Oel3c9Lv7aTf20i/m5F+Nyf9bk76vZ30exs9i/1+1JcvDyP9brOk381Jv7fTGfvtAubeN+93mtEZ51u/297p93Yy39voWTx/t0/9cKucv5uXfjcn/d5O+r2N9LsZ6Xdz0u/mpN/bSb+3kX43I/1uTvrdnPR7O+n3NtLvZqTfzUm/m5N+b6cz9tsFzL1vNysM+IY644AL+N43892MzHdzcgFzOzmAb6NjhX43J+eT7aTf28gDlGak381Jv5uTfm8n/d5G+t2M9Ls56Xdz0u/tpN/b6Fnr921cvjyM9LvNkn43J/3eTmfstwuYe9+832lGZ5xv/W57p9/byXxvo2ft/N0+8cOvcv5uZvrdnPR7O+n3NtLvZqTfzUm/m5N+byf93kb63Yz0uznpd3PS7+2k39tIv5uRfjcn/W5O+r2dzthvFzD3vt2sMOAb6owDLuB738x3MzLfzckFzO3kAL6NjhX63ZycT7aTfm8jD1CakX43J/1uTvq9nfR7G+l3M9Lv5qTfzUm/t5N+b6Nnqd+3dfnyMNLvNkv63Zz0ezudsd8uYO59836nGZ1xvvW77Z1+byfzvY2epfN3+7RvbZXzd3PT7+ak39tJv7eRfjcj/W5O+t2c9Hs76fc20u9mpN/NSb+bk35vJ/3eRvrdjPS7Oel3c9Lv7XTGfruAufftZoUB31BnHHAB3/tmvpuR+W5OLmBuJwfwbXSs0O/m5HyynfR7G3mA0oz0uznpd3PS7+2k39tIv5uRfjcn/W5O+r2d9HsbPSv9vs3Ll4eRfrdZ0u/mpN/b6Yz9dgFz75v3O83ojPOt323v9Hs7me9t9Kycv9snfeurnL+bnX43J/3eTvq9jfS7Gel3c9Lv5qTf20m/t5F+NyP9bk763Zz0ezvp9zbS72ak381Jv5uTfm+nM/bbBcy9bzcrDPiGOuOAC/jeN/PdjMx3c3IBczs5gG+jY4V+Nyfnk+2k39vIA5RmpN/NSb+bk35vJ/3eRvrdjPS7Oel3c9Lv7aTf2+hZ6PdtX748jPS7zZJ+Nyf93k5n7LcLmHvfvN9pRmecb/1ue6ff28l8b6Nn4fzdPuXbW+X83fz0uznp93bS722k381Iv5uTfjcn/d5O+r2N9LsZ6Xdz0u/mpN/bSb+3kX43I/1uTvrdnPR7O52x3y5g7n27WWHAN9QZB1zA976Z72ZkvpuTC5jbyQF8Gx0r9Ls5OZ9sJ/3eRh6gNCP9bk763Zz0ezvp9zbS72ak381Jv5uTfm8n/d5GT3u/H8fly8NIv9ss6Xdz0u/tdMZ+u4C59837nWZ0xvnW77Z3+r2dzPc2etrP3+0Tvv1Vzt/NUL+bk35vJ/3eRvrdjPS7Oel3c9Lv7aTf20i/m5F+Nyf9bk76vZ30exvpdzPS7+ak381Jv7fTGfvtAubet5sVBnxDnXHABXzvm/luRua7ObmAuZ0cwLfRsUK/m5PzyXbS723kAUoz0u/mpN/NSb+3k35vI/1uRvrdnPS7Oen3dtLvbfQ09/txXb48jPS7zZJ+Nyf93k5n7LcLmHvfvN9pRmecb/1ue6ff28l8b6On+fzdPt2jWeX83Rz1uznp93bS722k381Iv5uTfjcn/d5O+r2N9LsZ6Xdz0u/mpN/bSb+3kX43I/1uTvrdnPR7O52x3y5g7n27WWHAN9QZB1zA976Z72ZkvpuTC5jbyQF8Gx0r9Ls5OZ9sJ/3eRh6gNCP9bk763Zz0ezvp9zbS72ak381Jv5uTfm8n/d5GT2u/H+fly8NIv9ss6Xdz0u/tdMZ+u4C59837nWZ0xvnW77Z3+r2dzPc2elrP3+2TPbpVzt/NUr+bk35vJ/3eRvrdjPS7Oel3c9Lv7aTf20i/m5F+Nyf9bk76vZ30exvpdzPS7+ak381Jv7fTGfvtAubet5sVBnxDnXHABXzvm/luRua7ObmAuZ0cwLfRsUK/m5PzyXbS723kAUoz0u/mpN/NSb+3k35vI/1uRvrdnPS7Oen3dtLvbfQ09vtxX748jPS7zZJ+Nyf93k5n7LcLmHvfvN9pRmecb/1ue6ff28l8b6On8fzdPtWjXeX83Tz1uznp93bS722k381Iv5uTfjcn/d5O+r2N9LsZ6Xdz0u/mpN/bSb+3kX43I/1uTvrdnPR7O52x3y5g7n27WWHAN9QZB1zA976Z72ZkvpuTC5jbyQF8Gx0r9Ls5OZ9sJ/3eRh6gNCP9bk763Zz0ezvp9zbS72ak381Jv5uTfm8n/d5GT1u/n8Tly8NIv9ss6Xdz0u/tdMZ+u4C59837nWZ0xvnW77Z3+r2dzPc2etrO3+0TPfpVzt/NVL+bk35vJ/3eRvrdjPS7Oel3c9Lv7aTf20i/m5F+Nyf9bk76vZ30exvpdzPS7+ak381Jv7fTGfvtAubet5sVBnxDnXHABXzvm/luRua7ObmAuZ0cwLfRsUK/m5PzyXbS723kAUoz0u/mpN/NSb+3k35vI/1uRvrdnPS7Oen3dtLvbfQ09ftJXb48jPS7zZJ+Nyf93k5n7LcLmHvfvN9pRmecb/1ue6ff28l8b6On6fzdPs3trHL+bq763Zz0ezvp9zbS72ak381Jv5uTfm8n/d5G+t2M9Ls56Xdz0u/tpN/bSL+bkX43J/1uTvq9nc7Ybxcw977drDDgG+qMAy7ge9/MdzMy383JBczt5AC+jY4V+t2cnE+2k35vIw9QmpF+Nyf9bk76vZ30exvpdzPS7+ak381Jv7eTfm+jp6XfT/Ly5WGk322W9Ls56fd2OmO/XcDc++b9TjM643zrd9s7/d5O5nsbPS3n7/ZJbm+V83ez1e/mpN/bSb+3kX43I/1uTvrdnPR7O+n3NtLvZqTfzUm/m5N+byf93kb63Yz0uznpd3PS7+10xn67gLn37WaFAd9QZxxwAd/7Zr6bkfluTi5gbicH8G10rNDv5uR8sp30ext5gNKM9Ls56Xdz0u/tpN/bSL+bkX43J/1uTvq9nfR7Gz0N/X7Sly8PI/1us6TfzUm/t9MZ++0C5t4373ea0RnnW7/b3un3djLf2+hpOH+3T3G7q5y/m69+Nyf93k76vY30uxnpd3PS7+ak39tJv7eRfjcj/W5O+t2c9Hs76fc20u9mpN/NSb+bk35vpzP22wXMvW83Kwz4hjrjgAv43jfz3YzMd3NyAXM7OYBvo2OFfjcn55PtpN/byAOUZqTfzUm/m5N+byf93kb63Yz0uznpd3PS7+2k39vo7P3+2T/xJ/6De5fLh9/4Se5cLh986e7d19onfPur9LsZ6ndz0u/tdMZ+u4C59837nWZ0xvnW77Z3+r2dzPc2Ovv5+33ve98/a5/idlc5fzdf/W5O+r2d9Hsb6Xcz0u/mpN/NSb+3k35vI/1uRvrdnPS7Oen3dtLvbaTfzUi/m5N+Nyf93k5n7LcLmHvfblYY8A11xgEX8L1v5rsZme/m5ALmdnIA30bHCv1uTs4n20m/t5EHKM1Iv5uTfjcn/d5O+r2N9LsZ6Xdz0u/mpN/bSb+30Zn7/dN/5s9892c//enveeOneNyXL4+fr99tlvS7Oen3djpjv13A3Pvm/U4zOuN863fbO/3eTuZ7G535/P3Lv/zLv9UFzDffQ/NtvpvAXuXPl9voWOF80pycT7aTfm8j55NmpN/NSb+bk35vJ/3eRvrdjPS7Oel3c9Lv7aTf20i/m5F+NycXMJuTC5jBScAD0uVycUFtOwn4NvIAvBkdqxzAt5V+byMH8Gak383JA5TmpN/bSb+3kX43I/1uTvrdnPR7O+n3NtLvZqTfzUm/m9N//xf/4s/+/Ec/+mVvXP0kLl8ev+IftGAAACAASURBVIP5bvtmvpuT88l2OuP5xAXMvW+efzejM863fre90+/tZL63kT9fNiPn7+ak381Jv7eTfm8j/W5G+t2c9Ls56fd20u9tpN/NSL+bk343J/3eTvq9jfS7Gel3c9Lv5qTf2+mM/XYBc+/bzQoDvqHOOOACvvfNfDcj892cXDDeTg7g2+hYod/NyflkO+n3NvIApRnpd3PS7+ak39tJv7eRfjcj/W5O+t2c9Hs76fc2OmO/P/byyx+4d7l8+I2//ZO6fHn8HvrdZkm/m5N+b6cz9tsFzL1v3u80ozPOt363vdPv7WS+t9EZz9/63fbNfDcn7+e3kz9fbqNjhfNJc3I+2U76vY2cT5qRfjcn/W5O+r2d9Hsb6Xcz0u/mpN/NSb+3k35vI/1uRvrdnG4uYH7f933f73v/+9//37V/5PZXveMd73jt+vr6I6+//vrd2/9p7Sd8wRd8wcdff/31//DevXv/vP0Tt7vqzp07X/nCCy/8rV/5lV953+3+pP7f/sILL7x8dXX1LZ/97Gc/0P+p21159+7dbz9+wssvv/znbvcn9f92872tzPc2OlaY7+ak39tJv7fRsUK/t5N+byP9bkbHKv3eVvq9jfS7Gel3c3L+bk76vZ30exvpdzPS7+ak3w92+vnv/u7f/9lPf/p73rjqHe9617d96Xd+53/TlB/9KvPdTM13c3I+2U5nPJ+8733v+8njN//4xz/+1fsTPJ4Vng9uZ/3eRp4PNiPPB5vTGfvtfNL2zvlkO5nvbeT5STNyPmlO+t2c9Hs76fc20u9mpN/NSb+bk35vJ/3eRvrdjPS7Oel3c9Lv7aTf20i/m5F+N6cf+ZEf+W1XP/RDP/TTX/EVX/HL7R95LKveeX19/UtXV1efeSw/LfyQ6+vrr7xcLp++urp6PSy/9SXX19cvXC6Xd11dXZ3iQujxga+vr7/o6urqiy+Xy8/cOkD8AZ/85Ce/5Fj64osv/mL8Rx7HMvM9lM13G0Pz3Zz0ezvp9za6v0K/9TsPy4MW6ndj1O/tpN/bSL+bkfN3c9Lv5qTf20m/t5F+NyP9bk76/eZOv/SP/tEX//xHP/plb1zxpd/0TT/3xb/9t/9SE76dVea7uZrv5uR8sp3OeD558cUXv+r4zT/5yU/+s/0JHtsKzwc9H3wkw6bfjVG/t9MZ+22+974dK8z3djLf28jzk2bkz5fNSb+bk35vJ/3eRvrdjPS7Oel3c9Lv7aTf20i/m5F+Nyf9bk76vZ30exvpdzPS7+b0Uz/1U7/h6tVXX/1dH/rQh364/SO3v+oTn/jE99+7d+8vvec97/mB2/9p7Sf4K4y3k7/CeBsdK8z3dvJXGG+jY4W/gr456fd20u9tpN/NSL+bk343J/3eTvq9jfS7Gel3c9Lv5qTf20m/t5F+NyP9bk76/fmdPvbyyx+4d7l8+I3/6Z3L5YMv3b37WtO9vVXmu9ma7+bkfLKdzng+Oe6m3P/Nr/YneDwrvN/Zzvq9jbzfaUbHKv3eVmfst/PJ3jfz3YzMd3NyPtlOzifbyPmkGel3c9Lv5qTf20m/t5F+NyP9bk763Zz0ezvp9zbS72ak381Jv5uTfm8n/d5Gx4pXXnnlG1zADFZe8GwkAd9GxwoB304Cvo0cwJuRA3hz0u/mpN/bSb+3kX43I/1uTvrdnPR7O+n3NtLvZqTfzUm/m5N+byf93kb6/fmN3uzy5Tve9a5v+91/7a/91032dleZ7+brgkNz8n5nO53xfOIC5t435+9mdMb51u+2d/q9ncz3NjpW+PPldnL+3kb+fNmMnE+ak343J/3eTvq9jfS7Gel3c9Lv5qTf20m/t5F+NyP9bk763Zz0ezvp9zbS72ak383pjP12AbPtnX/DZnA644B7gRk2zr9BNiGZ78TkBWZgcgAPSP6G14ak38lJvxOTfgcm/Q5I+t2Q9Ds56Xdi0u/ApN8BSb8bkn4nJ/1OTE+03292+fJLv+mbfu4d//a//Zvf9773/bP2KW53lX43X8+/m5MLPNvpjP12AXPvmxf0zeiM863fbe/0ezuZ7210rPAFwu3k/L2NjhX63Zz0ezvp9zbS72ak381Jv5uTfm8n/d5G+t2M9Ls56Xdz0u/tpN/bSL+bkX43J/1uTvq9nc7Ybxcw977drDDgG+qMAy7ge9/MdzMy383JC8zt5AC+jbzAbEb63Zz0uznp93bS722k381Iv5uTfjcn/d5O+r2N9LsZ6Xdz0u/m9KT6/WaXL+9cLh/8yu/5nj/zy7/8y7/VBcw330Pzfe75ftBv5/3O3rszzrcLmHvfnE+a0Rnn2/vLtnf6vZ3M9zY6Vjyp87fzSdufN1tlvpuf+d5Ong9uI88Hm5Hzd3PS7+ak39tJv7eRfjcj/W5O+t2c9Hs76fc20u9mpN/NSb+bk35vJ/3eRscKFzCbkwuYwUnAA5IXPAlJwBOTf8NmY9Lv4KTfAUm/E5J+Jyb9bkz6HZz0OyDpd0LS78Sk341Jv4OTfgck/U5I+p2Y9Ps+04MuX7509+5rLjjsedLvbXSs8AJzO+n3Nrq/4vr+/7zK/8QtLzTfG9h8b6NjhQuYzcn5ZDs5n2wj55NmpN/NSb+bk35vJ/3eRvrdjPS7Oel3c9Lv7aTf20i/m5F+Nyf9bk76vZ30exvpdzPS7+ak381Jv7fTGfvtAubet5sVBnxDnXHABXzvm/luRua7OfkCynZyAN9Gxwr9bk7OJ9tJv7eRByjNSL+bk343J/3eTvq9jfS7Gel3c9Lv5qTf20m/t9GT6Pe6fOn5YNs3892cPB/cTs4n2+j+ChcwA5XzyUbS7230JM4n5bcy31vJfG8j892MnE+ak+cnzUm/t5N+byP9bkb63Zz0uznp93bS722k381Iv5uTfjcn/d5O+r2N9LsZ6Xdz0u/mpN/b6Yz9dgFz79vNCgO+oc444AK+9818NyPz3Zx8wWo7OYBvo2OFfjcn55PtpN/byAOUZqTfzUm/m5N+byf93kb63Yz0uznpd3PS7+2k39vocfe7XL70fLDtm/luTp4Pbifnk210f4ULmIHK+WQj6fc2etznk/YbeT9fnMx3UfI3dBcl55Oi5P1lU9Lv4qTfRUm/i5J+FyX9bkr6XZz0uyjpd1HS76Kk301Jv4uTfhcl/S5K+l2U9Lsp6XdxOmO/XcAsO+cCZlI644D7AmHaOheMA5P5DkgXB/Ci5ABelBzAm5IDeHHS76Kk30VJv4uSfjcl/S5O+l2U9Lso6XdR0u+mpN/FSb+L0uPrd718efzWLvDsvTPf2+hY4QLmdnI+2Ub3V7iAGaj0eyPp9zbS72ak383J+/nmpN/bSb+3kX43I/1uTvrdnPR7O+n3NtLvZqTfzUm/m5N+byf93kb63Yz0uznpd3PS7+2k39tIv5uRfjcnFzCbky+gBCcBD0i+gJKQBDwx+RsCG5N+Byf9Dkj6nZD0OzHpd2PS7+Ck3wFJvxOSficm/W5M+h2c9Dsg6XdC0u/E9Nz2+2EuXx6SXmDuedLvbeQFZjPS7+Z0uVxcwAxU+r2R9Hsb6Xcz0u/m5AuEzUm/t5N+byP9bkb63Zz0uznp93bS722k381Iv5uTfjcn/d5O+r2N9LsZ6Xdz0u/mpN/bSb+3kX43I/1uTi5gNidfQAlOAh6QfIEwIQl4Ynpuv0DYdP7VKgfwLabf28gBvBnpd3PyAKU56fd20u9tpN/NSL+bk343J/3eTvq9jfS7Gel3c3oe+/2wly8PSf3e86Tf20i/m5F+NycXMJuTfm8n/d5G+t2M9Ls5PY/n7ybzr6/S762m39tIv5uRfjcn/W5O+r2d9Hsb6Xcz0u/mpN/NSb+3k35vI/1uRvrdnPS7Oen3dtLvbaTfzUi/m5MLmM3JF1CCk4AHJBcwE5KAJyYXMBuTfgcn/Q5I+p2Q9Dsx6Xdj0u/gpN8BSb8Tkn4nJv1uTPodnPQ7IOl3QtLvxPTc9futXL48JL3A3POk39vIC8xmpN/NyQXM5qTf20m/t5F+NyP9bk6+QNic9Hs76fc20u9mpN/NSb+bk35vJ/3eRvrdjPS7Oel3c9Lv7aTf20i/m5F+Nyf9bk76vZ30exvpdzPS7+bkAmZz8gWU4CTgAckXCBOSgCem5+4LhE3l169yAN9y+r2NHMCbkX43Jw9QmpN+byf93kb63Yz0uznpd3PS7+2k39tIv5uRfjen56nfb/Xy5SGp33ue9Hsb6Xcz0u/m5AJmc9Lv7aTf20i/m5F+N6fn6fzdRD7/Kv3eevq9jfS7Gel3c9Lv5qTf20m/t5F+NyP9bk763Zz0ezvp9zbS72ak381Jv5uTfm8n/d5G+t2M9Ls5uYDZnHwBJTgJeEByATMhCXhicgGzMel3cNLvgKTfCUm/E5N+Nyb9Dk76HZD0OyHpd2LS78ak38FJvwOSfick/U5Mz02/387ly0PSC8w9T/q9jbzAbEb63ZxcwGxO+r2d9Hsb6Xcz0u/m5AuEzUm/t5N+byP9bkb63Zz0uznp93bS722k381Iv5uTfjcn/d5O+r2N9LsZ6Xdz0u/mpN/bSb+3kX43I/1uTi5gNidfQAlOAh6QfIEwIQl4YnpuvkDYNN58lQP4FtTvbeQA3oz0uzl5gNKc9Hs76fc20u9mpN/NSb+bk35vJ/3eRvrdjPS7OT0P/X67ly8PSf3e86Tf20i/m5F+NycXMJuTfm8n/d5G+t2M9Ls5PQ/n7ybx4FX6vRX1exvpdzPS7+ak381Jv7eTfm8j/W5G+t2c9Ls56fd20u9tpN/NSL+bk343J/3eTvq9jfS7Gel3c3IBszn5AkpwEvCA5AJmQhLwxOQCZmPS7+Ck3wFJvxOSficm/W5M+h2c9Dsg6XdC0u/EpN+NSb+Dk34HJP1OSPqdmJ75fj+Ky5eHpBeYe570ext5gdmM9Ls5uYDZnPR7O+n3NtLvZqTfzckXCJuTfm8n/d5G+t2M9Ls56Xdz0u/tpN/bSL+bkX43J/1uTvq9nfR7G+l3M9Lv5qTfzUm/t5N+byP9bkb63ZxcwGxOvoASnAQ8IPkCYUIS8MT0zH+BsCnsVQ7g20i/t5EDeDPS7+bkAUpz0u/tpN/bSL+bkX43J/1uTvq9nfR7G+l3M9Lv5vQs9/tRXb48JPV7z5N+byP9bkb63ZxcwGxO+r2d9Hsb6Xcz0u/m9Cyfv5tAW6Xf20m/t5F+NyP9bk763Zz0ezvp9zbS72ak381Jv5uTfm8n/d5G+t2M9Ls56Xdz0u/tpN/bSL+bkX43Jxcwm5MvoAQnAQ9ILmAmJAFPTC5gNib9Dk76HZD0OyHpd2LS78ak38FJvwOSfick/U5M+t2Y9Ds46XdA0u+EpN+J6Znt96O8fHlIeoG550m/t5EXmM1Iv5uTC5jNSb+3k35vI/1uRvrdnHyBsDnp93bS722k381Iv5uTfjcn/d5O+r2N9LsZ6Xdz0u/mpN/bSb+3kX43I/1uTvrdnPR7O+n3NtLvZqTfzckFzObkCyjBScADki8QJiQBT0zP7BcI26fvqxzAt5V+byMH8Gak383JA5TmpN/bSb+3kX43I/1uTvrdnPR7O+n3NtLvZqTfzelZ7Pejvnx5SOr3nif93kb63Yz0uzm5gNmc9Hs76fc20u9mpN/N6Vk8f7dP/nCr9Ht76fc20u9mpN/NSb+bk35vJ/3eRvrdjPS7Oel3c9Lv7aTf20i/m5F+Nyf9bk76vZ30exvpdzPS7+bkAmZz8gWU4CTgAckFzP8/e/8f63t+0Hd+n3NtsAuBEEJBxdoC+WORZQ/jONqgrIODMxmqSoR0u6GUUpAdCacokdjgTRrIxj8moEJ3gaIoEgkgj4iXoDrb7hpQY09MCImJvLuhHmaqFJBwra3ZhAJxbAk5xL6n+l7fScxlZl7PuXPPvd8ZPyxFTsbvc873+3i/89T7fN+f95yEJOCJyQXMxqTfwUm/A5J+JyT9Tkz63Zj0Ozjpd0DS74Sk34lJvxuTfgcn/Q5I+p2Q9DsxPe/6fRWXL0+SDjD3etLvbeQAsxnpd3NyAbM56fd20u9tpN/NSL+bkwcIm5N+byf93kb63Yz0uznpd3PS7+2k39tIv5uRfjcn/W5O+r2d9Hsb6Xcz0u/mpN/NSb+3k35vI/1uRvrdnFzAbE4eQAlOAh6QPECYkAQ8MT3vHiBs7/qZj7IB32b6vY1swJuRfjcnH6A0J/3eTvq9jfS7Gel3c9Lv5qTf20m/t5F+NyP9bk7Pp35f1eXLk6R+7/Wk39tIv5uRfjcnFzCbk35vJ/3eRvrdjPS7OT2f9t/tHd/eKP3ebvq9jfS7Gel3c9Lv5qTf20m/t5F+NyP9bk763Zz0ezvp9zbS72ak381Jv5uTfm8n/d5G+t2M9Ls5uYDZnDyAEpwEPCC5gJmQBDwxuYDZmPQ7OOl3QNLvhKTfiUm/G5N+Byf9Dkj6nZD0OzHpd2PS7+Ck3wFJvxOSfiem502/r/Ly5UnSAeZeT/q9jRxgNiP9bk4uYDYn/d5O+r2N9LsZ6Xdz8gBhc9Lv7aTf20i/m5F+Nyf9bk76vZ30exvpdzPS7+ak381Jv7eTfm8j/W5G+t2c9Ls56fd20u9tpN/NSL+bkwuYzckDKMFJwAOSBwgTkoAnpufNA4Tt3d7+KBvwbaff28gGvBnpd3PyAUpz0u/tpN/bSL+bkX43J/1uTvq9nfR7G+l3M9Lv5vR86PdVX748Ser3Xk/6vY30uxnpd3NyAbM56fd20u9tpN/NSL+b0/Nh/93e6bMbpd/bT7+3kX43I/1uTvrdnPR7O+n3NtLvZqTfzUm/m5N+byf93kb63Yz0uznpd3PS7+2k39tIv5uRfjcnFzCbkwdQgpOAByQXMBOSgCcmFzAbk34HJ/0OSPqdkPQ7Mel3Y9Lv4KTfAUm/E5J+Jyb9bkz6HZz0OyDpd0LS78T0nO/33bh8eZJ0gLnXk35vIweYzUi/m5MLmM1Jv7eTfm8j/W5G+t2cPEDYnPR7O+n3NtLvZqTfzUm/m5N+byf93kb63Yz0uznpd3PS7+2k39tIv5uRfjcn/W5O+r2d9Hsb6Xcz0u/m5AJmc/IASnAS8IDkAcKEJOCJ6Tn/AGF7l89+lA34NtTvbWQD3oz0uzn5AKU56fd20u9tpN/NSL+bk343J/3eTvq9jfS7Gel3c3ou9/tuXb48Ser3Xk/6vY30uxnpd3NyAbM56fd20u9tpN/NSL+b03N5/93e4Z0Zpd/bUb+3kX43I/1uTvrdnPR7O+n3NtLvZqTfzUm/m5N+byf93kb63Yz0uznpd3PS7+2k39tIv5uRfjcnFzCbkwdQgpOAByQXMBOSgCcmFzAbk34HJ/0OSPqdkPQ7Mel3Y9Lv4KTfAUm/E5J+Jyb9bkz6HZz0OyDpd0LS78T0nO333bx8eZJ0gLnXk35vIweYzUi/m5MLmM1Jv7eTfm8j/W5G+t2cPEDYnPR7O+n3NtLvZqTfzUm/m5N+byf93kb63Yz0uznpd3PS7+2k39tIv5uRfjcn/W5O+r2d9Hsb6Xcz0u/m5AJmc/IASnAS8IDkAcKEJOCJ6Tn7AGF7d3dulA34ttTvbWQD3oz0uzn5AKU56fd20u9tpN/NSL+bk343J/3eTvq9jfS7Gel3c3ou9vtuX748Ser3Xk/6vY30uxnpd3NyAbM56fd20u9tpN/NSL+b03Nx/93e2Z0dpd/bU7+3kX43I/1uTvrdnPR7O+n3NtLvZqTfzUm/m5N+byf93kb63Yz0uznpd3PS7+2k39tIv5uRfjcnFzCbkwdQgpOAByQXMBOSgCcmFzAbk34HJ/0OSPqdkPQ7Mel3Y9Lv4KTfAUm/E5J+Jyb9bkz6HZz0OyDpd0LS78T0nOv3vbh8eZJ0gLnXk35vIweYzUi/m5MLmM1Jv7eTfm8j/W5G+t2cPEDYnPR7O+n3NtLvZqTfzUm/m5N+byf93kb63Yz0uznpd3PS7+2k39tIv5uRfjcn/W5O+r2d9Hsb6Xcz0u/m5AJmc/IASnAS8IDkAcKEJOCJ6Tn3AGF7V3d+lA34NtXvbWQD3oz0uzn5AKU56fd20u9tpN/NSL+bk343J/3eTvq9jfS7Gel3c3ou9fteXb48Ser3Xk/6vY30uxnpd3NyAbM56fd20u9tpN/NSL+b03Np/93e0dWM0u/tqt/bSL+bkX43J/1uTvq9nfR7G+l3M9Lv5qTfzUm/t5N+byP9bkb63Zz0uznp93bS722k381Iv5uTC5jNyQMowUnAA5ILmAlJwBOTC5iNSb+Dk34HJP1OSPqdmPS7Mel3cNLvgKTfCUm/E5N+Nyb9Dk76HZD0OyHpd2J6zvT7Xl6+PEk6wNzrSb+3kQPMZqTfzckFzOak39tJv7eRfjcj/W5OHiBsTvq9nfR7G+l3M9Lv5qTfzUm/t5N+byP9bkb63Zz0uznp93bS722k381Iv5uTfjcn/d5O+r2N9LsZ6XdzcgGzOXkAJTgJeEDyAGFCEvDE9Jx5gLC9m6sbZQO+bfV7G9mANyP9bk4+QGlO+r2d9Hsb6Xcz0u/mpN/NSb+3k35vI/1uRvrdnJ4L/b7Xly9Pkvq915N+byP9bkb63ZxcwGxO+r2d9Hsb6Xcz0u/m9FzYf7d3crWj9Hv76vc20u9mpN/NSb+bk35vJ/3eRvrdjPS7Oel3c9Lv7aTf20i/m5F+Nyf9bk76vZ30exvpdzPS7+bkAmZz8gBKcBLwgOQCZkIS8MTkAmZj0u/gpN8BSb8Tkn4nJv1uTPodnPQ7IOl3QtLvxKTfjUm/g5N+ByT9Tkj6nZjOvt/ncPnyJOkAc68n/d5GDjCbkX43Jxcwm5N+byf93kb63Yz0uzl5gLA56fd20u9tpN/NSL+bk343J/3eTvq9jfS7Gel3c9Lv5qTf20m/t5F+NyP9bk763Zz0ezvp9zbS72ak383JBczm5AGU4CTgAckDhAlJwBPT2T9A2N7F1Y+yAd/G+r2NbMCbkX43Jx+gNCf93k76vY30uxnpd3PS7+ak39tJv7eRfjcj/W5O59zvX/9P/9Pff/043nrrO7l2HK974JFHHm7v8M6M0u/tqN/bSL+bkX43Jxcwm5N+byf93kb63Yz0uzmd8/77/vvv/4n2Lq5+lH5vY/3eRvrdjPS7Oel3c9Lv7aTf20i/m5F+Nyf9bk76vZ30exvpdzPS7+ak381Jv7eTfm8j/W5G+t2cXMBsTi5gBicBD0guYCYkAU9MLmA2Jv0OTvodkPQ7Iel3YtLvxqTfwUm/A5J+JyT9Tkz63Zj0Ozjpd0DS74Sk34npbPv9oYcf/pWP/sIvfOut7+JeXL48vQYHmHs96fc2coDZjPS7ObmA2Zz0ezvp9zbS72ak383JA4TNSb+3k35vI/1uRvrdnPS7Oen3dtLvbaTfzUi/m5N+Nyf93k76vY30uxnpd3PS7+ak39tJv7eRfjcj/W5OLmA2Jw+gBCcBD0geIExIAp6YzvYBwuvXr/+Qf4PsU8+h9W19N4E2yi+Y28n+ZBv5BbMZ6Xdz8gFhc9Lv7aTf20i/m5F+Nyf9bk76vZ30exudRrz3B37g//nhn/zJV9w6+l5dvjy9Dut7z531vY3sT5qR/UlzcgGzOen3dtLvbaTfzUi/m5PfL5uTfm8n/d5G+t2M9Ls56Xdz0u/tpN/bSL+bkX43J/1uTvq9nfR7G+l3M9Lv5qTfzUm/t5N+byP9bkb63ZxcwGxOHkAJTgIekFzATEgCnphcwGxM+h2c9Dsg6XdC0u/EpN+NSb+Dk34HJP1OSPqdmPS7Mel3cNLvgKTfCUm/E9PZ9fvdDz742uvH8dZbX/29vHx5ei0OMPd60u9t5ACzGel3c3IBsznp93bS722k381Iv5uTBwibk35vJ/3eRvrdjPS7Oel3c9Lv7aTf20i/m5F+Nyf9bk76vZ30exvpdzPS7+ak381Jv7eTfm8j/W5G+t2cblzA/LEf+7Fvf9nLXvZ4+5KrH3Xt2rX/7OMf//i7Li4u/tur/2ntJ1y7du3h69evf9txHL/ZvuLKR33utWvXvu/69euvvfKfFH/A5eXlH37BC17wVdevX//O+CVXPuxnf/Znv/70Q1796lf/nSv/YfEHWN8JyvoOTNZ3QDqOQ7+3k35vo9MI/U5O+h2Y9Dsg6XdC0u/EpN+NSb+Dk34HJP1OSPqdmPS7Mel3cDqnfn/4R3/0gY/+wi98660v+8Vf9mU/8Nnf9E3vDm/nyob4/GTT6vc28vlJMzqOQ78D1f333/+O07BHH330a8LwuzLE54OJ2foOTOe0P3ni5VrfYeL0OyFZ34nJ+WVgsv8OSM4vG5J+Jyf9Tkz6HZj0OyDpd0PS7+Sk34lJvwOTfgck/W5I+p2c9Dsx6Xdg0u+ApN8NSb+T0+OPP37fxTvf+c73fOEXfuFvpK+4C4NOIbi4uPjAcRz/4i78uPojHry8vPxHFxcXH61fcJXjLi8vX3xxcfEVx3E8cpU/5xl+7y+4vLz8onO6OPu+973v3z+9h1e84hW/9Azfy5UNt743rfW9jU4jrO/mdByHfm8q/d5Gh35vJP3eRvrdjG6O0u/Npd/bSL+bkd8vg5P9d0D6xBD93lT6vY30uxnpd3A6l37/1k//9L/34Z/8yVfc+pI/+6u/+n2f8cf/+P8Q3spVD9HvLazf20i/m5F+B6f77rvvT56GPfbYYz8Rht+VIT4f3Mw+H9xGPh9sRj4fzE72J4FKvzeSfm8j/W5G+p2d9DtQ6fdG0u9tpN/NSL+zk34HKv3eSPq9jfS7Gel3dtLvQKXfG0m/t5F+NyP9zk5n1+8PfvCDv//ioYce+mNvfOMb/2F+G1c88LHHHnvH9evXf+j+++8/m0NVf8J4T7o/YbyNTiOs7+3kTxhvo9MIf4K+Oen3dtLvbaTfzUi/m5N+Nyf93k76vY30uxnpd3PS7+ak39tJv7eRfjcj/W5ORSnt7AAAIABJREFU59Dvdz/44GuvH8dbb33F147jdQ888sjD7Z1c7Sj93r76vY30uxnpd3M6juPy5siL/BVXPND5zga2vreR851mdBplf7Kt7E+2kf1JM9Lv5nQOv1/e+krtT/bcWd/byP6kGdmfNCf7k+ak39tJv7eRfjcj/W5O+t2c9Hs76fc20u9mpN/NSb+bk35vJ/3eRqcRb37zm7/SBcxg5YBnIwn4NnLA04wEvDk54GlO+r2d9Hsb6Xcz0u/mpN/NSb+3k35vI/1uRvrdnPS7Oen3dtLvbaTfzUi/m9O97vdTXb588Zd92Q98xfd+73/S3sXVj9Lvbazf20i/m5F+NycXMJuTfm8n/d5G+t2M9Ls53ev995O9Sg9Y7bmzvrfRaYT13ZzsT7aT/ck2sj9pRvrdnPS7Oen3dtLvbaTfzUi/m5N+Nyf93k76vY30uxnpd3PS7+ak39vpHPvtAuaetxsjLPANdY4LXMD3vFnfzcj6bk4OMLeTDfg2coDZjPS7Oel3c9Lv7aTf20i/m5F+Nyf9bk76vZ30exvpdzPS7+ak37/T6akuX372V3/1+178lV/5xvvvv/8nmuzVj/L59za2vrfRaYT9yXayP9lGN0f4C5iBSr83kn5vI/1uRvrdnJzPNyf93k76vY30uxnpd3PS7+ak39tJv7eRfjcj/W5O+t2c9Hs76fc20u9mpN/NSb+bk35vJ/3eRvrdjPS7ObmA2ZxcwAxOAh6QPICSkAQ8Mfk3bDYm/Q5O+h2Q9Dsh6Xdi0u/GpN/BSb8Dkn4nJP1OTPrdmPQ7OOl3QNLvhKTfieme9fupLl9eO47Xff73fd//+vr16z/kAuZTz6H1fd7r++lenQuYe+6s7210c4QLmIHKAygbyf57G3kApRnpd3PyAGFz0u/tpN/bSL+bkX43J/1uTvq9nfR7G+l3M9Lv5qTfzUm/t5N+byP9bkb63Zz0uznp93bS722k381Iv5uTC5jNyQOEwUnAA5IHCBOSgCeme/YA4dO9Og9Y7bmzvrfRaYRfMJuTXzC3k/3JNvILZjPS7+ak381Jv7eTfm8j/W5G+t2c9Ls56fd20u9PGD3d5csHHnnkYZ+f7LWk39vI5yfN6DRKv7fVOfb7OA4XMPfUWd/B6BzXt/13mDj9TkjWd2LyF7oDk/13QHJ+2ZD0Oznpd2LS78Ck3wFJvxuSficn/U5M+h2Y9Dsg6XdD0u/kpN+JSb8Dk34HJP1uSPqdnM6x3y5gpqlzQF+YznGBO8AsM2d9FyXruygdNuCByQY8INmANyQb8OSk34lJvwOTfgck/W5I+p2c9Dsx6Xdg0u+ApN8NSb+Tk37vy5cnSBcw93LS7210GuHz7+bkAuZ2Osd+u4C55+00wvreTue4vvV7z5v13Yys7+Zk/72d7L+3kf13M9Lv5qTfzUm/t5N+byP9bkb63Zz0uznp93bS722k381Iv5uTfjcn/d5O+r2N9LsZ6XdzOsd+u4DZ5s4BZnA6xwXuADNMnAP6hGR9JyYPEAYmG/CA5AHChqTfyUm/E5N+Byb9Dkj63ZD0Oznpd2LS78Ck3wFJvxuSfienT/V+r798+QSiA8y9nPR7GznAbEYOMJvTOfbbBcw2dy5gbqdzXN/OL/e86Xczsr6bk/33drL/3kb2381Iv5uTfjcn/d5O+r2N9LsZ6Xdz0u/mpN/bSb+3kX43I/1uTvrdnPR7O+n3NtLvZqTfzekc++0CZps7FzCD0zkucAeYYeI8QJiQrO/E5AHwwGQDHpA8AN6Q9Ds56Xdi0u/ApN8BSb8bkn4nJ/1OTPodmPQ7IOl3Q9Lv5PSp3O96+fIE6QBzLyf93kYOMJuRA8zmdI79dgGzzZ0LmNvpHNe388s9b/rdjKzv5mT/vZ3sv7eR/Xcz0u/mpN/NSb+3k35vI/1uRvrdnPS7Oen3dtLvbaTfzUi/m5N+Nyf93k76vY30uxnpd3M6x367gNnmzgXM4HSOC9wBZpg4DxAmJOs7MXmAMDDZgAckD4A3JP1OTvqdmPQ7MOl3QNLvhqTfyUm/E5N+Byb9Dkj63ZD0Ozl9qvb7mVy+PEE6wNzLSb+3kQPMZuQAszmdY79dwGxz5wLmdjrH9e38cs+bfjcj67s52X9vJ/vvbWT/3Yz0uznpd3PS7+2k39tIv5uRfjcn/W5O+r2d9Hsb6Xcz0u/mpN/NSb+3k35vI/1uRvrdnM6x3y5gtrlzATM4neMCd4AZJs4DhAnJ+k5MHiAMTDbgAckD4A1Jv5OTficm/Q5M+h2Q9Lsh6Xdy0u/EpN+BSb8Dkn43JP1OTp+K/X6mly9PkA4w93LS723kALMZOcBsTufYbxcw29y5gLmdznF9O7/c86bfzcj6bk7239vJ/nsb2X83I/1uTvrdnPR7O+n3NtLvZqTfzUm/m5N+byf93kb63Yz0uznpd3PS7+2k39tIv5uRfjenc+y3C5ht7lzADE7nuMAdYIaJ8wBhQrK+E5MHCAOTDXhA8gB4Q9Lv5KTfiUm/A5N+ByT9bkj6nZz0OzHpd2DS74Ck3w1Jv5PTp1q/b+fy5QnSAeZeTvq9jRxgNiMHmM3pHPvtAmabOxcwt9M5rm/nl3ve9LsZWd/Nyf57O9l/byP772ak381Jv5uTfm8n/d5G+t2M9Ls56Xdz0u/tpN/bSL+bkX43J/1uTvq9nfR7G+l3M9Lv5nSO/XYBs82dC5jB6RwXuAPMMHEeIExI1ndi8gBhYLIBD0geAG9I+p2c9Dsx6Xdg0u+ApN8NSb+Tk34nJv0OTPodkPS7Iel3cvpU6vftXr48QTrA3MtJv7eRA8xm5ACzOZ1jv13AbHPnAuZ2Osf17fxyz5t+NyPruznZf28n++9tZP/djPS7Oel3c9Lv7aTf20i/m5F+Nyf9bk76vZ30exvpdzPS7+ak381Jv7eTfm8j/W5G+t2czrHfLmC2uXMBMzid4wJ3gBkmzgOECcn6TkweIAxMNuAByQPgDUm/k5N+Jyb9Dkz6HZD0uyHpd3LS78Sk34FJvwOSfjck/U5Onyr9fjaXL0+QDjD3ctLvbeQAsxk5wGxO59hvFzDb3LmAuZ3OcX07v9zzpt/NyPpuTvbf28n+exvZfzcj/W5O+t2c9Hs76fc20u9mpN/NSb+bk35vJ/3eRvrdjPS7Oel3c9Lv7aTf20i/m5F+N6dz7LcLmG3uXMAMTue4wB1ghonzAGFCsr4TkwcIA5MNeEDyAHhD0u/kpN+JSb8Dk34HJP1uSPqdnPQ7Mel3YNLvgKTfDUm/k9OnQr+f7eXLE6QDzL2c9HsbOcBsRg4wm9M59tsFzDZ3LmBup3Nc384v97zpdzOyvpuT/fd2sv/eRvbfzUi/m5N+Nyf93k76vY30uxnpd3PS7+ak39tJv7eRfjcj/W5O+t2c9Hs76fc20u9mpN/N6Rz77QJmmzsXMIPTOS5wB5hh4jxAmJCs78TkAcLAZAMekDwA3pD0Oznpd2LS78Ck3wFJvxuSficn/U5M+h2Y9Dsg6XdD0u/k9Hzv9524fHmCdIC5l5N+byMHmM3IAWZzOsd+u4DZ5s4FzO10juvb+eWeN/1uRtZ3c7L/3k7239vI/rsZ6Xdz0u/mpN/bSb+3kX43I/1uTvrdnPR7O+n3NtLvZqTfzUm/m5N+byf93kb63Yz0uzmdY79dwGxz5wJmcDrHBe4AM0ycBwgTkvWdmDxAGJhswAOSB8Abkn4nJ/1OTPodmPQ7IOl3Q9Lv5KTfiUm/A5N+ByT9bkj6nZyez/2+U5cvT5AOMPdy0u9t5ACzGTnAbE7n2G8XMNvcuYC5nc5xfTu/3POm383I+m5O9t/byf57G9l/NyP9bk763Zz0ezvp9zbS72ak381Jv5uTfm8n/d5G+t2M9Ls56Xdz0u/tpN/bSL+bkX43p3PstwuYbe5cwAxO57jAHWCGifMAYUKyvhOTBwgDkw14QPIAeEPS7+Sk34lJvwOTfgck/W5I+p2c9Dsx6Xdg0u+ApN8NSb+T0/O133fy8uUJ0gHmXk76vY0cYDYjB5jN6Rz77QJmmzsXMLfTOa5v55d73vS7GVnfzcn+ezvZf28j++9mpN/NSb+bk35vJ/3eRvrdjPS7Oel3c9Lv7aTf20i/m5F+Nyf9bk76vZ30exvpdzPS7+Z0jv12AbPNnQuYwekcF7gDzDBxHiBMSNZ3YvIAYWCyAQ9IHgBvSPqdnPQ7Mel3YNLvgKTfDUm/k5N+Jyb9Dkz6HZD0uyHpd3J6Pvb7Tl++PEE6wNzLSb+3kQPMZuQAszmdY79dwGxz5wLmdjrH9e38cs+bfjcj67s52X9vJ/vvbWT/3Yz0uznpd3PS7+2k39tIv5uRfjcn/W5O+r2d9Hsb6Xcz0u/mpN/NSb+3k35vI/1uRvrdnM6x3y5gtrlzATM4neMCd4AZJs4DhAnJ+k5MHiAMTDbgAckD4A1Jv5OTficm/Q5M+h2Q9Lsh6Xdy0u/EpN+BSb8Dkn43JP1OTs+3fl/F5csTpAPMvZz0exs5wGxGDjCb0zn22wXMNncuYG6nc1zfzi/3vOl3M7K+m5P993ay/95G9t/NSL+bk343J/3eTvq9jfS7Gel3c9Lv5qTf20m/t5F+NyP9bk763Zz0ezvp9zbS72ak383pHPvtAmabOxcwg9M5LnAHmGHiPECYkKzvxOQBwsBkAx6QPADekPQ7Oel3YtLvwKTfAUm/G5J+Jyf9Tkz6HZj0OyDpd0PS7+T0fOr3VV2+PEE6wNzLSb+3kQPMZuQAszmdY79dwGxz5wLmdjrH9e38cs+bfjcj67s52X9vJ/vvbWT/3Yz0uznpd3PS7+2k39tIv5uRfjcn/W5O+r2d9Hsb6Xcz0u/mpN/NSb+3k35vI/1uRvrdnM6x3y5gtrlzATM4neMCd4AZJs4DhAnJ+k5MHiAMTDbgAckD4A1Jv5OTficm/Q5M+h2Q9Lsh6Xdy0u/EpN+BSb8Dkn43JP1OTs+Xfl/l5csTpAPMvZz0exs5wGxGDjCb0zn22wXMNncuYG6nc1zfzi/3vOl3M7K+m5P993ay/95G9t/NSL+bk343J/3eTvq9jfS7Gel3c9Lv5qTf20m/t5F+NyP9bk763Zz0ezvp9zbS72ak383pHPvtAmabOxcwg9M5LnAHmGHiPECYkKzvxOQBwsBkAx6QPADekPQ7Oel3YtLvwKTfAUm/G5J+Jyf9Tkz6HZj0OyDpd0PS7+T0fOj3VV++PEE6wNzLSb+3kQPMZuQAsznd6X5fXl7+N8dx3H8cx//kOI7Pv/kq/vVxHP/8OI5/eRzHuy4uLv6P49Vd3vzfL9q7uPpR+r2N9Xsb6Xcz0u/mdKf73X7q049yPt8UXaDfTtb3NvL7ZTOyP2lO+t2c9Hs76fc20u9mpN/NSb+bk35vJ/3eRvrdjPS7Oel3c9Lv7aTf20i/m5F+NycXMJuTC5jBScADkgesEpKAJ6bDBrw52YBvJ/3eRjbgzUi/m5N+Nyf93k76vY30uxnpd3PS7+ak39tJv7eRfjcj/W5Oz6Tfd+PypfXd5s36bk7PZH237/jsR7mgtg2fz+v78vLyB4/j+N8ex/F7t8Txc8dxPHRxcfHOpxjrAmZAtP/eSPbf28j+pBk9n/vdBNoo+5PmpN/bSb+3kX43I/1uTvrdnPR7O+n3NtLvZqTfzUm/m5N+byf93kb63Yz0uznpd3PS7+2k39tIv5uRfjcnFzCbkwuYwUnAA5ILmAlJwBOTC5iNSb+Dk34HJP1OSPqdmPS7Mel3cNLvgKTfCUm/E5N+Nyb9Dk76HZD0OyHpd2LK/b5bly8d8LR5s76bkwP65uSAfjvdif3J5eXl3z+O44H9037HiNNfxfxzFxcXP/IkX+cCZsC0vjfSnVjf+6c8sxH63bys7+1kfW8j++9mZP/dnPS7Oen3dtLvbaTfzUi/m5N+Nyf93k76vY30uxnpd3PS7+ak39tJv7eRfjcj/W5O+t2c9Hs7nWO/XcDc83ZjhAW+oc5xgQv4njfruxlZ383Jv+F+O9mAb6PTCP1uTvYn20m/t5EPUJqRfjcn/W5O+r2d9Hsb6Xcz0u/mpN/NSb+303O133fz8qV+73V0GqHfzUm/m5N+b6dn2+/Ly8vvOY7jLz3xkz784Q8fb3/724+/+3f/7vGe97zn+MhHPnJ86Zd+6fEVX/EVx5/5M3/m+PIv//Lj2rVrTwz/tYuLiy94klfpAuaeOueXwejZru/wI57xEP1uZPq9nazvbWT/3Yzsv5uTfjcn/d5O+r2N9LsZ6Xdz0u/mpN/bSb+3kX43I/1uTvrdnPR7O+n3NtLvZqTfzUm/m5N+b6dz7LcLmHveboywwDfUOS5wAd/zZn03I+u7ObmAuZ1swLfRaYR+Nyf7k+2k39vIByjNSL+bk343J/3eTvq9jfS7Gel3c9Lv5qTf2+m52O+7fflSv/c6Oo3Q7+ak381Jv7fTs+n35eXl/+I4jv/mOI4XnX7SP/kn/+T4lm/5luPRRx99yh/8Hd/xHcfp/3zmZ37mE2PefXFx8Sdu+QIXMPfUOb8MRs9mfYdvf1tD9Lux6fd2sr63kf13M7L/bk763Zz0ezvp9zbS72ak381Jv5uTfm8n/d5G+t2M9Ls56Xdz0u/tpN/bSL+bkX43J/1uTvq9nc6x3y5g7nm7McIC31DnuMAFfM+b9d2MrO/m5ALmdrIB30anEfrdnOxPtpN+byMfoDQj/W5O+t2c9Hs76fc20u9mpN/NSb+bk35vp+dav+/F5Uv93uvoNEK/m5N+Nyf93k7Ppt+Xl5eny5dfc/opv/zLv3x84zd+4/He9773+Kqv+qrjO7/zO48/+Af/4PHCF77w+Jf/8l8eP/IjP3I89NBDN/4i5nd/93cfb3jDG278b6f/XFxcXNzySl3A3FPn/DIYPZv1Hb79bQ3R78am39vJ+t5G9t/NyP67Oel3c9Lv7aTf20i/m5F+Nyf9bk76vZ30exvpdzPS7+ak381Jv7eTfm8j/W5G+t2c9Ls56fd2Osd+u4C55+3GCAt8Q53jAhfwPW/WdzOyvpuTC5jbyQZ8G51G6Hdzsj/ZTvq9jXyA0oz0uznpd3PS7+2k39tIv5uRfjcn/W5O+r2dnkv9vleXL/V7r6PTCP1uTvrdnPR7Oz2bfl9eXv6/j+P40svLy+P7v//7b1yqfM1rXnP87b/9t4+XvOQlv+OHn8b88A//8PH617/+eOlLX3q8/e1vP172spc9MebbLy4uvvuTvsAFzD11zi+D0bNZ3+Hb39YQ/W5s+r2drO9tZP/djOy/m5N+Nyf93k76vY30uxnpd3PS7+ak39tJv7eRfjcj/W5O+t2c9Hs76fc20u9mpN/NSb+bk35vp3PstwuYe95ujLDAN9Q5LnAB3/NmfTcj67s5uYC5nWzAt9FphH43J/uT7aTf28gHKM1Iv5uTfjcn/d5O+r2N9LsZ6Xdz0u/mpN/b6bnS73t5+VK/9zo6jdDv5qTfzUm/t9Oz6ffl5eVHj+N40ekvXJ7++uVP/dRPHT/4gz94/Nk/+2ef9Af/6q/+6vEN3/ANx8/8zM8cP/7jP3583dd93RPjfuzi4uIbPumLXMDcU+f8Mhg9m/Udvv1tDdHvxqbf28n63kb2383I/rs56Xdz0u/tpN/bSL+bkX43J/1uTvq9nfR7G+l3M9Lv5qTfzUm/t5N+byP9bkb63Zz0uznp93Y6x367gLnn7cYIC3xDneMCF/A9b9Z3M7K+m5MLmNvJBnwbnUbod3OyP9lO+r2NfIDSjPS7Oel3c9Lv7aTf20i/m5F+Nyf9bk76vZ2eC/2+15cv9Xuvo9MI/W5O+t2c9Hs73W6/Ly8v//JxHP+n00/4lV/5lePbv/3bj0cfffT4W3/rbx2vfvWrn/jBNy5WXp7+/OVxHL/xG79x4wLmO9/5zuNtb3vbjf/7zf+8++Li4k980qt1AXNPnfPLYHS76zt869seot+NTr+3k/W9jey/m5H9d3PS7+ak39tJv7eRfjcj/W5O+t2c9Hs76fc20u9mpN/NSb+bk35vJ/3eRvrdjPS7Oel3c9Lv7XSO/XYBc8/bjREW+IY6xwUu4HverO9mZH03Jxcwt5MN+DY6jdDv5mR/sp30exv5AKUZ6Xdz0u/mpN/bSb+3kX43I/1uTvrdnPR7O517v8/h8qV+73V0GqHfzUm/m5N+b6fb7ffl5eX3HMfxl8ZP+D8fx/GHjuN44DTu/e9///H1X//1x3vf+95b/wKmC5h7qn7XCOt7o93u+t7f+fZH6Hezs763k/W9jey/m5H9d3PS7+ak39tJv7eRfjcj/W5O+t2c9Hs76fc20u9mpN/NSb+bk35vJ/3eRvrdjPS7Oel3c9Lv7XSO/XYBc8/bjREW+IY6xwUu4HverO9mZH03Jxcwt5MN+DY6jdDv5mR/sp30exv5AKUZ6Xdz0u/mpN/bSb+3kX43I/1uTvrdnPR7O51zv//oP/7HH7h+HG+99V1cO47XPfDIIw/vd3fnRvj8ZFvq9zby+Ukz8vl3c7rdfl9eXv6Xx3H878ZPed9xHK84jTn9Ecwf/uEfPl7/+tcfL33pS4+3v/3tx8te9rInvvxvXlxc/B8+6Xv5C5hh+uxPNtLtru/9nW9/hP13s7O+t5P1vY18ftKM7L+bk343J/3eTvq9jfS7Gel3c9Lv5qTf20m/t5F+NyP9bk763Zz0ezvp9zbS72ak381Jv5uTfm+nc+y3C5h73m6MsMA31DkucAHf82Z9NyPruzl5gHA72YBvo9MI/W5O9ifbSb+3kQ9QmpF+Nyf9bk76vZ30exvpdzPS7+ak381Jv7fTufb7S97//lf8zz74wf/Vre/gXly+1O+9jk4j9Ls56Xdz0u/tdGu/Ly8vv/I4ju/YX3l88XEcv//muBcdx/Gx4zj+9XEcn/9kX/vP/tk/O173utfd+OuXb3jDG47v+q7vOl70otOXHf/64uLixbd8jQuYYQKs7410rvuT0yt/05ve9Jb9Du7OCOc729n+ZBudRtifNCf93k76vY38ftmM9Ls56Xdz0u/tpN/bSL+bkX43J/1uTvq9nfR7G+l3M9Lv5qTfzUm/t5N+byP9bkb63ZxcwGxOLmAGJwEPSMdxOMDcTgK+jRxgNqPTKBvwbaXf28gGvBnpd3PyAUpz0u/tpN/bSL+bkX43J/1uTvq9nfR7G+l3M9Lv5vSjr33t//2cLl9a323erO/mZH/SnOxPttOTXMD8xuM4fnR/5e8a8RMXFxdfc/qnl5eXP3ccxx95YsQHPvCB48/9uT93/NRP/dTxqle96njb2952fPEXn+5v3vjPuy8uLv7ELd/NBcwwAdb3RrL/3kb2J83I/qQ52Z80J/3eTvq9jfS7Gel3c9Lv5qTf20m/t5F+NyP9bk763Zz0ezvp9zbS72ak381Jv5uTfm8n/d5G+t2M9Ls5uYDZnFzgCU4CHpBcwExIAp6Y/BtkG5N+Byf9Dkj6nZD0OzHpd2PS7+Ck3wFJvxOSficm/W5M+h2c9Dsg6XdC0u/N9O4HH3zt9eN4660j79VfvnzidfgXtO25s7630WmEA/rm5IB+O93JC5jHcfyN4zi++ziOVzzxk3/5l3/5+PN//s8f73rXu44v//IvP/7G3/gbxx/6Q3/oif/59Bcz/9TFxcU7b3mlLmDuqbP/Dkb23wHJ/jsh2Z8kJvuTxqTfwUm/A5J+JyT9Tkz63Zj0Ozjpd0DS74Sk34lJvxuTfgcn/Q5I+p2Q9Dsx6Xdj0u/gpN8BSb8Tkn4npuPGBcw3v/nNb724uPj/tC+5+lF/4A/8ga//0Ic+9PO/+Zu/+YtX/9PaT/jSL/3SN3zgAx/4Wx/96Ec/0r7iake9+MUv/qwv+qIvev0v/uIvfu/V/qT+3T/3cz/3Sz/ncz7nlb/yK7/yd/pXXe3Iy8vLrzz9hIuLi5+52p/Uv7v1va2s7210GmF9Nyf93k76vY1OI/R7O+n3NtLvZnQapd/bSr+3kX43I/1uTvbfzUm/t5N+byP9bkb6/fROX/L+97/iyf7y5f/4kpf81+//ki95X1O+mlF+v9yu1vc28vtlM/L7ZXO6dX/ywAMP3P+qV73qP2pf/e9GfehDH/r/fuZnfubv+7RP+7TPfOKf/tN/+k9v/OXL9773vU92+fL4pV/6pff8+I//+CO3/qx/8A/+wZtP/+w1r3nNjf8+h//o954F/d5G+t2M9Ls5+f2yOen3dtLvbaTfzUi/m5N+Nyf93k76vY30uxnpd3PS7+ak39tJv7eRfjcj/W5O+t2c9Hs76fc20u9mpN/N6Uz7/cUuYIb58wDhRjrTBe4C5p46FxyCkfUdkFxQS0g24InJBePGpN/BSb8Dkn4nJP1OTPrdmPQ7OOl3QNLvhKTfiUm/G5N+B6dz6fc5X748MTrA3ItJv7eRA8xm5ACzOT3dBcxf/MVfPL7u677uePTRR5/0m73tbW87vuEbvuHG/3b9+vWPX7t27QU31+fx9/7e3zu+5Vu+5fjABz5wvOpVrzr+5t/8m8fLXvayf/t9PvjBDz72Iz/yI//Vk31jFzDb3Dm/3E7nsj/55FfqX/Cz502/m5H13Zzsv7eT/fc2sv9uRvrdnPS7Oen3dtLvbaTfzUi/m5N+Nyf93k76vY30uxnpd3PS7+ak39tJv7eRfjcj/W5OZ9rvL7546KGH/tgb3/jGf9jextWPeuyxx95x/fr1H7r//vt/4up/WvsJjz/++Ad/+7d/+z945Stf+avtK652lD/x2nzf8pa3vOk08k1vetNb2ldc/Sjrextb39voNML6bk76vZ38CfptdBqh39tJv7eRfjej0yj93lb6vY30uxnpd3Oy/25O+r2d9Hsb6Xcz0u8nd3r3gw++9vpxvPXW//XacbzugUceebjpXu0ov19uX+t7G/n9shn5/bI53bo/uby8/MbjOH709NX5hKPsAAAgAElEQVTP5ALmEz/tYx/72PGDP/iDx3d8x3ccH/nIR46v/dqvPb7/+7//eMlLXvLJL+jHLi4uPnFz88n/c3nzH1+0d3H1o/R7G+v3NtLvZqTfzcnvl81Jv7eTfm8j/W5G+t2c9Ls56fd20u9tpN/NSL+bk343J/3eTvq9jfS7Gel3c9Lv5qTf20m/t5F+NyP9bk7n2O83v/nNX+kCZpg/DxBupHNc4B6Q3fMm4M3I+m5ONuDbyQZ8G9mANyP9bk763Zz0ezvp9zbS72ak381Jv5uTfm8n/d5G+t2M9Ls53et+P9Xly//xJS/5r7/p4Yf/o/Yurn6Ufm9j/d5G+t2M9Ls5Pd0FzPYd/t2o0+XL7/3e7z3+8l/+yzf+4em/TxcxP+uzPuuTv9X7juN45y3f+5cvLi5+5JP+mQuYAd/55Ua61/uTJ3uFzi/3vOl3M7K+m5P993ay/95G9t/NSL+bk343J/3eTvq9jfS7Gel3c9Lv5qTf20m/t5F+NyP9bk763Zz0ezvp9zbS72ak383pHPvtAmabO3+BJzid4wJ3gBkmzl+YSkjWd2LyFwIDkw14QPIXXhuSficn/U5M+h2Y9Dsg6XdD0u/kpN+JSb8Dk34HJP1uSPqdnO5lv5/u8uX7v+RL3vemN73pLelN3IVBDjA3sn5vIweYzcgBZnO6UxcwP/ny5enC5Xd913cdr3/9648XvehF5YW8++Li4k980kAXMIOaC5gb6V7uT57q1Tm/3POm383I+m5O9t/byf57G9l/NyP9bk763Zz0ezvp9zbS72ak381Jv5uTfm8n/d5G+t2M9Ls56Xdz0u/tpN/bSL+bkX43p3PstwuYbe5cwAxO57jAHWCGifMAYUKyvhOTB8ADkw14QPIAeEPS7+Sk34lJvwOTfgck/W5I+p2c9Dsx6Xdg0u+ApN8NSb+T073q91Ndvrx2HK/7x3/0j37R6cW7gPn0U+gCz17i92p9P90r8/n3njcHmM3oSS5g/u+P4/jb7av/3ah3vetdx5/+03/6+MhHPnJ893d/9/GGN7zheOELX1i/jQuYVeqTxun3RtPvbXQa4QGr7eT3y210GmF/0pz0ezvp9zbS72ak381Jv5uTfm8n/d5G+t2M9Ls56Xdz0u/tpN/bSL+bkX43J/1uTvq9nfR7G+l3M9Lv5uQCZnNyATM4CXhAcoCZkAQ8MTnAbEz6HZz0OyDpd0LS78Sk341Jv4OTfgck/U5I+p2Y9Lsx6Xdw0u+ApN8JSb8/wfR0ly8feOSRhx1gpuWk34FJvwOSfiek51O/Ly8vv+c4jr90euO/9mu/dnzzN3/z8Y53vON4zWtec3zbt33b8Xt+z+95WpMv+IIvOF760pc+McYFzLSCfucgD6BsNP3eRqcRLmBup+dTv/e7vf0R9t/NTr+3k35vI/1uRvrdnPS7Oen3dtLvbaTfzUi/m5N+Nyf93k76vY30uxnpd3PS7+ak39tJv7eRfjcj/W5OLmA2Jw+gBCcBD0gOMBOSgCcmD4A3Jv0OTvodkPQ7Iel3YtLvxqTfwUm/A5J+JyT9Tkz63Zj0Ozjpd0DS74Sk3/vy5QnSAWZaTvodmPQ7IOl3Qno+9fvy8vLvH8fxwOmNny5e/qk/9aeSwRODHnrooeOv/tW/+sT/0wXMZ6T3icEeQNlo+r2NTiNcwNxOz6d+73d7+yPsv5udfm8n/d5G+t2M9Ls56Xdz0u/tpN/bSL+bkX43J/1uTvq9nfR7G+l3M9Lv5qTfzUm/t5N+byP9bkb63ZxcwGxODjCDk4AHJAeYCUnAE5MHCBuTfgcn/Q5I+p2Q9Dsx6Xdj0u/gpN8BSb8Tkn4nJv1uTPodnPQ7IOl3QvpU7/f6y5dPIDrATMtJvwOTfgck/U5Iz6d+X15e/txxHH/k9Mb/2l/7a8cb3/jGZPDEIBcwnxHXkw72AMo21O9tdBrhAuZ2ej71e7/b2x9h/93s9Hs76fc20u9mpN/NSb+bk35vJ/3eRvrdjPS7Oel3c9Lv7aTf20i/m5F+Nyf9bk76vZ30exvpdzPS7+bkAmZz8gBKcBLwgOQAMyEJeGLyAHhj0u/gpN8BSb8Tkn4nJv1uTPodnPQ7IOl3QtLvxKTfjUm/g5N+ByT9Tkifyv2uly9PkA4w03LS78Ck3wFJvxPS86nfl5eXHziO43+e3vge5C9gbqPfNcIDKBtNv7fRaYQLmNvp+dTv/W5vf4T9d7PT7+2k39tIv5uRfjcn/W5O+r2d9Hsb6Xcz0u/mpN/NSb+3k35vI/1uRvrdnPS7Oen3dtLvbaTfzUi/m5MLmM3JAyjBScADkgPMhCTgickDhI1Jv4OTfgck/U5I+p2Y9Lsx6Xdw0u+ApN8JSb8Tk343Jv0OTvodkPQ7IX2q9vuZXL48QTrATMtJvwOTfgck/U5Iz6d+X15e/v3jOB5Ib3wPcgFzG/2uER5A2Wj6vY1OI1zA3E7Pp37vd3v7I+y/m51+byf93kb63Yz0uznpd3PS7+2k39tIv5uRfjcn/W5O+r2d9Hsb6Xcz0u/mpN/NSb+3k35vI/1uRvrdnFzAbE4eQAlOAh6QHGAmJAFPTB4gbEz6HZz0OyDpd0LS78Sk341Jv4OTfgck/U5I+p2Y9Lsx6Xdw0u+ApN8J6VOx38/08uUJ0gFmWk76HZj0OyDpd0J6PvXbBcw05Vc6yAMom1e/t5EHUJrR86nf7R3f3ij77+am39tJv7eRfjcj/W5O+t2c9Hs76fc20u9mpN/NSb+bk35vJ/3eRvrdjPS7Oel3c9Lv7aTf20i/m5F+NycXMJuTB1CCk4AHJA+gJCQBT0weIGxM+h2c9Dsg6XdC0u/EpN+NSb+Dk34HJP1OSPqdmPS7Mel3cNLvgKTfCelTrd+3c/nyBOkAMy0n/Q5M+h2Q9Dshfar1O6E8+aDLm//44ll8jzv6pf5C4Oa0vreR/UkzOo3ygNW2sj/ZRqcR+r2d9Hsb6Xcz0u/mpN/NSb+3k35vI/1uRvrdnPS7Oen3dtLvbaTfzUi/m5N+Nyf93k76vY30uxnpd3M6x367gNnmzgFPcDrHBe4BqzBxDjATkvWdmBxgBiYb8IDkAdmGpN/JSb8Tk34HJv0OSPrdkPQ7Oel3YtLvwKTfAUm/G5J+J6er6vftXr50wJOm7cYgFxy21VWt7/2Tn3qEz7+bnvW9nc5xfR/H4QLmnjr9DkbnuL71O0yc/UlCsr4Tk89PApPPTwKSz08akn4nJ/1OTPodmPQ7IOl3Q9Lv5KTfiUm/A5N+ByT9bkj6nZz0OzHpd2DS74Ck3w1Jv5PTOfbbBcw0dR5AKUznuMAdYJaZs76LkvVdlPwbZIuSDXhR8hdKmpJ+Fyf9Lkr6XZT0uyjpd1PS7+Kk30VJv4uSfhcl/W5K+l2crqLfz+by5ek1+3ywzJz1XZSuYn2Xn/t0Y6zvJugC5nY6x/XtAuaet9MI63s7neP61u89b9Z3M7K+m5O/4LCdfH6yjfx+2Yz0uznpd3PS7+2k39tIv5uRfjcn/W5O+r2d9Hsb6Xcz0u/mpN/NSb+3k35vI/1uRvrdnM6x3y5gtrlzgBmcznGBO8AME+eAPiFZ34nJvwElMNmAByQPyDYk/U5O+p2Y9Dsw6XdA0u+GpN/JSb8Tk34HJv0OSPrdkPQ7Od3pfj/by5cOeNK03RjkAs+2utPre//EPcLn39vI+m5G57i+XcBsc6ff2+kc17d+73nT72ZkfTcnDxBuJ5+fbCO/XzYj/W5O+t2c9Hs76fc20u9mpN/NSb+bk35vJ/3eRvrdjPS7Oel3c9Lv7aTf20i/m5F+N6dz7LcLmG3uPIASnM5xgTvADBPnAauEZH0nJg+AByYb8IDkAfCGpN/JSb8Tk34HJv0OSPrdkPQ7Oel3YtLvwKTfAUm/G5J+J6c72e87cfnSAU+athuDXODZVndyfe+f1kb4/Ls5Wd/b6RzXtwuYe970uxmd4/rW7zZ3+r2drO9tdBrhAcLt5POTbeT3y2Zkf9Kc9Ls56fd20u9tpN/NSL+bk343J/3eTvq9jfS7Gel3c9Lv5qTf20m/t5F+NyP9bk7n2G8XMNvceQAlOJ3jAneAGSbOA1YJyfpOTA4wA5MNeEDyAHhD0u/kpN+JSb8Dk34HJP1uSPqdnPQ7Mel3YNLvgKTfDUm/k9Od6vedunzpgCdN241BLjhsqzu1vvdP6iN8/t2srO/tdI7r2wXMPW/63YzOcX3rd5s7/d5O1vc2Oo3wAOF28vnJNvL7ZTOyP2lO+t2c9Hs76fc20u9mpN/NSb+bk35vJ/3eRvrdjPS7Oel3c9Lv7aTf20i/m5F+N6dz7LcLmG3uPIASnM5xgTvADBPnAauEZH0nJgeYgckGPCB5ALwh6Xdy0u/EpN+BSb8Dkn43JP1OTvqdmPQ7MOl3QNLvhqTfyelO9PtOXr50wJOm7cYgFxy21Z1Y3/unPLMRPv9uXtb3djrH9e0C5p43/W5G57i+9bvNnX5vJ+t7G51GeIBwO/n8ZBv5/bIZ2Z80J/1uTvq9nfR7G+l3M9Lv5qTfzUm/t5N+byP9bkb63Zz0uznp93bS722k381Iv5vTOfbbBcw2dx5ACU7nuMAdYIaJ84BVQrK+E5MDzMBkAx6QPADekPQ7Oel3YtLvwKTfAUm/G5J+Jyf9Tkz6HZj0OyDpd0PS7+T0bPt9py9fOuBJ03ZjkAsO2+rZru/9E575CJ9/NzPrezud4/p2AXPPm343o3Nc3/rd5k6/t5P1vY1OIzxAuJ18frKN/H7ZjOxPmpN+Nyf93k76vY30uxnpd3PS7+ak39tJv7eRfjcj/W5O+t2c9Hs76fc20u9mpN/N6Rz77QJmmzsPoASnc1zgDjDDxHnAKiFZ34nJAWZgsgEPSB4Ab0j6nZz0OzHpd2DS74Ck3w1Jv5OTficm/Q5M+h2Q9Lsh6Xdyejb9vorLlw540rTdGOSCw7Z6Nut7f/fbG+Hz7+ZmfW+nc1zfLmDuedPvZnSO61u/29zp93ayvrfRaYQHCLeTz0+2kd8vm5H9SXPS7+ak39tJv7eRfjcj/W5O+t2c9Hs76fc20u9mpN/NSb+bk35vJ/3eRvrdjPS7OZ1jv13AbHPnAZTgdI4L3AFmmDgPWCUk6zsxOcAMTDbgAckD4A1Jv5OTficm/Q5M+h2Q9Lsh6Xdy0u/EpN+BSb8Dkn43JP1OTrfb76u6fOmAJ03bjUEuOGyr213f+zvf/giffzc763s7neP6dgFzz5t+N6NzXN/63eZOv7eT9b2NTiM8QLidfH6yjfx+2YzsT5qTfjcn/d5O+r2N9LsZ6Xdz0u/mpN/bSb+3kX43I/1uTvrdnPR7O+n3NtLvZqTfzekc++0CZps7D6AEp3Nc4A4ww8R5wCohWd+JyQFmYLIBD0geAG9I+p2c9Dsx6Xdg0u+ApN8NSb+Tk34nJv0OTPodkPS7Iel3crqdfl/l5UsHPGnabgxywWFb3c763t/12Y3w+Xfzs7630zmubxcw97zpdzM6x/Wt323u9Hs7Wd/b6DTCA4Tbyecn28jvl83I/qQ56Xdz0u/tpN/bSL+bkX43J/1uTvq9nfR7G+l3M9Lv5qTfzUm/t5N+byP9bkb63ZzOsd8uYLa58wBKcDrHBe4AM0ycB6wSkvWdmBxgBiYb8IDkAfCGpN/JSb8Tk34HJv0OSPrdkPQ7Oel3YtLvwKTfAUm/G5J+J6dn2u+rvnzpgCdN241BLjhsq2e6vvd3fPYjfP7dDK3v7XSO69sFzD1v+t2MznF963ebO/3eTtb3NjqN8ADhdvL5yTby+2Uzsj9pTvrdnPR7O+n3NtLvZqTfzUm/m5N+byf93kb63Yz0uznpd3PS7+2k39tIv5uRfjenc+y3C5ht7jyAEpzOcYE7wAwT5wGrhGR9JyYHmIHJBjwgeQC8Iel3ctLvxKTfgUm/A5J+NyT9Tk76nZj0OzDpd0DS74ak38npmfT7bly+dMCTpu3GIBccttUzWd/7u92ZET7/bo7W93Y6x/XtAuaeN/1uRue4vvW7zZ1+byfrexudRniAcDv5/GQb+f2yGdmfNCf9bk76vZ30exvpdzPS7+ak381Jv7eTfm8j/W5G+t2c9Ls56fd20u9tpN/NSL+b0zn22wXMNnceQAlO57jAHWCGifOAVUKyvhOTA8zAZAMekDwA3pD0Oznpd2LS78Ck3wFJvxuSficn/U5M+h2Y9Dsg6XdD0u/kVPt9ty5fOuBJ03ZjkAsO26qu7/2d7twIn383S+t7O53j+nYBc8+bfjejc1zf+t3mTr+3k/W9jU4jPEC4nXx+so38ftmM7E+ak343J/3eTvq9jfS7Gel3c9Lv5qTf20m/t5F+NyP9bk763Zz0ezvp9zbS72ak383pHPvtAmabOw+gBKdzXOAOMMPEecAqIVnfickBZmCyAQ9IHgBvSPqdnPQ7Mel3YNLvgKTfDUm/k5N+Jyb9Dkz6HZD0uyHpd3Iq/b6bly8d8KRpuzHIBYdtVdb3/i53doTPv5un9b2dznF9u4C5502/m9E5rm/9bnOn39vJ+t5GpxEeINxOPj/ZRn6/bEb2J81Jv5uTfm8n/d5G+t2M9Ls56Xdz0u/tpN/bSL+bkX43J/1uTvq9nfR7G+l3M9Lv5nSO/XYBs82dB1CC0zkucAeYYeI8YJWQrO/E5AAzMNmAByQPgDck/U5O+p2Y9Dsw6XdA0u+GpN/JSb8Tk34HJv0OSPrdkPQ7Oa1+3+3Llw540rTdGOSCw7Za63t/hzs/wuffzdT63k7nuL5dwNzzpt/N6BzXt363udPv7WR9b6PTCA8Qbiefn2wjv182I/uT5qTfzUm/t5N+byP9bkb63Zz0uznp93bS722k381Iv5uTfjcn/d5O+r2N9LsZ6XdzOsd+u4DZ5s4DKMHpHBe4A8wwcR6wSkjWd2JygBmYbMADkgfAG5J+Jyf9Tkz6HZj0OyDpd0PS7+Sk34lJvwOTfgck/W5I+p2cnq7f9+LypQOeNG03BrngsK3sT7bRaYQD+u1kf7KNbo64vPnfF/krrnig9b2Bre9tZH/SjOxPmpP9SXPS7+2k39tIv5uRfjcn/W5O+r2d9Hsb6Xcz0u/mpN/NSb+3k35vI/1uRvrdnPS7Oen3dtLvbaTfzUi/m9M59tsFzDZ3HkAJTue4wF3ADBPnAauEZH0nJg9YBSYb8IDkAfCGpN/JSb8Tk34HJv0OSPrdkPQ7Oel3YtLvwKTfAUm/G5J+J6en6ve9unzpgCdN241BLmBuK/uTbXQa4YB+O9mfbKObI1zADFT6vZH0exvpdzPS7+bkfL456fd20u9tpN/NSL+bk343J/3eTvq9jfS7Gel3c9Lv5qTf20m/t5F+NyP9bk763Zz0ezvp9zbS72ak383JBczm5AGU4CTgAckDKAlJwBPTYQPenGzAt5N+byMb8Gak381Jv5uTfm8n/d5G+t2M9Ls56Xdz0u/tpN/bSL+b0XOl3/fy8uVJUr/betLv7aTf20i/m9Fzpd/t3VzpKBcwA69+byT93kb63Yz0uznZfzcn/d5O+r2N9LsZ6Xdz0u/mpN/bSb+3kX43I/1uTvrdnPR7O+n3NtLvZqTfzUm/m5N+byf93kb63Yz0uzm5gNmcXMAMTgIekFzATEgCnpg8QNiY9Ds46XdA0u+EpN+JSb8bk34HJ/0OSPqdkPQ7Mel3Y9Lv4KTfAUm/E9Jzod/3+vLlCdIBZlpO+h2Y9Dsg6XdCei70O72Rqx/kAmYw9gDKRtLvbeQBlGak383J/rs56fd20u9tpN/NSL+bk343J/3eTvq9jfS7Gel3c9Lv5qTf20m/t5F+NyP9bk763Zz0ezvp9zbS72ak383JBczm5AGU4CTgAckDKAlJwBOTBwgbk34HJ/0OSPqdkPQ7Mel3Y9Lv4KTfAUm/E5J+Jyb9bkz6HZz0OyDpd0I6936fw+XLE6QDzLSc9Dsw6XdA0u+EdO79Tm/i7gxyATM4ewBlI+n3NvIASjPS7+Zk/92c9Hs76fc20u9mpN/NSb+bk35vJ/3eRvrdjPS7Oel3c9Lv7aTf20i/m5F+Nyf9bk76vZ30exvpdzPS7+bkAmZz8gBKcBLwgOQBlIQk4InJA4SNSb+Dk34HJP1OSPqdmPS7Mel3cNLvgKTfCUm/E5N+Nyb9Dk76HZD0OyGdc79/7du+7f92/TjeeusbuXYcr3vgkUceTm/wDg1ygNkgHWBuJ/3eRg4wm9E59/u+++77mvYu7sooFzADs35vJP3eRvrdjPS7Odl/Nyf93k76vY30uxnpd3PS7+ak39tJv7eRfjcj/W5O+t2c9Hs76fc20u9mpN/NSb+bk35vJ/3eRvrdjPS7ObmA2Zw8QBicBDwgeYAwIQl4YvIAeGPS7+Ck3wFJvxOSficm/W5M+h2c9Dsg6XdC0u/EpN+NSb+Dk34HJP1OSOfa74/+zM889OGf/MlX3Pom7sXly9NrcICZlpN+Byb9Dkj6nZDOtd/Xrl37Zhcwn34KH3vssXdcv379h+6///6fSJN9FwZ5AGUj6/c2Oo2wvreTfm8j++9mdBql39tKv7eRfjcj/W5OPj9pTvq9nfR7G+l3M9Lv5qTfzUm/t5N+byP9bkb63Zz0uznp93bS722k381Iv5uTC5jNyQfgwUnAA5IDzIQk4InJA4SNSb+Dk34HJP1OSPqdmPS7Mel3cNLvgKTfCUm/E5N+Nyb9Dk76HZD0OyGdY7//0Rve8H/56C/8wrfe+gbu1eXL0+twgJmWk34HJv0OSPqdkM6x3+e4vo/j8Bcww4ryAMpGOsf1bX+y5+00wvreTtb3NjqNcMF4O9mfbCO/XzYj/W5O+t2c9Hs76fc20u9mpN/NSb+bk35vJ/3eRvrdjPS7Oel3c9Lv7aTf20i/m5F+N6dz7LcLmG3uHPAEp3Nc4A4ww8Q5wExI1ndicoAZmGzAA5IHZBuSficn/U5M+h2Y9Dsg6XdD0u/kpN+JSb8Dk34HJP1uSPo9nd794IOvvX4cb7114L28fOmAZ07bvx3ggsO2sj/ZRqcRDui3k/3JNro5wgXMQKXfG0m/t5F+NyP9bk7O55uTfm8n/d5G+t2M9Ls56Xdz0u/tpN/bSL+bkX43J/1uTvq9nfR7G+l3M9Lv5qTfzUm/t5N+byP9bkb63ZxuXMB85zvf+Z4v/MIv/I32JVc/6vLy8g9fXFx84DiOf3H1Py3/hAcvLy//0cXFxUfzV1zhwMvLyxdfXFx8xXEcj1zhj3mm3/oLLi8vv+ji4uK/faZfeFXj3/e+9/37p+/9ile84peu6mc80+9rfW8x63sbnUZY383pOA793lT6vY0O/d5I+r2N9LsZ3Ryl35tLv7eRfjcjv18GJ/vvgPSJIfq9qfR7G+l3Mzqbfv/WT//0v/fhn/zJV9z6sj/7q7/6fZ/xx//4/xDezpUN0e9Mq9+bSr+3kX43o7Pp9ye93LNb3/fdd9+fPL2+xx577CcC610Z4vPBzezzwW3k88Fm5PPB7HR2/bb/znNn/72prO9tZP/djOy/g5N+BySff1ck/Q5Sfr/cSH6/3EZ+v2xGfr/MTvodqPR7I+n3NtLvZqTf2Um/A5V+byT93kanER/84Ad//8WP/diPffvLXvayx9uXXP2oa9eu/Wcf//jH33VOF/muXbv28PXr17/tOI7fvHqB9BM+99q1a993/fr116bRd2HQKUwveMELvur69evfeRd+XPoRP/uzP/v1p4GvfvWr/076grswyPpOyNZ3YLK+A9JxHPq9nfR7G51G6Hdy0u/ApN8BSb8Tkn4nJv1uTPodnPQ7IOl3QtLvxKTfjeks+v3hH/3RBz76C7/wrbe+5Bd/2Zf9wGd/0ze9u72Vqxul383W5yfbSb+3kc9PmtFxHGfR709+tee4vu+///53nF7jo48++jVZ9ooH+nwwAVvfgcn+JCD5/TIhnWO/re80dc4vA5P1HZCcXzYk++/kpN+JSb8Dk34HJP1uSPqdnPQ7Mel3YNLvgKTfDUm/k5N+Jyb9Dkz6HZD0uyHpd3J6/PHH77t46KGH/tgb3/jGf5i+4i4Meuyxx95x/fr1H7r//vvP5t9q608Y74n3J4y30WmE9b2d/AnjbXQa4U/QNyf93k76vY30uxnpd3PS7+ak39tJv7eRfjcj/W5O+t2c9Hs76fc20u9mdA79fveDD772+nG89dZXfO04XvfAI4883N7J1Y7S7+ar39tJv7eRfjejc+j3ra/0HNf3cRyXN1/nRZO9+lHOd7ax9b2NnO80o9Mo+5NtdY79tv/e82Z9NyPruznZn2wn+5NtZH/SjPS7Oel3c9Lv7aTf20i/m5F+Nyf9bk76vZ30exvpdzPS7+ak381Jv7eTfm+j04g3v/nNX+kCZrBywLORBHwbnUYI+HYS8G1kA96MbMCbk343J/3eTvq9jfS7Gel3c9Lv5qTf20m/t5F+NyP9bk763Zz0ezvd634/1eXLz/7qr37fl3/rt/7B/Q7uzggPgDdnn39vJ/3eRj7/bkb3ut9P9irPcX27gNnWk35vp3Nc3/Yne978ftmMrO/m5PfL7WR/so18PtiM9Ls56Xdz0u/tpN/bSL+bkX43J/1uTvq9nfR7G+l3M9Lv5qTfzUm/t5N+byP9bkb63ZzOsd8uYLa582/YDE7nuMAdYIaJ82+QTUjWd2JywTgw2YAHJH/htSHpd3LS78Sk34FJvwOSfjck/U5O+p2Y9Dsw6XdA0u+GpN+/w+mpLl+++Mu+7Ac+57Wv/QP33Xff12TYKx7o88EG7ALPdrI/2UanEQ7ot5P9yTa6OcJfwAxU+r2R9Hsb6Xcz0u/mZP/dnPR7O+n3NtLvZqTfzUm/m5N+byf93kb63Yz0uznpd3PS7+2k39tIv5uRfjcn/W5O+r2d9Hsb6Xcz0u/m5AJmc3IBMzgJeEDyAEpCEvDEdO2tgaAAACAASURBVNiANycb8O2k39vIBrwZ6Xdz0u/mpN/bSb+3kX43I/1uTvrdnPR7O+n3NtLvZnSv+v1Uly+vHcfrPu+/+C9+49q1a9/sAubTz6ELanuN36v1/XSvTL/3vOl3M7K+m5O/gNmc7L+3k35vI/1uRvrdnHx+0pz0ezvp9zbS72ak381Jv5uTfm8n/d5G+t2M9Ls56Xdz0u/tpN/bSL+bkX43J/1uTvq9nfR7G+l3M9Lv5uQCZnNyATM4CXhAcgEzIQl4YnIBszHpd3DS74Ck3wlJvxOTfjcm/Q5O+h2Q9Dsh6Xdi0u/GpN/BSb8Dkn4npHvR76e7fPnAI488bH2nqfMXAgPTvVjf62VZ30voE/+7C8bbyfreRjdH+AuYgcoDKBtJv7eRfjcj/W5OHiBsTvq9nfR7G+l3M9Lv5qTfzUm/t5N+byP9bkb63Zz0uznp93bS722k381Iv5uTfjcn/d5O+r2N9LsZ6XdzcgGzOXmAMDgJeEDyAEpCEvDE5AHwxqTfwUm/A5J+JyT9Tkz63Zj0Ozjpd0DS74Sk34lJvxuTfgcn/Q5I+p2Q7na/1+XL04u2vtPUuaAWmO72+g4vyfouSPqdlKzvxHQa5AJmoPIAykayP9lGpxEu0G8n/d5GpxEeIGxO+r2d9Hsb6Xcz0u/mpN/NSb+3k35vI/1uRvrdnPS7Oen3dtLvbaTfzUi/m5N+Nyf93k76vY30uxnpd3NyAbM5eYAwOAl4QHKAmZAEPDE5wGxM+h2c9Dsg6XdC0u/EpN+NSb+Dk34HJP1OSPqdmPS7Mel3cNLvgKTfCelu9rtcvjy9aOs7TZ0LDoHpbq7v8HJuDLG+m5QLPNvJ+t5GN0e4gBmoPICykfR7G51G6Pd20u9tdBrhAcLmpN/bSb+3kX43I/1uTvrdnPR7O+n3NtLvZqTfzUm/m5N+byf93kb63Yz0uznpd3PS7+2k39tIv5uRfjcnFzCbkwcIg5OAByQHmAlJwBOTA8zGpN/BSb8Dkn4nJP1OTPrdmPQ7OOl3QNLvhKTfiUm/G5N+Byf9Dkj6nZDuVr/r5cvTi7a+09S54BCY7tb6Di/l3w6xvpuWCzzbyfreRjdHuIAZqDyAspH0exudRuj3dtLvbXQa4QHC5qTf20m/t5F+NyP9bk763Zz0ezvp9zbS72ak381Jv5uTfm8n/d5G+t2M9Ls56Xdz0u/tpN/bSL+bkX43Jxcwm5MHCIOTgAckB5gJScATkwPMxqTfwUm/A5J+JyT9Tkz63Zj0Ozjpd0DS74Sk34lJvxuTfgcn/Q5I+p2Q7ka/n8nly9OLtr7T1LngEJjuxvoOL+N3DLG+m5gLPNvJ+t5GN0e4gBmoPICykfR7G51G6Pd20u9tdBrhAcLmpN/bSb+3kX43I/1uTvrdnPR7O+n3NtLvZqTfzUm/m5N+byf93kb63Yz0uznpd3PS7+2k39tIv5uRfjcnFzCbkwcIg5OAByQHmAlJwBOTA8zGpN/BSb8Dkn4nJP1OTPrdmPQ7OOl3QNLvhKTfiUm/G5N+Byf9Dkj6nZCuut/P9PLl6UVb32nqXHAITFe9vsNL+F1DrO+m5gLPdrK+t9HNES5gBioPoGwk/d5GpxH6vZ30exudRniAsDnp93bS722k381Iv5uTfjcn/d5O+r2N9LsZ6Xdz0u/mpN/bSb+3kX43I/1uTvrdnPR7O+n3NtLvZqTfzckFzObkAcLgJOAByQFmQhLwxOQAszHpd3DS74Ck3wlJvxOTfjcm/Q5O+h2Q9Dsh6Xdi0u/GpN/BSb8Dkn4npKvs9+1cvjy9aOs7TZ0LDoHpKtd3+PFPOsT6bnIu8Gwn63sb3RzhAmag8gDKRtLvbXQaod/bSb+30WmEBwibk35vJ/3eRvrdjPS7Oel3c9Lv7aTf20i/m5F+Nyf9bk76vZ30exvpdzPS7+ak381Jv7eTfm8j/W5G+t2cXMBsTh4gDE4CHpAcYCYkAU9MDjAbk34HJ/0OSPqdkPQ7Mel3Y9Lv4KTfAUm/E5J+Jyb9bkz6HZz0OyDpd0K6qn7f7uXL04u2vtPUueAQmK5qfYcf/ZRDrO+m5wLPdrK+t9HNES5gBioPoGwk/d5GpxH6vZ30exudRniAsDnp93bS722k381Iv5uTfjcn/d5O+r2N9LsZ6Xdz0u/mpN/bSb+3kX43I/1uTvrdnPR7O+n3NtLvZqTfzckFzObkAcLgJOAByQFmQhLwxOQAszHpd3DS74Ck3wlJvxOTfjcm/Q5O+h2Q9Dsh6Xdi0u/GpN/BSb8Dkn4npKvo97O5fHl60dZ3mjoXHALTVazv8GOfdoj13QRd4NlO1vc2ujnCBcxA5QGUjaTf2+g0Qr+3k35vo9MIDxA2J/3eTvq9jfS7Gel3c9Lv5qTf20m/t5F+NyP9bk763Zz0ezvp9zbS72ak381Jv5uTfm8n/d5G+t2M9Ls5uYDZnDxAGJwEPCA5wExIAp6YHGA2Jv0OTvodkPQ7Iel3YtLvxqTfwUm/A5J+JyT9Tkz63Zj0Ozjpd0DS74R0p/v9bC9fnl609Z2mzgWHwHSn13f4kXOI9T2JbgxwgWc7Wd/b6OYIFzADlQdQNpJ+byP9bkb63Zw8QNic9Hs76fc20u9mpN/NSb+bk35vJ/3eRvrdjPS7Oel3c9Lv7aTf20i/m5F+Nyf9bk76vZ30exvpdzPS7+bkAmZz8gBhcBLwgOQBlIQk4InJA+CNSb+Dk34HJP1OSPqdmPS7Mel3cNLvgKTfCUm/E5N+Nyb9Dk76HZD0OyHdyX7ficuXpxdtfaepc0EtMN3J9R1+XBpifScm6zswWd8B6RNDXMAMVB5A2Uj6vY1OI1yg3076vY1OIzxA2Jz0ezvp9zbS72ak381Jv5uTfm8n/d5G+t2M9Ls56Xdz0u/tpN/bSL+bkX43J/1uTvq9nfR7G+l3M9Lv5uQCZnPyAGFwEvCA5AAzIQl4YnKA2Zj0Ozjpd0DS74Sk34lJvxuTfgcn/Q5I+p2Q9Dsx6Xdj0u/gpN8BSb8T0p3q9526fHl60dZ3mjoXHALTnVrf4UflIdZ3o3KBZztZ39vo5ggXMAOVB1A2kn5vo9MI/d5O+r2NTiM8QNic9Hs76fc20u9mpN/NSb+bk35vJ/3eRvrdjPS7Oel3c9Lv7aTf20i/m5F+Nyf9bk76vZ30exvpdzPS7+bkAmZz8gBhcBLwgOQAMyEJeGJygNmY9Ds46XdA0u+EpN+JSb8bk34HJ/0OSPqdkPQ7Mel3Y9Lv4KTfAUm/E9Kd6PedvHx5etHWd5o6FxwC051Y3+HHPKMh1nfjcoFnO1nf2+jmCBcwA5UHUDaSfm+j0wj93k76vY1OIzxA2Jz0ezvp9zbS72ak381Jv5uTfm8n/d5G+t2M9Ls56Xdz0u/tpN/bSL+bkX43J/1uTvq9nfR7G+l3M9Lv5uQCZnPyAGFwEvCA5AAzIQl4YnKA2Zj0Ozjpd0DS74Sk34lJvxuTfgcn/Q5I+p2Q9Dsx6Xdj0u/gpN8BSb8T0rPt952+fHl60dZ3mjoXHALTs13f4Uc84yHWdyNzgWc7Wd/b6OYIFzADlQdQNpJ+b6PTCP3eTvq9jU4jPEDYnPR7O+n3NtLvZqTfzUm/m5N+byf93kb63Yz0uznpd3PS7+2k39tIv5uRfjcn/W5O+r2d9Hsb6Xcz0u/m5AJmc/IAYXAS8IDkADMhCXhicoDZmPQ7OOl3QNLvhKTfiUm/G5N+Byf9Dkj6nZD0OzHpd2PS7+Ck3wFJvxPSs+n3VVy+PL1o6ztNnQsOgenZrO/w7W9riPXd2Fzg2U7W9za6OcIFzEDlAZSNpN/b6DRCv7eTfm+j0wgPEDYn/d5O+r2N9LsZ6Xdz0u/mpN/bSb+3kX43I/1uTvrdnPR7O+n3NtLvZqTfzUm/m5N+byf93kb63Yz0uzm5gNmcPEAYnAQ8IDnATEgCnpgcYDYm/Q5O+h2Q9Dsh6Xdi0u/GpN/BSb8Dkn4nJP1OTPrdmPQ7OOl3QNLvhHS7/b6qy5enF219p6lzwSEw3e76Dt/6todY343OBZ7tZH1vo5sjXMAMVB5A2Uj6vY1OI/R7O+n3NjqN8ABhc9Lv7aTf20i/m5F+Nyf9bk76vZ30exvpdzPS7+ak381Jv7eTfm8j/W5G+t2c9Ls56fd20u9tpN/NSL+bkwuYzckDhMFJwAOSA8yEJOCJyQFmY9Lv4KTfAUm/E5J+Jyb9bkz6HZz0OyDpd0LS78Sk341Jv4OTfgck/U5It9Pvq7x8eXrR1neaOhccAtPtrO/wbZ/VEOu78bnAs52s7210c4QLmIHKAygbSb+30WmEfm8n/d5GpxEeIGxO+r2d9Hsb6Xcz0u/mpN/NSb+3k35vI/1uRvrdnPS7Oen3dtLvbaTfzUi/m5N+Nyf93k76vY30uxnpd3NyAbM5eYAwOAl4QHKAmZAEPDE5wGxM+h2c9Dsg6XdC0u/EpN+NSb+Dk34HJP1OSPqdmPS7Mel3cNLvgKTfCemZ9vuqL1+eXrT1nabOBYfA9EzXd/iWz3qI9d0IXeDZTtb3Nro5wgXMQOUBlI2k39voNEK/t5N+b6PTCA8QNif93k76vY30uxnpd3PS7+ak39tJv7eRfjcj/W5O+t2c9Hs76fc20u9mpN/NSb+bk35vJ/3eRvrdjPS7ObmA2Zw8QBicBDwgOcBMSAKemBxgNib9Dk76HZD0OyHpd2LS78ak38FJvwOSfick/U5M+t2Y9Ds46XdA0u+E9Ez6fTcuX55etPWdps4Fh8D0TNZ3+HZ3ZIj13Rhd4NlO1vc2ujnCBcxA5QGUjaTf2+g0Qr+3k35vo9MIDxA2J/3eTvq9jfS7Gel3c9Lv5qTf20m/t5F+NyP9bk763Zz0ezvp9zbS72ak381Jv5uTfm8n/d5G+t2M9Ls5uYDZnDxAGJwEPCA5wExIAp6YHGA2Jv0OTvodkPQ7Iel3YtLvxqTfwUm/A5J+JyT9Tkz63Zj0Ozjpd0DS74RU+323Ll+eXrT1nabOBYfAVNd3+FZ3bIj13Shd4NlO1vc2ujnCBcxA5QGUjaTf2+g0Qr+3k35vo9MIDxA2J/3eTvq9jfS7Gel3c9Lv5qTf20m/t5F+NyP9bk763Zz0ezvp9zbS72ak381Jv5uTfm8n/d5G+t2M9Ls5uYDZnDxAGJwEPCA5wExIAp6YHGA2Jv0OTvodkPQ7Iel3YtLvxqTfwUm/A5J+JyT9Tkz63Zj0Ozjpd0DS74RU+n03L1+eXrT1nabOBYfAVNZ3+DZ3dIj13Thd4NlO1vc2ujnCBcxA5QGUjaTf2+g0Qr+3k35vo9MIDxA2J/3eTvq9jfS7Gel3c9Lv5qTf20m/t5F+NyP9bk763Zz0ezvp9zbS72ak381Jv5uTfm8n/d5G+t2M9Ls5uYDZnDxAGJwEPCA5wExIAp6YHGA2Jv0OTvodkPQ7Iel3YtLvxqTfwUm/A5J+JyT9Tkz63Zj0Ozjpd0DS74S0+n23L1+eXrT1nabOBYfAtNZ3+BZ3fIj13Uhd4NlO1vc2ujnCBcxA5QGUjaTf2+g0Qr+3k35vo9MIDxA2J/3eTvq9jfS7Gel3c9Lv5qTf20m/t5F+NyP9bk763Zz0ezvp9zbS72ak381Jv5uTfm8n/d5G+t2M9Ls5uYDZnDxAGJwEPCA5wExIAp6YHGA2Jv0OTvodkPQ7Iel3YtLvxqTfwUm/A5J+JyT9Tkz63Zj0Ozjpd0DS74T0dP2+F5cvTy/a+k5T54JDYLI/CUguODSk47A/CVLn2O/jOFzADHPnAZSNdI7r2wNWe95OI6zv7WR9b6PTCBeMt5P99zY6jdDv5qTf20m/t5F+NyP9bk763Zz0ezvp9zbS72ak381Jv5uTfm8n/d5G+t2M9Ls56Xdz0u/tdI79dgFzz9uNERb4hjrHBS7ge96s72ZkfTcnB5jbyQZ8GznAbEb63Zz0uznp93bS722k381Iv5uTfjcn/d5O+r2N9LsZPZf6fa8uX56M9LutJ/3eTvq9jfS7GT2X+t3f0Z0feY79dgGzzbPzy+10juvb+eWeN/1uRtZ3c7L/3k7239vI/rsZ6Xdz0u/mpN/bSb+3kX43I/1uTvrdnPR7O+n3NtLvZqTfzUm/m5N+byf93kb63Yz0uzmdY79dwGxz5wJmcDrHBe4AM0ycC8YJyfpOTP4NsoHJBjwg+TfINiT9Tk76nZj0OzDpd0DS74ak38lJvxOTfgcm/Q5I+t2QniP9vpeXL0+Q+t2WkwPM7aTf28gBZjNygNmczrHfLmC2uXMBczud4/p2frnnTb+bkfXdnOy/t5P99zay/25G+t2c9Ls56fd20u9tpN/NSL+bk343J/3eTvq9jfS7Gel3c9Lv5qTf20m/t5F+NyP9bk7n2G8XMNvcuYAZnM5xgTvADBP3HHmAsL2TqxtlfTdbG/DtZAO+jWzAm5ENeHPS7+ak39tJv7eRfjcj/W5O+t2c9Hs76fc20u9m9Fzo972+fHky0u+2nvR7O+n3NtLvZvRc6Hd/J1c38hz77QJmm28XMLfTOa5v55d73vS7GVnfzcn+ezvZf28j++9mpN/NSb+bk35vJ/3eRvrdjPS7Oel3c9Lv7aTf20i/m5F+Nyf9bk76vZ30exvpdzPS7+Z0jv12AbPNnQuYwekcF7gDzDBxLmAmJOs7MfkLPIHJBjwg+Qs8DUm/k5N+Jyb9Dkz6HZD0uyHpd3LS78Sk34FJvwOSfjekM+/3OVy+PEHqd1tODjC3k35vIweYzcgBZnM6x367gNnmzgXM7XSO69v55Z43/W5G1ndzsv/eTvbf28j+uxnpd3PS7+ak39tJv7eRfjcj/W5O+t2c9Hs76fc20u9mpN/NSb+bk35vJ/3eRvrdjPS7OZ1jv13AbHPnAmZwOscF7gAzTNyZP0DY3sHVj7K+m7EN+HayAd9GNuDNyAa8Oel3c9Lv7aTf20i/m5F+Nyf9bk76vZ30exvpdzM6537/i7/wF/7K9eN4663v5NpxvO6BRx55uL/DZz9Sv5uhfm8n/d5G+t2MzrnfL3/5y1/S38XVjjzHfruA2ebcBcztdI7r2/nlnjf9bkbWd3Oy/95O9t/byP67Gel3c9Lv5qTf20m/t5F+NyP9bk763Zz0ezvp9zbS72ak381Jv5uTfm8n/d5G+t2M9Ls5nWO/XcBsc+cCZnA6xwXuADNMnAuYCcn6Tkz+Ak9gsgEPSP4CT0PS7+Sk34lJvwOTfgck/W5I+p2c9Dsx6Xdg0u+ApN8N6Uz7/bH//r//f/2rt7/9c259E/fi8uXpNeh3W04OMLeTfm8jB5jNyAFmczrHfruA2ebOBcztdI7r2/nlnjf9bkbWd3Oy/95O9t/byP67Gel3c9Lv5qTf20m/t5F+NyP9bk763Zz0ezvp9zbS72ak381Jv5uTfm8n/d5G+t2M9Ls5nWO/XcBsc+cCZnA6xwXuADNM3Jk+QPjpn/7p/51/A/jTz5/1bX03gT1Kv7fRaYRfMLeTXzC3kV8wm5FfMJuTfjcn/d5O+r2N9LsZ6Xdz0u/mpN/b6R98/df/Jx/79V///ltH3qvLl6fXYX3vefP7ZTOyP2lOPh9sTi6obadz7LcLmHve7L+b0Tmub/1uc6ff28n63kb2383I/rs56Xdz0u/tpN/bSL+bkX43J/1uTvq9nfR7G+l3M9Lv5qTfzUm/t5N+byP9bkb63Zz0uznp93Y6x367gLnn7cYIC3xDneMCF/A9b9Z3M7K+m5MHZLeTDfg2Oo3Q7+Zkf7Kd9Hsb+QClGel3c9Lv5qTf20m/t5F+NyP9bk763ZzOqd/vfvDB114/jrfe+srv5eXL02vR77aWfH6ynfR7G/n8pBn5/Ls5nWO/XcBsc3dO+5PTK9bvNm/2383J+t5O59hv63vPm/1JM7K+m5PfL7eT/ck28vtlM9Lv5qTfzUm/t5N+byP9bkb63Zz0uznp93bS722k381Iv5uTfjcn/d5O+r2NTiNuXMD86Z/+6f/f53/+5/92+5K7MupzLy8vf+vi4uKjd+WnhR9yeXn5Bcdx/PrFxcXHw/ArH3J5efmC4zg+7+Li4l9c+Q+LP+Dy8vLFFxcXn3Ecx2/GL7nyYY8//vhnnX7Iy1/+8o9c+Q/rP8D6HlbWd1tM1ndz0u/tpN/b6OYI/dbvvFiebqB+N0b93k76vY30uxnZfzcn/W5O+r2d9Hsb6ffTG/3Wz/3cZ/yrt7/9c24d9Xu/9ms/9Bn/4X/4W1n4CgZa3xnV75d+v8yLxe+Xz57K/mQbnmO/X/7yl3/h6ZU//vjjv7rfwV0bod/6fUcWm98vG6N+b6dz7Lf1veftNML63k7W9zby+Ukz8vl3c9Lv5qTf20m/t5F+NyP9bk763Zz0ezvp9zbS72ak381Jv5uTfm8n/d5G+t2M9Ls5/fN//s9fdPHX//pf/49f9apX/ZP2JVc/6oUvfOHDl5eX/+XHP/7xR67+p7Wf8Gmf9mk///GPf/x/ef369bO48Hjt2rUveMELXvD/+Df/5t+8sr2Dqx/1ghe84MGLi4tv+NjHPvbaq/9p7Sc88sgj33Ya+eCDD35f+4qrH2V9b2PrexudRljfzUm/t5N+b6PTCP3eTvq9jfS7GZ1G6fe20u9tpN/NSL+bk/13c9Lv7aTf20i/n9roX/3n//n/5mO//uvff+uIF37e5/2F3/sX/+L/tele3Sjru9n6/XI72Z9sI79fNiO/Xzanc+z3K1/5yg+eXv3P//zPv6S9i6sfpd/bWL+3kX43I/1uTufYb5+ftLnz+cl2sr63kc9PmpH9SXPS7+ak39tJv7eRfjcj/W5O+t2c9Hs76fc20u9mpN/NSb+bk35vJ/3eRvrdjPS7Ob3nPe/5IxcPPfTQH3vjG9/4D9uXXP0of+J1G/sTr9voNOItb3nLm07//aY3vekt7SuufpT1vY2t721kfTej06jHH3/8g7/927/9H7zyla88i39TuvXd5k6/m5P1vZ0effTRP3nt2rVvvu+++75mj747I6zv5mx9byfrexudRth/byf7k21k/92M7L+bk343J/3+3U7vfvDB114/jrfe+r9cO47XPfDIIw832asdZX03X+t7O9mfbCP7k2Zkf9KczrHfpz8OdvPVX7R3cfWj9Hsb6/c20u9mpN/N6Rz77fPvNnc+/95O1vc28vl3M7I/aU763Zz0ezvp9zbS72ak381Jv5uTfm8n/d5G+t2M9Ls56Xdz0u/tpN/bSL+bkX43pze/+c1f6QJmsBLwjSTg20jAm5GANycb8Oak39tJv7eRfjcj/W5O+t2c9Hs76fc20u9mpN/NSb+bk35vJ/3eRvr9u42e6vLl7/3ar/3QH379639fU736UdZ3M3aBZzvZn2yj0wj7k+Zkf7KdzrHfLmDueTuNsL630zmub/3e82Z9NyPruznZf28n++9tZP/djPS7Oel3c9Lv7aTf20i/m5F+Nyf9bk76vZ30exvpdzPS7+ak381Jv7eTfm8j/W5G+t2czrHfLmC2uXOAGZzOcYE7wAwT54A+IVnficlfmApMNuAByQOEDUm/k5N+Jyb9Dkz6HZD0uyHpd3LS78Sk34FJvwOSfjeke9jvp7p8+cLP+7y/8D/9K3/lL7785S9/SX4TVzxQvxuwA8ztpN/byAFmM3KA2ZzOsd8uYLa5cwFzO53j+nZ+uedNv5uR9d2c7L+3k/33NrL/bkb63Zz0uznp93bS722k381Iv5uTfjcn/d5O+r2N9LsZ6Xdz0u/mpN/bSb+3kX43I/1uTufYbxcw29y5gBmcznGBO8AME3cPHyB8qldng9LmzfpuTh5A2U76vY1OI/yCuZ30exv5BbMZ+QWzOel3c9Lv7aTf20i/m5F+Nyf9bk76/Qmnp7p8ee04Xvf7vud73vXpn/7p/50LmE+/pnx+0v7/nM9PtpN+byOfnzQj++/m5AJmc9Lv7aTf20i/m5F+Nyf77+ak39tJv7eRfjcj/W5O+t2c9Hs76fc20u9mpN/NSb+bk35vJ/3eRvrdjPS7Oel3c9Lv7aTf20i/m5F+NycXMJuTC5jBScADkgs8CUnAE9NhA96cbMC3k35vIxvwZqTfzUm/m5N+byf93kb63Yz0uznpd3PS7+2k39tIvz9h9HSXLx945JGH9butJf1uTvq9nfR7G+l3M9Lv5uQCZnPS7+2k39tIv5uRfjcn++/mpN/bSb+3kX43I/1uTvrdnPR7O+n3NtLvZqTfzUm/m5N+byf93kb63Yz0uznpd3PS7+2k39tIv5uRfjcnFzCbkwuYwUnAA5ILmAlJwBOTC5iNSb+Dk34HJP1OSPqdmPS7Mel3cNLvgKTfCUm/E5N+Nyb9Dk76HZD0e16+PCnqd1tLDjCbkwPM7aTf28gBZjPS7+bkAmZz0u/tpN/bSL+bkX43J/vv5qTf20m/t5F+NyP9bk763Zz0ezvp9zbS72ak381Jv5uTfm8n/d5G+t2M9Ls56Xdz0u/tpN/bSL+bkX43Jxcwm5MHCIOTgAckDxAmJAFPTB4Ab0z6HZz0OyDpd0LS78Sk341Jv4OTfgck/U5I+p2Y9Lsx6Xdw+v+z9/9Bv+Z3Xed53Z0AQQqkMhTUSK0Ea2spS6Bji1uOcQRtm60tdWZnlVXIkkqK3YUClUXH35JfSkkikBH9A0imEiFBXUoZCdTKNgFlDFNSJUvSqWLZ2iJmtgLCsPyKkhDIube+J91jcuju17O7z336e+7z4J8o/Tl97u/jevOsz31d1ydf/Q5I93i/1zdfPiao322WPMBsTh5gbif93kYeYDYj/W5ODmA2J/3eTvq9jfS7Gel3c7L/bk76vZ30exvpdzPS7+ak381Jv7eTfm8j/W5G+t2c9Ls56fd20u9tpN/NSL+bk343J/3eTvq9jfS7Gel3c3IAszl5gTA4CXhAusdfIGxCvsGhOtmANykbN6vexQAAIABJREFU8O2k39vIBrwZ2YA3J/1uTvq9nfR7G+l3M9Lv5qTfzUm/t5N+b6N7ud/18OXJSL/bLOl3c9Lv7aTf2+he7nfT+fAq/c5al4+uvMh/4ooXPvLII99z48aN199///1vveK/Kv/r9XtT6fc20u9mpN/Nyf67Oen3dtLvbaTfzUi/m5N+Nyf93k76vY30uxnpd3PS7+ak39tJv7eRfjcj/W5O+t2c9Hs76fc20u9mpN/NyQHM5uQAZnAS8IDkAGZCEvDE5Bt4GpN+Byf9Dkj6nZD0OzHpd2PS7+Ck3wFJvxOSficm/W5M+h2c9Dsg3aP9fiqHL0+K+t1myQPM5uQB5nbS723kAWYz0u/m5Bswm5N+byf93kb63Yz0uznZfzcn/d5O+r2N9LsZ6Xdz0u/mpN/bSb+3kX43I/1uTvrdnPR7O+n3NtLvZqTfzUm/m5N+byf93kb63Yz0uzk5gNmcvEAYnAQ8IN2jLxA2mf+4SsCbmA14c7IB3076vY1swJuRfjcn/W5O+r2d9Hsb6Xcz0u/mpN/NSb+3k35vo3ux30/18OXJSL/bLOl3c9Lv7aTf2+he7HdT+ehV+p3VfANmoNLvjaTf20i/m5F+Nyf77+ak39tJv7eRfjcj/W5O+t2c9Hs76fc20u9mpN/NSb+bk35vJ/3eRvrdjPS7Oel3c9Lv7aTf20i/m5F+NycHMJuTA5jBScADkgOYCUnAE5Nv4GlM+h2c9Dsg6XdC0u/EpN+NSb+Dk34HJP1OSPqdmPS7Mel3cNLvgHSP9fvpHL48Kep3myUPMJuTB5jbSb+3kQeYzUi/m5NvwGxO+r2d9Hsb6Xcz0u/mZP/dnPR7O+n3NtLvZqTfzUm/m5N+byf93kb63Yz0uznpd3PS7+2k39tIv5uRfjcn/W5O+r2d9Hsb6Xcz0u/m5ABmc/ICYXAS8IB0j71A2ER+8yoBb3I24M3JBnw76fc2sgFvRvrdnPS7Oen3dtLvbaTfzUi/m5N+Nyf93k76vY3upX4/3cOXJyP9brOk381Jv7eTfm+je6nfTePxV+l31vMNmIFKvzeSfm8j/W5G+t2c7L+bk35vJ/3eRvrdjPS7Oel3c9Lv7aTf20i/m5F+Nyf9bk76vZ30exvpdzPS7+ak381Jv7eTfm8j/W5G+t2cHMBsTg5gBicBD0gOYCYkAU9MvoGnMel3cNLvgKTfCUm/E5N+Nyb9Dk76HZD0OyHpd2LS78ak38FJvwPSPdLvZ3L48qSo322WPMBsTh5gbif93kYeYDYj/W5OvgGzOen3dtLvbaTfzUi/m5P9d3PS7+2k39tIv5uRfjcn/W5O+r2d9Hsb6Xcz0u/mpN/NSb+3k35vI/1uRvrdnPS7Oen3dtLvbaTfzUi/m5MDmM3JC4TBScAD0j3yAmGTeOJVAt4EbcCbkw34dtLvbWQD3oz0uznpd3PS7+2k39tIv5uRfjcn/W5O+r2d9Hsb3Qv9fqaHL09G+t1mSb+bk35vJ/3eRvdCv5vCk6/S76zoGzADlX5vJP3eRvrdjPS7Odl/Nyf93k76vY30uxnpd3PS7+ak39tJv7eRfjcj/W5O+t2c9Hs76fc20u9mpN/NSb+bk35vJ/3eRvrdjPS7OTmA2ZwcwAxOAh6QHMBMSAKemHwDT2PS7+Ck3wFJvxOSficm/W5M+h2c9Dsg6XdC0u/EpN+NSb+Dk34HpGve79tx+PKkqN9tljzAbE4eYG4n/d5GHmA2I/1uTr4Bsznp93bS722k381Iv5uT/Xdz0u/tpN/bSL+bkX43J/1uTvq9nfR7G+l3M9Lv5qTfzUm/t5N+byP9bkb63Zz0uznp93bS722k381Iv5uTA5jNyQuEwUnAA9I1f4GwCexVAr6NTitswJuTDfh20u9tZAPejPS7Oel3c9Lv7aTf20i/m5F+Nyf9bk76vZ30extd537frsOXJyP9brOk381Jv7eTfm+j69zv9unbKv1uTg5gNif93k76vY30uxnpd3Oy/25O+r2d9Hsb6Xcz0u/mpN/NSb+3k35vI/1uRvrdnPS7Oen3dtLvbaTfzUi/m5N+Nyf93k76vY30uxnpd3NyALM5OYAZnAQ8IDmAmZAEPDE5gNmY9Ds46XdA0u+EpN+JSb8bk34HJ/0OSPqdkPQ7Mel3Y9Lv4KTfAema9vt2Hr48Kep3myUPMJuTB5jbSb+3kQeYzUi/m5MDmM1Jv7eTfm8j/W5G+t2c7L+bk35vJ/3eRvrdjPS7Oel3c9Lv7aTf20i/m5F+Nyf9bk76vZ30exvpdzPS7+ak381Jv7eTfm8j/W5G+t2cHMBsTl4gDE4CHpCu6QuE7ZP3VQLerGzAm5MN+HbS721kA96M9Ls56Xdz0u/tpN/bSL+bkX43J/1uTvq9nfR7G13Hft/uw5cnI/1us6TfzUm/t5N+b6Pr2O/2qZ/aKv3OXpePrrzIf+KKFz7yyCPfc+PGjdfff//9b73ivyr/6/V7U+n3NtLvZqTfzcn+uznp93bS722k381Iv5uTfjcn/d5O+r2N9LsZ6Xdz0u/mpN/bSb+3kX43I/1uTvrdnPR7O+n3NtLvZqTfzckBzObkAGZwEvCA5ABmQhLwxOQbeBqTfgcn/Q5I+p2Q9Dsx6Xdj0u/gpN8BSb8Tkn4nJv1uTPodnPQ7IF2zfl/F4cuTon63WfIAszl5gLmd9HsbeYDZjPS7OfkGzOak39tJv7eRfjcj/W5O9t/NSb+3k35vI/1uRvrdnPS7Oen3dtLvbaTfzUi/m5N+Nyf93k76vY30uxnpd3PS7+ak39tJv7eRfjcj/W5ODmA2Jy8QBicBD0jX7AXC9omf+ioBb2Y24M3JBnw76fc2sgFvRvrdnPS7Oen3dtLvbaTfzUi/m5N+Nyf93k76vY2uU7+v6vDlyUi/2yzpd3PS7+2k39voOvW7fdqnt0q/s5tvwAxU+r2R9Hsb6Xcz0u/mZP/dnPR7O+n3NtLvZqTfzUm/m5N+byf93kb63Yz0uznpd3PS7+2k39tIv5uRfjcn/W5O+r2d9Hsb6Xcz0u/m5ABmc3IAMzgJeEByADMhCXhi8g08jUm/g5N+ByT9Tkj6nZj0uzHpd3DS74Ck3wlJvxOTfjcm/Q5O+h2Qrkm/r/Lw5UlRv9sseYDZnDzA3E76vY08wGxG+t2cfANmc9Lv7aTf20i/m5F+Nyf77+ak39tJv7eRfjcj/W5O+t2c9Hs76fc20u9mpN/NSb+bk35vJ/3eRvrdjPS7Oel3c9Lv7aTf20i/m5F+NycHMJuTFwiDk4AHpGvyAmH7pE9/lYA3Oxvw5mQDvp30exvZgDcj/W5O+t2c9Hs76fc20u9mpN/NSb+bk35vJ/3eRteh31d9+PJkpN9tlvS7Oen3dtLvbXQd+t0+5TNbpd/ZzzdgBir93kj6vY30uxnpd3Oy/25O+r2d9Hsb6Xcz0u/mpN/NSb+3k35vI/1uRvrdnPS7Oen3dtLvbaTfzUi/m5N+Nyf93k76vY30uxnpd3NyALM5OYAZnAQ8IDmAmZAEPDH5Bp7GpN/BSb8Dkn4nJP1OTPrdmPQ7OOl3QNLvhKTfiUm/G5N+Byf9Dkh3eb/vxOHLk6J+t1nyALM5eYC5nfR7G3mA2Yz0uzn5BszmpN/bSb+3kX43I/1uTvbfzUm/t5N+byP9bkb63Zz0uznp93bS722k381Iv5uTfjcn/d5O+r2N9LsZ6Xdz0u/mpN/bSb+3kX43I/1uTg5gNicvEAYnAQ9Id/kLhO0TPvNVAt4MbcCbkw34dtLvbWQD3oz0uznpd3PS7+2k39tIv5uRfjcn/W5O+r2d9Hsb3c39vlOHL09G+t1mSb+bk35vJ/3eRndzv9unuz2r9Ds7+gbMQKXfG0m/t5F+NyP9bk72381Jv7eTfm8j/W5G+t2c9Ls56fd20u9tpN/NSL+bk343J/3eTvq9jfS7Gel3c9Lv5qTf20m/t5F+NyP9bk4OYDYnBzCDk4AHJAcwE5KAJybfwNOY9Ds46XdA0u+EpN+JSb8bk34HJ/0OSPqdkPQ7Mel3Y9Lv4KTfAeku7fedPHx5UtTvNkseYDYnDzC3k35vIw8wm5F+NyffgNmc9Hs76fc20u9mpN/Nyf67Oen3dtLvbaTfzUi/m5N+Nyf93k76vY30uxnpd3PS7+ak39tJv7eRfjcj/W5O+t2c9Hs76fc20u9mpN/NyQHM5uQFwuAk4AHpLn2BsH2y27dKwJulDXhzsgHfTvq9jWzAm5F+Nyf9bk76vZ30exvpdzPS7+ak381Jv7eTfm+ju7Hfd/rw5clIv9ss6Xdz0u/tpN/b6G7sd/tUt3eVfmdP34AZqPR7I+n3NtLvZqTfzcn+uznp93bS722k381Iv5uTfjcn/d5O+r2N9LsZ6Xdz0u/mpN/bSb+3kX43I/1uTvrdnPR7O+n3NtLvZqTfzckBzObkAGZwEvCA5ABmQhLwxOQbeBqTfgcn/Q5I+p2Q9Dsx6Xdj0u/gpN8BSb8Tkn4nJv1uTPodnPQ7IN1l/X42Dl+eFPW7zZIHmM3JA8ztpN/byAPMZqTfzck3YDYn/d5O+r2N9LsZ6Xdzsv9uTvq9nfR7G+l3M9Lv5qTfzUm/t5N+byP9bkb63Zz0uznp93bS722k381Iv5uTfjcn/d5O+r2N9LsZ6XdzcgCzOXmBMDgJeEC6y14gbJ/o9q8S8GZqA96cbMC3k35vIxvwZqTfzUm/m5N+byf93kb63Yz0uznpd3PS7+2k39vobur3s3X48mSk322W9Ls56fd20u9tdDf1u32aq1ml39nVN2AGKv3eSPq9jfS7Gel3c7L/bk76vZ30exvpdzPS7+ak381Jv7eTfm8j/W5G+t2c9Ls56fd20u9tpN/NSL+bk343J/3eTvq9jfS7Gel3c3IAszk5gBmcBDwgOYCZkAQ8MfkGnsak38FJvwOSfick/U5M+t2Y9Ds46XdA0u+EpN+JSb8bk34HJ/0OSHdJv5/Nw5cnRf1us+QBZnPyAHM76fc28gCzGel3c/INmM1Jv7eTfm8j/W5G+t2c7L+bk35vJ/3eRvrdjPS7Oel3c9Lv7aTf20i/m5F+Nyf9bk76vZ30exvpdzPS7+ak381Jv7eTfm8j/W5G+t2cHMBsTl4gDE4CHpDukhcI2ye5ulUC3mxtwJuTDfh20u9tZAPejPS7Oel3c9Lv7aTf20i/m5F+Nyf9bk76vZ30exvdDf1+tg9fnoz0u82Sfjcn/d5O+r2N7oZ+t09xtav0O/v6BsxApd8bSb+3kX43I/1uTvbfzUm/t5N+byP9bkb63Zz0uznp93bS722k381Iv5uTfjcn/d5O+r2N9LsZ6Xdz0u/mpN/bSb+3kX43I/1uTg5gNicHMIOTgAckBzATkoAnJt/A05j0Ozjpd0DS74Sk34lJvxuTfgcn/Q5I+p2Q9Dsx6Xdj0u/gpN8B6cz7/Yt/+S9/4Y3jeOOtn+S+43jZgw8//Kb2CZ/5Kv1uhh5gNicPMLeTfm8jDzCbkX43J9+A2Zz0ezvp9zbS72ak383J/rs56fd20u9tpN/NSL+bk343J/3eTvq9jfS7Gel3c9Lv5qTf20m/t5F+NyP9bk763Zz0ezvp9zbS72ak383JAczm5AXC4CTgAenMXyB84IEHfrp9iqtdJeDN1wa8OdmAbyf93kY24M1Iv5uTfjcn/d5O+r2N9LsZ6Xdz0u/mpN/bSb+30Tn3+3/6uq/7O7/x8z//uls/xZ0+fHn6+/W7zZJ+Nyf93k76vY3Oud8f/OAHf6/73098Dc9xvh3AbP83p9/b6Rzn2/5kX7fTCvO9ncz3NrI/aUZ+v2xO+t2c9Hs76fc20u9mpN/NSb+bk35vJ/3eRvrdjPS7Oel3c9Lv7aTf20i/m5F+Nyf9bk76vZ3Osd8OYO7rdnOFAd9Q5zjgAr6vm/luRua7OT3yyCPfc+PGjdfff//9b21/4upX6fc2Nt/byC+YzcgvmM3J/qQ56fd20u9tpN/NSL+bk343J/3eTvq9jc613z/6bd/2i7/8Xd/1ybd+gmfj8OXpZ9DvNkv63Zz0ezvp9zY6136b733tznG+HcDc183znWZ0jvNtf9KunX5vJ/O9jexPmpHfL5uTfjcn/d5O+r2N9LsZ6Xdz0u/mpN/bSb+3kX43I/1uTvrdnPR7O+n3NtLvZqTfzUm/m5N+b6dz7LcDmPu63VxhwDfUOQ64gO/rZr6bkfluTg5gbicb8G10WqHfzcn+ZDvp9zZyA6UZ6Xdz0u/mpN/bSb+3kX43I/1uTvq9nd720EMvvXEcb7x15bN1+PL0c5jvfd38ftmM3B9sTvYnzcn9we2k39vo0RWXj/7nRf4TV7zQfG9g872N7E+akf1Jc7I/aU76vZ30exvpdzPS7+ak381Jv7eTfm8j/W5G+t2c9Ls56fd20u9tpN/NSL+bk343J/3eTvq9jfS7Gel3czrHft88gPn3/t7f+xMvetGL/of2Ma5+1XOf+9w3XV5evuVDH/rQw1f/t7W/4WM+5mN+7EMf+tD/9saNGz/b/sTVrrrvvvs+7TnPec7//dd//dcfuNq/qf/bn/Oc5zx0cXHx4t/4jd94af9TV7vy4Ycf/vOnv+Ghhx76pqv9m/q/3XxvK/O9jU4rzHdz0u/tpN/b6LRCv7eTfm8j/W5Gp1X6va30exvpdzPS7+Zk/92c9Hs76fc2Ord+//Lf+Tv/h9/4+Z9/3a0/+XM/5VO+5rf+xb/4f2uf6Pav0u9mqt/NSb+3k35vo3Pr92M/sfne1+4c5/uBBx547+kn/7Ef+7FP35/gzqxwf3A7259sI/cHm5H7g83pHPtt/92unf3JdjLf28j+uxnZnzQn/W5O+r2d9Hsb6Xcz0u/mpN/NSb+3k35vI/1uRvrdnPS7Oen3dtLvbaTfzUi/m9Pb3/72/+ziB3/wB/+nT/3UT/1g+yN3ZNXzLy8vf/Xi4uIDd+RvC3/J5eXlpx3H8fMXFxcfCsuvfMnl5eVzjuP4lIuLi7M4EHr6wJeXl8+7uLj4Lcdx/MKVA8S/4F3vetcnnpZ+9md/9vviH7kTy8z3UDbfbQzNd3PS7+2k39vo0RX6rd95WJ5soX43Rv3eTvq9jfS7Gdl/Nyf9bk76vZ30exudU79/9Ud+5Lf88nd91yff+lP/1i/6ol/6Lb//9/9q/jRXsFC/G6p+Nyf93k76vY3Oqd8f+dOa733tznG+P/uzP/u3nX7yd73rXT+9P8EdW+H+oPuDt2XY7E8ao35vp3Pst/ne1+20wnxvJ/O9jey/m5H7J81Jv5uTfm8n/d5G+t2M9Ls56Xdz0u/tpN/bSL+bkX43J/1uTvq9nfR7G+l3M9Lv5vTv/t2/+7iLV7/61Z//8pe//F+2P3L1q3yF8Tb2Fcbb6LTiVa961StO//mKV7ziVe1PXP0q872Nzfc2Mt/N6LTqXe9613s/+MEP/t4HHnjgLF7UMd/t2ul3czLf2+kcv4LefO/rpt/NyHw3J/vv7WR/so3sv5uRfjcn/W5O59Dvtz300EtvHMcbb/2J7zuOlz348MNvap/k6lbpd7O1/25Ofr/cTvq9jU4rzqHft/6k5ntfu3Oc79PZlEd/8ov9Ce7MCvO9ne1PtpHfL5uR3y+b0zn22/67XTv7k+1kvreR/Xczsj9pTvrdnPR7O+n3NtLvZqTfzUm/m5N+byf93kb63Yz0uznpd3PS7+2k39tIv5uRfjenV77ylV/gAGawEvCNJODbSMCbkYA3Jxvw5qTf20m/t5F+NyP9bk763Zz0ezvp9zbS72ak381Jv5uTfm8n/d5G59DvJzp8+dxP+ZSv+UP/8B/+N+1TXO0q/W6++t2c9Hs76fc2Ood+P95Pab73tTvH+XYAc1+30wrzvZ3Ocb7tT/Z1M9/NyHw3Jwfot5PfL7fRaYV+Nyf7k+2k39vI75fNSL+bk343J/3eTvq9jfS7Gel3c9Lv5qTf20m/t5F+NyP9bk763Zz0ezudY78dwNzX7eYKA76hznHABXxfN/PdjMx3c/IAczvZgG8jDzCbkX43J/1uTvq9nfR7G+l3M9Lv5qTfzUm/t5N+byP9/s1GT3T48rd+0Rf90nM/7/N+1wMPPPDTTfZqV5nv5uv+YHNy/3s72Z9so9MK+5PtpN/b6NEVvgEzUOn3RtLvbaTfzUi/m5P9d3PS7+2k39tIv5uRfjcn/W5O+r2d9Hsb6Xcz0u/mpN/NSb+3k35vI/1uRvrdnPS7Oen3dtLvbaTfzUi/m5MDmM3JAczgJOAByQsoCUnAE5P/hs3GpN/BSb8Dkn4nJP1OTPrdmPQ7OOl3QNLvhKTfiUm/G5N+Byf9DkjPYr+f6PDlfcfxsk973eu+7oMf/ODvdQDzia+h+T7v+X6yn84DzH3tzPc28gCzGdl/NyffgNmc9Hs76fc20u9mpN/NyQuEzUm/t5N+byP9bkb63Zz0uznp93bS722k381Iv5uTfjcn/d5O+r2N9LsZ6Xdz0u/mpN/bSb+3kX43I/1uTg5gNicvEAYnAQ9Iz+ILhE/209mg7GtnvreRDUozskFpTn7BbE76vZ30exvpdzPS7+ak381Jv7eTfm8j/W5G+t2c9PvDTk92+PLBhx9+k37vedLvbaTfzUi/m5N+Nyf93k7n2G8HMPd1O60w39vpHOdbv/d1M9/NyHw3J9/QvZ3sv7fRaYV+Nyf7k+2k39vI/ZNmpN/NSb+bk35vJ/3eRvrdjPS7Oel3c9Lv7aTf20i/m5F+Nyf9bk76vZ3Osd8OYO7rdnOFAd9Q5zjgAr6vm/luRua7OXmAuZ1swLeRB5jNSL+bk343J/3eTvq9jfS7Gel3c9Lv5qTf20m/t5F+f9hoHb7U7zZL+t2c9Hs76fc20u9mpN/N6Rz77QBmu3aeX26nc5xvzy/3ddPvZmS+m5P993ay/95G9t/NSL+bk343J/3eTvq9jfS7Gel3c9Lv5qTf20m/t5F+NyP9bk763Zz0ezvp9zbS72ak383pHPvtAGa7dg5gBqdzHHAPMMOFc8A4IZnvxHTYgG8nG/BtZAPejGzAm5N+Nyf93k76vY30uxnpd3PS7+ak39tJv7eRfrfDl/rdZkm/m5N+byf93kb63Yz0uzmdY78dwGzXzgHM7XSO8+355b5u+t2MzHdzsv/eTvbf28j+uxnpd3PS7+ak39tJv7eRfjcj/W5O+t2c9Hs76fc20u9mpN/NSb+bk35vJ/3eRvrdjPS7OZ1jvx3AbNfOAczgdI4D7gFmuHAOYCYk852YHMAMTDbgAek4Dv1uTl6w2k76vY1OK9xA2U76vY3cQGlGbqA0J/1uTvq9nfR7G93r/S7ffPmYov33nif93kb2381Iv5uT+yfNSb+30zn22wHMfd38ftmMznG+9btdO/3eTuZ7G9l/NyP77+ak381Jv7eTfm8j/W5G+t2c9Ls56fd20u9tpN/NSL+bk343J/3eTvq9jfS7Gel3c9Lv5qTf2+kc++0A5r5uN1cY8A11jgMu4Pu6me9mZL6bkxfAt5MN+DY6rdDv5mR/sp30exu5gdKM9Ls56Xdz0u/tpN/bSL+bkX43p3u130/l8KX7J22W9Ls5uX+ynfR7G7l/0oz0uzmdY78dwGzXzu+X2+kc5/te3X/vq/XRK8z3FjPf28j9k2Zk/92c9Ls56fd20u9tpN/NSL+bk343J/3eTvq9jfS7Gel3c9Lv5qTf20m/t5F+NyP9bk763Zz0ezudY78dwNzX7eYKA76hznHABXxfN/PdjMx3c/IC4XayAd9GpxX63ZzsT7aTfm8jN1CakX43J/1uTvq9nfR7G+l3M9Lv5nQv9vupHr50/6TNkn43J/dPtpN+byP3T5qRfjenc+y3A5jt2vn9cjud43zfi/vvfaV+8wrzvdXM9zZy/6QZ2X83J/1uTvq9nfR7G+l3M9Lv5qTfzUm/t5N+byP9bkb63Zz0uznp93bS722k381Iv5uTfjcn/d5O59hvBzD3dbu5woBvqHMccAHf1818NyPz3Zy8QLidbMC30WmFfjcn+5PtpN/byA2UZqTfzUm/m5N+byf93kb63Yz0uznda/1+Oocv3T9ps6Tfzcn9k+2k39vI/ZNmpN/N6Rz77QBmu3Z+v9xO5zjf99r+e1+lx19hvrec+d5G7p80I/vv5qTfzUm/t5N+byP9bkb63Zz0uznp93bS722k381Iv5uTfjcn/d5O+r2N9LsZ6Xdz0u/mpN/b6Rz77QDmvm43VxjwDXWOAy7g+7qZ72ZkvpuTFwi3kw34Njqt0O/mZH+ynfR7G7mB0oz0uznpd3PS7+2k39tIv5uRfjene6nfT/fwpfsnbZb0uzm5f7Kd9HsbuX/SjPS7OZ1jvx3AbNfO75fb6Rzn+17af+8r9MQrzPfWM9/byP2TZmT/3Zz0uznp93bS722k381Iv5uTfjcn/d5O+r2N9LsZ6Xdz0u/mpN/bSb+3kX43I/1uTvrdnPR7O51jvx3A3Nft5goDvqHOccAFfF83892MzHdz8gLhdrIB30anFfrdnOxPtpN+byM3UJqRfjcn/W5O+r2d9Hsb6Xcz0u/mdK/0+5kcvnT/pM2Sfjcn90+2k35vI/dPmpF+N6dz7LcDmO3a+f1yO53jfN8r++99dZ58hfneguZ7G7l/0ozsv5uTfjcn/d5O+r2N9LsZ6Xdz0u/mpN/bSb+3kX43I/1uTvrdnPR7O+n3NtLvZqTfzUm/m5N+b6dz7LcDmPu63VxhwDfUOQ64gO/rZr6bkfluTl4g3E424NvotEK/m5P9yXbS723kBkoz0u/mpN/NSb+3k35vI/1uRvrdnO6Ffj/Tw5fun7RZ0u/m5P7JdtLvbeT+STPS7+Z0jv12ALNdO79fbqdznO97Yf+9r8xeYb63kfneRu6fNCP77+ak381Jv7eTfm8j/W5G+t2c9Ls56fd20u9tpN/q1V2aAAAgAElEQVTNSL+bk343J/3eTvq9jfS7Gel3c9Lv5qTf2+kc++0A5r5uN1cY8A11jgMu4Pu6me9mZL6bkxcIt5MN+DY6rdDv5mR/sp30exu5gdKM9Ls56Xdz0u/tpN/bSL+bkX43p+ve79tx+NL9kzZL+t2c3D/ZTvq9jdw/aUb63ZzOsd8OYLZr5/fL7XSO833d99/7qrQV5ns7me9t5P5JM7L/bk763Zz0ezvp9zbS72ak381Jv5uTfm8n/d5G+t2M9Ls56Xdz0u/tpN/bSL+bkX43J/1uTvq9nc6x3w5g7ut2c4UB31DnOOACvq+b+W5G5rs5eYFwO9mAb6PTCv1uTvYn20m/t5EbKM1Iv5uTfjcn/d5O+r2N9LsZ6Xdzus79vl2HL90/abOk383J/ZPtpN/byP2TZqTfzekc++0AZrt2fr/cTuc439d5/72vSF9hvreV+d5G7p80I/vv5qTfzUm/t5N+byP9bkb63Zz0uznp93bS722k381Iv5uTfjcn/d5O+r2N9LsZ6Xdz0u/mpN/b6Rz77QDmvm43VxjwDXWOAy7g+7qZ72ZkvpuTFwi3kw34Njqt0O/mZH+ynfR7G7mB0oz0uznpd3PS7+2k39tIv5uRfjen69rv23n40v2TNkv63ZzcP9lO+r2N3D9pRvrdnM6x3w5gtmvn98vtdI7zfV333/tqPLUV5nt7me9t5P5JM7L/bk763Zz0ezvp9zbS72ak381Jv5uTfm8n/d5G+t2M9Ls56Xdz0u/tpN/bSL+bkX43J/1uTvq9nc6x3w5g7ut2c4UB31DnOOACvq+b+W5G5rs5eYFwO9mAb6PTCv1uTvYn20m/t5EbKM1Iv5uTfjcn/d5O+r2N9LsZ6Xdzuo79vt2HL90/abOk383J/ZPtpN/byP2TZqTfzekc++0AZrt2fr/cTuc439dx/72vxFNfYb63mfneRu6fNCP77+ak381Jv7eTfm8j/W5G+t2c9Ls56fd20u9tpN/NSL+bk343J/3eTvq9jfS7Gel3c9Lv5qTf2+kc++0A5r5uN1cY8A11jgMu4Pu6me9mZL6bkxcIt5MN+DY6rdDv5mR/sp30exu5gdKM9Ls56Xdz0u/tpN/bSL+bkX43p+vW76s4fOn+SZsl/W5O7p9sJ/3eRu6fNCP9bk7n2G8HMNu18/vldjrH+b5u++99FZ7eCvO93cz3NnL/pBnZfzcn/W5O+r2d9Hsb6Xcz0u/mpN/NSb+3k35vI/1uRvrdnPS7Oen3dtLvbaTfzUi/m5N+Nyf93k7n2G8HMPd1u7nCgG+ocxxwAd/XzXw3I/PdnLxAuJ1swLfRaYV+Nyf7k+2k39vIDZRmpN/NSb+bk35vJ/3eRvrdjPS7OV2nfl/V4Uv3T9os6Xdzcv9kO+n3NnL/pBnpd3M6x347gNmund8vt9M5zvd12n/vK/D0V5jvbWe+t5H7J83I/rs56Xdz0u/tpN/bSL+bkX43J/1uTvq9nfR7G+l3M9Lv5qTfzUm/t5N+byP9bkb63Zz0uznp93Y6x347gLmv280VBnxDneOAC/i+bua7GZnv5uQFwu1kA76NTiv0uznZn2wn/d5GbqA0I/1uTvrdnPR7O+n3NtLvZqTfzem69PsqD1+6f9JmSb+bk/sn20m/t5H7J81Iv5vTOfbbAcx27fx+uZ3Ocb6vy/576z+zFeZ7+5nvbeT+STOy/25O+t2c9Hs76fc20u9mpN/NSb+bk35vJ/3eRvrdjPS7Oel3c9Lv7aTf20i/m5F+Nyf9bk76vZ3Osd8OYO7rdnOFAd9Q5zjgAr6vm/luRua7OXmBcDvZgG+j0wr9bk72J9tJv7eRGyjNSL+bk343J/3eTvq9jfS7Gel3c7oO/b7qw5fun7RZ0u/m5P7JdtLvbeT+STPS7+Z0jv12ALNdO79fbqdznO/rsP/e8s98hfnehuZ7G7l/0ozsv5uTfjcn/d5O+r2N9LsZ6Xdz0u/mpN/bSb+3kX43I/1uTvrdnPR7O+n3NtLvZqTfzUm/m5N+b6dz7LcDmPu63VxhwDfUOQ64gO/rZr6bkfluTl4g3E424NvotEK/m5P9yXbS723kBkoz0u/mpN/NSb+3k35vI/1uRvrdnO72ft+Jw5fun7RZ0u/m5P7JdtLvbeT+STPS7+Z0jv12ALNdO79fbqdznO+7ff+91W/PCvO9Hc33NnL/pBnZfzcn/W5O+r2d9Hsb6Xcz0u/mpN/NSb+3k35vI/1uRvrdnPS7Oen3dtLvbaTfzUi/m5N+Nyf93k7n2G8HMPd1u7nCgG+ocxxwAd/XzXw3I/PdnLxAuJ1swLfRaYV+Nyf7k+2k39vIDZRmpN/NSb+bk35vJ/3eRvrdjPS7Od3N/b5Thy/dP2mzpN/Nyf2T7aTf28j9k2ak383pHPvtAGa7dn6/3E7nON938/57i9++FeZ7W5rvbeT+STOy/25O+t2c9Hs76fc20u9mpN/NSb+bk35vJ/3eRvrdjPS7Oel3c9Lv7aTf20i/m5F+Nyf9bk76vZ3Osd8OYO7rdnOFAd9Q5zjgAr6vm/luRua7OXmBcDvZgG+j0wr9bk72J9tJv7eRGyjNSL+bk343J/3eTvq9jfS7Gel3c7pb+30nD1+6f9JmSb+bk/sn20m/t5H7J81Iv5vTOfbbAcx27fx+uZ3Ocb7v1v331r69K8z39jTf28j9k2Zk/92c9Ls56fd20u9tpN/NSL+bk343J/3eTvq9jfS7Gel3c9Lv5qTf20m/t5F+NyP9bk763Zz0ezudY78dwNzX7eYKA76hznHABXxfN/PdjMx3c/IC4XayAd9GpxX63ZzsT7aTfm8jN1CakX43J/1uTvq9nfR7G+l3M9Lv5nQ39vtOH750/6TNkn43J/dPtpN+byP3T5qRfjenc+y3A5jt2vn9cjud43zfjfvvLX37V5jvbWq+t5H7J83I/rs56Xdz0u/tpN/bSL+bkX43J/1uTvq9nfR7G+l3M9Lv5qTfzUm/t5N+byP9bkb63Zz0uznp93Y6x347gLmv280VBnxDneOAC/i+bua7GZnv5uQFwu1kA76NTiv0uznZn2wn/d5GbqA0I/1uTvrdnPR7O+n3NtLvZqTfzelu6/ezcfjS/ZM2S/rdnNw/2U76vY3cP2lG+t2czrHfDmC2a+f3y+10jvN9t+2/t/LVrDDf29V8byP3T5qR/Xdz0u/mpN/bSb+3kX43I/1uTvrdnPR7O+n3NtLvZqTfzUm/m5N+byf93kb63Yz0uznpd3PS7+10jv12AHNft5srDPiGOscBF/B93cx3MzLfzckLhNvJBnwbnVbod3OyP9lO+r2N3EBpRvrdnPS7Oen3dtLvbaTfzUi/m9Pd1O9n6/Cl+ydtlvS7Obl/sp30exu5f9KM9Ls5nWO/HcBs187vl9vpHOf7btp/b+GrW2G+t6353kbunzQj++/mpN/NSb+3k35vI/1uRvrdnPS7Oen3dtLvbaTfzUi/m5N+Nyf93k76vY30uxnpd3PS7+ak39vpHPvtAOa+bjdXGPANdY4DLuD7upnvZmS+m5MXCLeTDfg2Oq3Q7+Zkf7Kd9HsbuYHSjPS7Oel3c9Lv7aTf20i/m5F+N6e7pd/P5uFL90/aLOl3c3L/ZDvp9zZy/6QZ6XdzOsd+O4DZrp3fL7fTOc733bL/3rpXu8J8b1/zvY3cP2lG9t/NSb+bk35vJ/3eRvrdjPS7Oel3c9Lv7aTf20i/m5F+Nyf9bk76vZ30exvpdzPS7+ak381Jv7fTOfbbAcx93W6uMOAb6hwHXMD3dTPfzch8NycvEG4nG/BtdFqh383J/mQ76fc2cgOlGel3c9Lv5qTf20m/t5F+NyP9bk53Q7+f7cOX7p+0WdLv5uT+yXbS723k/kkz0u/mdI79dgCzXTu/X26nc5zvu2H/vWWvfoX53sbmexu5f9KM7L+bk343J/3eTvq9jfS7Gel3c9Lv5qTf20m/t5F+NyP9bk763Zz0ezvp9zbS72ak381Jv5uTfm+nc+y3A5j7ut1cYcA31DkOuIDv62a+m5H5bk5eINxONuDb6LRCv5uT/cl20u9t5AZKM9Lv5qTfzUm/t5N+byP9bkb63ZzOvd/ncPjS/ZM2S/rdnNw/2U76vY3cP2lG+t2czrHfDmC2a+f3y+10jvN97vvvrXpnVpjv7Wy+t5H7J83I/rs56Xdz0u/tpN/bSL+bkX43J/1uTvq9nfR7G+l3M9Lv5qTfzUm/t5N+byP9bkb63Zz0uznp93Y6x347gLmv280VBnxDneOAC/i+bua7GZnv5uQFwu1kA76NTiv0uznZn2wn/d5GbqA0I/1uTvrdnPR7O+n3NtLvZqTfzemc+/3z//V//Z/cOI433vpJ7juOlz348MNvap/w9qzS7+2o39tIv5uRfjenc+73/fff/9b2Ka5+lX5v43PstwOY+7p5vtOMznG+9btdO/3eTuZ7G9l/NyP77+ak381Jv7eTfm8j/W5G+t2c9Ls56fd20u9tpN/NSL+bk343J/3eTvq9jfS7Gel3c9Lv5qTf2+kc++0A5r5uN1cY8A11jgMu4Pu6me9mZL6bkwOY28kGfBudVuh3c7I/2U76vY3cQGlG+t2c9Ls56fd20u9tpN/NSL+b07n2+5fe9Kaf+sA73/nVt36KZ+PwpfsnbZb0uzm5f7Kd9HsbuX/SjPS7OZ1jvx3AbNfO75fb6Rzn+1z33zdu3Hi9A/RPPFP2J/v/3uxPmpH9SXPS7+bk98vtpN/bSL+bkX43J/1uTvq9nfR7G+l3M9Lv5qTfzUm/t5N+byP9bkb63Zz0uznp93bS7210WuEAZnNyADM4CXhAOo5DwLeTgG8jG/BmZAPenPS7Oen3dtLvbaTfzUi/m5N+Nyf93k76vY30uxnpd3PS7+b0r//u3/1//sr3fu8Lb139bB2+NN/tupnv5mR/sp3sT7aR/Ukz0u/mdI79dgCzXTsHMLfTOc63A5j7uul3MzLfzcn+ezvZf28j++9mpN/NSb+bk35vJ/3eRvrdjPS7Oel3c9Lv7aTf20i/m5F+Nyf9bk76vZ30exvpdzPS7+Z0jv12ALNdOwcwg9M5DrgHmOHC+YbXhGS+E5MDxoHJBjwg+QbMhqTfyUm/E5N+Byb9Dkj63ZD0Oznpd2LS78Ck3wHpDPv9toceeumN43jjrT/9s3n40g3wNkv63Zw8wNxO+r2NPMBsRvrdnM6x3w5gtmvnAOZ2Osf59vxyXzf9bkbmuznZf28n++9tZP/djPS7Oel3c9Lv7aTf20i/m5F+Nyf9bk76vZ30exvpdzPS7+ak381Jv7eTfm8j/W5G+t2czrHfNw9gfud3fudf/V2/63e9q32Mq1913333/Y0PfehD/4+Li4sfvfq/rf0N991335tu3Ljx54/j+IX2J6581fPvu+++b7px48ZLr/xvin/B5eXl//o5z3nOF964ceNvxT9y5ct++Id/+ItPf8kf/IN/8B9e+V8W/wLznaDMd2Ay3wHpOA793k76vY1OK/Q7Oel3YNLvgKTfCUm/E5N+Nyb9Dk76HZD0OyHp95Mz/cq3f/uDH3jnO7/61lXP+9zP/buf9JKXvC0hX9Eiv19uWPO9jfx+2YyO47A/CVT2JwHJ/iQhnWO/77///u85/fDveMc7/ov0Ie7AIvcHE7J+Byb9Dkj6nZDOsd/mO106zy8Dk/kOSJ5fNiS/XyYn/U5M+h2Y9Dsg6XdD0u/kpN+JSb8Dk34HJP1uSPqdnPQ7Mel3YNLvgKTfDUm/k9O73vWuz7n4/u///rf/tt/22/5/6U/cgUWnEFxcXLznOI6fvQN/Xf0rHrq8vPzvLy4uPlD/wFWuu7y8fN7FxcV/fhzHw1f59zzFf/enXV5efsY5HZz98R//8f/V6TO88IUv/H8/xc9yZcvN96Y139votMJ8N6fjOPR7U+n3Njr0eyPp9zbS72b06Cr93lz6vY30uxn5/TI42X8HpA8v0e9Npd9PYPSrP/iD/4tf+d7vfeGt//iT/tgf+/Hf8of/8P930175CvO9ic33NrI/aUb2J8HJ/iQg2Z9UpLPr9+d8zuf88dMP/8gjj7y1foirXuf+4BZ2f3AbuT/YjNwfzE5n12/7k3zt/H65qcz3NvL7ZTPy+2Vw0u+A5PfLiqTfQcrvlxvJ75fbyO+Xzcjvl9lJvwOVfm8k/d5G+t2M9Ds76Xeg0u+NpN/b6LTive99739y8epXv/rzX/7yl//L9keufpWvMN7GvsJ4G51WvOpVr3rF6T9f8YpXvKr9iatfZb63sfneRua7GZ1Wvetd73rvBz/4wd/7wAMP/HT/U1e30nw3W/1uTuZ7O53jV9Cb733d9LsZme/mZP+9nexPtpH9dzPS7+ak34/v9LaHHnrpjeN4463/9L7jeNmDDz/8pqZ7tavsv7ev+d5GpxX2J9vJ/mQb2Z80I/uT5nSO/T6O4/LRn/6ifYqrX6Xf21i/t5F+NyP9bk7n2G/3v9u18/vldjLf28jvl83I/qQ56Xdz0u/tpN/bSL+bkX43J/1uTvq9nfR7G+l3M9Lv5qTfzUm/t5N+byP9bkb63Zxe+cpXfoEDmMFKwDeSgG8jAW9GAt6cbMCbk35vJ/3eRvrdjPS7Oel3c9Lv7aTf20i/m5F+Nyf9bk76vZ30+zcbPdHhy+d97uf+3f/8G7/x/7pV78wK872dzfc2sj9pRvYnzcn+pDnp93Y6x347gLmv22mF+d5O5zjf+r2vm/luRua7OTlAv53sv7fRaYV+Nyf7k+2k39vI/ZNmpN/NSb+bk35vJ/3eRvrdjPS7Oel3c9Lv7aTf20i/m5F+Nyf9bk76vZ3Osd8OYO7rdnOFAd9Q5zjgAr6vm/luRua7OXmAuZ1swLeRB5jNSL+bk343J/3eTvq9jfS7Gel3c9Lv5qTf20m/t9Gz3e8nOnz5SX/sj/34877gC15+//33v7V9iqtf5f7gNtbvbXRaod/bSb+30bPd7yf6Cc33vnbmexs9usI3YAYq+5ONZH+yjexPmpF+NyfP55uTfm8n/d5G+t2M9Ls56Xdz0u/tpN/bSL+bkX43J/1uTvq9nfR7G+l3M9Lv5qTfzUm/t5N+byP9bkb63ZwcwGxODmAGJwEPSF6wSkgCnpj8N2w2Jv0OTvodkPQ7Iel3YtLvxqTfwUm/A5J+JyT9Tkz63Zj0Ozjp939EeqLDl/cdx8s+9Zu+6X9/48aN1zuA+cRDpd/h/+B8Q0lD8l9AmJz0OzE5YByY9DsgfXiJA5iBygsoG0m/t9FphQP020m/t9FphRcIm5N+byf93kb63Yz0uznpd3PS7+2k39tIv5uRfjcn/W5O+r2d9Hsb6Xcz0u/mpN/NSb+3k35vI/1uRvrdnBzAbE5eIAxOAh6QPMBMSAKemDzAbEz6HZz0OyDpd0LS78Sk341Jv4OTfgck/U5I+p2Y9Lsx6Xdw0u8PIz3Z4csHH374TV4A38Ok39votMIDzObkAeZ20u9t5AFmM9Lv5uQAZnPS7+2k39tIv5uRfjcn++/mpN/bSb+3kX43I/1uTvrdnPR7O+n3NtLvZqTfzUm/m5N+byf93kb63Yz0uznpd3PS7+2k39tIv5uRfjcnBzCbkxcIg5OAByQvgCckAU9MXiBsTPodnPQ7IOl3QtLvxKTfjUm/g5N+ByT9Tkj6nZj0uzHpd3DS73340g3wMEjHceh3c/IAszl5gLmd9Hsb6Xcz0u/m5ABmc9Lv7aTf20i/m5F+Nyf77+ak39tJv7eRfjcj/W5O+t2c9Hs76fc20u9mpN/NSb+bk35vJ/3eRvrdjPS7Oel3c9Lv7aTf20i/m5F+NycHMJuTFwiDk4AHJC+AJyQBT0xeAG9M+h2c9Dsg6XdC0u/EpN+NSb+Dk34HJP1OSPqdmPS7Mel3cLrX+72++fIxQt+AuYdJv7fRaYUHmM3JA8ztdK/3ewt9eIV+byn93kaPrrh89D8v8p+44oXmewOb721kf9KMTqvsT7aV/ck2sj9pRvrdnPx+2Zz0ezvp9zbS72ak381Jv5uTfm8n/d5G+t2M9Ls56Xdz0u/tpN/bSL+bkX43J/1uTvq9nc6x3w5g7ut2c4UB31DnOOACvq+b+W5G5rs5eQFlO9mAb6PTCv1uTvYn20m/t5EbKM1Iv5uTfjcn/d5O+r2N9LsZ6XdzulP9rocvzXe7bua7Od2p+W4/zYdXuX+ytcz3NnL/pBm5/92cznH/7Rsw27Xz++V2Osf5tj/Z102/m5H5bk7239vJ/nsb2X83I/1uTvrdnPR7O+n3NtLvZqTfzUm/m5N+byf93kb63Yz0uznpd3PS7+2k39tIv5uRfjenc+y3A5jt2jmAGZzOccA9wAwXzgHjhGS+E5MXCAOTDXhAcgCzIel3ctLvxKTfgUm/A5J+NyT9Tk76nZj0OzDpd0C6Q/1+KocvTz+1Bzz72pnvbeQBTzPygKc52Z80J/3eTvq9jR5d4RswA5UDmBtJv7eR/Xcz0u/m5Pl8c9Lv7aTf20i/m5F+Nyf9bk76vZ30exvpdzPS7+ak381Jv7eTfm8j/W5G+t2c9Ls56fd20u9tpN/NSL+bkwOYzckBzOAk4AHJC4QJScATk28IbEz6HZz0OyDpd0LS78Sk341Jv4OTfgck/U5I+p2Y9Lsx6Xdwuhf7/VQPX7oBHgbpOA79bk4eYDYnDzC3073Y763ym1c4gLnV9HsbPbrCAcxApd8bSb+3kf13M9Lv5mT/3Zz0ezvp9zbS72ak381Jv5uTfm8n/d5G+t2M9Ls56Xdz0u/tpN/bSL+bkX43J/1uTvq9nfR7G+l3M9Lv5uQAZnPyAmFwEvCA5AXwhCTgickL4I1Jv4OTfgck/U5I+p2Y9Lsx6Xdw0u+ApN8JSb8Tk343Jv0OTvdav5/O4Us3wMMgOYDZkO7QN7zmH+bRhQ6obTH7k210WuEBfXPygH47neP+5DgOBzD3pbP/DkbnON/6HS7ccZjvwGS+A5L7gwnJ/jsx2X83Jv0OTvodkPQ7Iel3YtLvxqTfwUm/A5J+JyT9Tkz63Zj0Ozjpd0DS74Sk34lJvxuTfgenc+y3A5jhwp2WeEC/oc5xwD3A3NfNfDcj892cvEC4nWzAt9FphX43J/uT7aTf2+i0Qr+3k35vI/1uRvbfzUm/m5N+byf93kZX2e+ne/jS/qRdN/PdnPx+2Zz8frmd7E+2kX43I/1uTg5gNif93k76vY30uxnpd3Oy/25O+r2d9Hsb6Xcz0u/mpN/NSb+3k35vI/1uRvrdnPS7Oen3dtLvbaTfzUi/m5N+Nyf93k76vY30uxnpd3NyALM5OYAZnAQ8IDngkJAEPDE5oNaY9Ds46XdA0u+EpN+JSb8bk34HJ/0OSPqdkPQ7Mel3Y9Lv4HSv9PuZHL50AzwMkm/AbEj+C36ykweYm+pe6feWePIV/gsitqD99zZ6dIVvwAxU+r2R9Hsb2X83I/1uTl4gbE76vZ30exvpdzPS7+ak381Jv7eTfm8j/W5G+t2c9Ls56fd20u9tpN/NSL+bk343J/3eTvq9jfS7Gel3c3IAszl5gTA4CXhA8gJ4QhLwxOQF8Mak38FJvwOSfick/U5M+t2Y9Ds46XdA0u+EpN+JSb8bk34Hp3uh38/08KUb4GGQHMBsSA5gZicPMDfVvdDvrbBXOIC5jey/t9GjKxzADFT6vZH0exvZfzcj/W5OXiBsTvq9nfR7G+l3M9Lv5qTfzUm/t5N+byP9bkb63Zz0uznp93bS722k381Iv5uTfjcn/d5O+r2N9LsZ6XdzcgCzOXmBMDgJeEDyAnhCEvDE5AXwxqTfwUm/A5J+JyT9Tkz63Zj0Ozjpd0DS74Sk34lJvxuTfgen697v23H40g3wMEgOYDYkBzCzkweYm+q693sLtBUOYG4n++9t9OgKBzADlX5vJP3eRvbfzUi/m5MXCJuTfm8n/d5G+t2M9Ls56Xdz0u/tpN/bSL+bkX43J/1uTvq9nfR7G+l3M9Lv5qTfzUm/t5N+byP9bkb63ZwcwGxOXiAMTgIekLwAnpAEPDF5Abwx6Xdw0u+ApN8JSb8Tk343Jv0OTvodkPQ7Iel3YtLvxqTfwek69/t2Hb50AzwMkgOYDckBzOzkAeamus793p++r3AAc1vZf2+jR1c4gBmo9Hsj6fc2sv9uRvrdnLxA2Jz0ezvp9zbS72ak381Jv5uTfm8n/d5G+t2M9Ls56Xdz0u/tpN/bSL+bkX43J/1uTvq9nfR7G+l3M9Lv5uQAZnPyAmFwEvCA5AXwhCTgickL4I1Jv4OTfgck/U5I+p2Y9Lsx6Xdw0u+ApN8JSb8Tk343Jv0OTte137fz8KUb4GGQHMBsSA5gZicPMDfVde33/uRPbYUDmNvL/nsbPbrCAcxApd8bSb+3kf13M9Lv5uQFwuak39tJv7eRfjcj/W5O+t2c9Hs76fc20u9mpN/NSb+bk35vJ/3eRvrdjPS7Oel3c9Lv7aTf20i/m5F+NycHMJuTFwiDk4AHJC+AJyQBT0xeAG9M+h2c9Dsg6XdC0u/EpN+NSb+Dk34HJP1OSPqdmPS7Mel3cLqO/b7dhy/dAA+D5ABmQ3IAMzt5gLmprmO/96d+6iscwNxm9t/b6NEVDmAGKv3eSPq9jey/m5F+NycvEDYn/d5O+r2N9LsZ6Xdz0u/mpN/bSb+3kX43I/1uTvrdnPR7O+n3NtLvZqTfzUm/m5N+byf93kb63Yz0uzk5gNmcvEAYnAQ8IHkBPCEJeGLyAnhj0u/gpN8BSb8Tkn4nJv1uTPodnPQ7IOl3QtLvxKTfjUm/g9N16/dVHL50AzwMkgOYDckBzOzkAeamum793p/46a1wAHO72X9vo0dXOIAZqPR7I+n3NrL/bkb63Zy8QNic9Hs76fc20u9mpN/NSb+bk35vJ/3eRvrdjPS7Oel3c9Lv7a/NM1MAACAASURBVKTf20i/m5F+Nyf9bk76vZ30exvpdzPS7+bkAGZz8gJhcBLwgOQF8IQk4InJC+CNSb+Dk34HJP1OSPqdmPS7Mel3cNLvgKTfCUm/E5N+Nyb9Dk7Xqd9XdfjSDfAwSA5gNiQHMLOTB5ib6jr1e3/ap7/CAcxtZ/+9jR5d4QBmoNLvjaTf28j+uxnpd3PyAmFz0u/tpN/bSL+bkX43J/1uTvq9nfR7G+l3M9Lv5qTfzUm/t5N+byP9bkb63Zz0uznp93bS722k381Iv5uTA5jNyQuEwUnAA5IXwBOSgCcmL4A3Jv0OTvodkPQ7Iel3YtLvxqTfwUm/A5J+JyT9Tkz63Zj0Ozhdl35f5eFLN8DDIDmA2ZAcwMxOHmBuquvS7/1Jn9kKBzC3n/33Nnp0hQOYgUq/N5J+byP772ak383JC4TNSb+3k35vI/1uRvrdnPS7Oen3dtLvbaTfzUi/m5N+Nyf93k76vY30uxnpd3PS7+ak39tJv7eRfjcj/W5ODmA2Jy8QBicBD0heAE9IAp6YvADemPQ7OOl3QNLvhKTfiUm/G5N+Byf9Dkj6nZD0OzHpd2PS7+B0Hfp91Ycv3QAPg+QAZkNyADM7eYC5qa5Dv/enfOYrHMDchvfC/vvy8vIHjuP4Xx7H8cnHcfzWj1D5ueM4Hj6O4zsuLi6+f2g5gLnHyf47GOl3QHL/JCHdC/1OEGORFwibov33dtLvbeT+STPS7+ak381Jv7eTfm8j/W5G+t2c9Ls56fd20u9tpN/NSL+bk343J/3eTvq9jfS7Gel3c3IAszl5gBmcBDwgeYCZkAQ8MXkBvDHpd3DS74Ck3wlJvxOTfjcm/Q5O+h2Q9Dsh6Xdi0u/GpN/B6W7v9504fOkGeBgkBzAbkgOY2ckDzE11t/d7f8Lbs8IBzO14nfffl5eX33Icx5++5dDl46H82nEcb7q4uPiKJxFzAHOPk/13MNLvgOT+SUK6zv1OAHGRFwgblP33dtLvbeT+STPS7+ak381Jv7eTfm8j/W5G+t2c9Ls56fd20u9tpN/NSL+bk343J/3eTvq9jfS7Gel3c3IAszl5gBmcBDwgeYCZkAQ8MXkBvDHpd3DS74Ck3wlJvxOTfjcm/Q5O+h2Q9Dsh6Xdi0u/GpN/B6W7u9506fOkGeBgkBzAbkgOY2ckDzE11N/d7f7rbt8IBzG15Xfffl5eXbzmO40u2wEet+M6Li4sXP8GfcQAzYOr3RtLvbWT/3Yyua7/bp++rvEDYrPR7O+n3NtLvZqTfzUm/m5N+byf93kb63Yz0uznpd3PS7+2k39tIv5uRfjcn/W5O+r2d9Hsb6Xcz0u/m5ABmc/ICYXAS8IDkBfCEJOCJyQvgjUm/g5N+ByT9Tkj6nZj0uzHpd3DS74Ck3wlJvxOTfjcm/Q5Od2u/7+ThSzfAwyA5gNmQHMDMTh5gbqq7td/7k93eFQ5gbs/ruP++vLx8zXEcf+mxT/8f/sN/OP7ZP/tnx3d8x3ccb3/722/+r1/0ohcdf/JP/snjT//pP318wid8wkdCfesTfBOmA5h7nOy/g5F+ByT3TxLSdex3+uBPcZEXCBuY/fd20u9t5P5JM9Lv5qTfzUm/t5N+byP9bkb63Zz0uznp93bS722k381Iv5uTfjcn/d5O+r2N9LsZ6XdzcgCzOXmAGZwEPCB5gJmQBDwxeQG8Mel3cNLvgKTfCUm/E5N+Nyb9Dk76HZD0OyHpd2LS78ak38Hpbuz3nT586QZ4GCQHMBuSA5jZyQPMTXU39nt/qtu/wgHMbXod99+Xl5cfOI7j406f/j3vec/xVV/1Vcf3fd/3PS7G6SDmN3/zNx8PPPDAY//8ly8uLj75cRY7gLnHyf47GOl3QHL/JCFdx36nD/4UF3mBsIHZf28n/d5G7p80I/1uTvrdnPR7O+n3NtLvZqTfzUm/m5N+byf93kb63Yz0uznpd3PS7+2k39tIv5uRfjcnBzCbkweYwUnAA5IHmAlJwBOTF8Abk34HJ/0OSPqdkPQ7Mel3Y9Lv4KTfAUm/E5J+Jyb9bkz6HZzutn4/G4cv3QAPg+QAZkNyADM7eYC5qe62fu9PdDUrHMDcrtdt/315efmW4zi+5PTJf/EXf/H48i//8uO7vuu7bn7j5Td8wzccn/d5n3fcd999p33i8cpXvvL47u/+7pv/7M1vfvPxghe84DGw77y4uHjxLXoOYO5xsv8ORvodkNw/SUjXrd/pQz+NRV4gbGj239tJv7eR+yfNSL+bk343J/3eTvq9jfS7Gel3c9Lv5qTf20m/t5F+NyP9bk763Zz0ezvp9zbS72ak383JAczm5AFmcBLwgOQBZkIS8MTkBfDGpN/BSb8Dkn4nJP1OTPrdmPQ7OOl3QNLvhKTfiUm/G5N+B6e7qd/P1uFLN8DDIDmA2ZAcwMxOHmBuqrup3/vTXN0KBzC37XXbf19eXv6/juP4rNMn/6f/9J8ef+JP/Injd/7O33n8o3/0j47P/dzP/SiQ9773vceXfumXHj/0Qz90vOENbzi+7Mu+7LF//j9cXFz8/lv0HMDc42T/HYz0OyC5f5KQrlu/04d+Gou8QNjQ7L+3k35vI/dPmpF+Nyf9bk76vZ30exvpdzPS7+ak381Jv7eTfm8j/W5G+t2c9Ls56fd20u9tpN/NSL+bkwOYzckDzOAk4AHJA8yEJOCJyQvgjUm/g5N+ByT9Tkj6nZj0uzHpd3DS74Ck3wlJvxOTfjcm/Q5Od0u/n83Dl26Ah0FyALMhOYCZnTzA3FR3S7/3J7naFQ5gbt/rtv++vLy8eVDy/e9///E1X/M1x7d+67cef/Wv/tXjb/7Nv3k85znP+SiQD33oQ8fXfu3XHn/7b//t4yu/8iuPb/zGbzye97znndb8jxcXF59xi54DmHuc7L+DkX4HJPdPEtJ163f60E9jkRcIG5r993bS723k/kkz0u/mpN/NSb+3k35vI/1uRvrdnPS7Oen3dtLvbaTfzUi/m5N+Nyf93k76vY30uxnpd3NyALM5eYAZnAQ8IHmAmZAEPDF5Abwx6Xdw0u+ApN8JSb8Tk343Jv0OTvodkPQ7Iel3YtLvxqTfwelu6PezffjSDfAwSA5gNiQHMLOTB5ib6m7o9/4UV7/CAcxtfJ3235eXl685juMvnT71v//3//745m/+5uOf//N/fvzZP/tnjy/6oi96DOOXj+M4nbL8uA9+8IPHX/krf+V43eted/Ow5td//dcfH/uxH3ta5wDmHp3HXaHfG06/t5H9dzO6Tv1un/jprfICYXPT7+2k39tIv5uRfjcn/W5O+r2d9Hsb6Xcz0u/mpN/NSb+3k35vI/1uRvrdnPS7Oen3dtLvbaTfzUi/m5MDmM3JC4TBScADkhfAE5KAJyYvgDcm/Q5O+h2Q9Dsh6Xdi0u/GpN/BSb8Dkn4nJP1OTPrdmPQ7OJ17v8/h8KUb4GGQHMBsSA5gZicPMDfVufd7f4I7s8IBzO18nfbfl5eXbzmO40v2p/7wip/4iZ84vviLv/h4xzvecbzhDW84vuzLvuyxP/qOi4uLF97y7/ENmAFWvzeSfm8j++9mdJ363T7x01vlBcLmpt/bSb+3kX43I/1uTvrdnPR7O+n3NtLvZqTfzUm/m5N+byf93kb63Yz0uznpd3PS7+2k39tIv5uRfjcnBzCbkxcIg5OAByQvgCckAU9MXgBvTPodnPQ7IOl3QtLvxKTfjUm/g5N+ByT9Tkj6nZj0uzHpd3A6537/gX/1r95z4zjeeOvHuO84Xvbgww+/KXy827bEAZ5Nqd/b6LTCA8zm5AHmdjrnfr/iFa941f4Ed2aFfm/n69TvR78B8788juM/PY7jk57o0//iL/7i8X3f933HN3zDN9w8fPmVX/mVx2tf+9rjEz7hEx77I995cXHx4lv+vAOYe5zsv4ORfgck908S0nXqd/rAT3OR/XeDs//eTvq9jU4r7L+3k35vI/dPmtFplX5vK/3eRvrdjPS7Odl/Nyf93k76vY30uxnpd3PS7+ak39tJv7eRfjcj/W5ODmA2JzdQgpOAByQ3wBOSgCcmLxA2Jv0OTvodkPQ7Iel3YtLvxqTfwUm/A5J+JyT9Tkz63Zj0Ozida78/893vfuF/+t73/u9u/QjPxuFLN8DDIPkGzIbkAGZ28gBzU51rv08/uQOYT379zPdTn+/Ly8svOI7jr+0/+ZtWnE5UXhzH8Z+d/sm/+Tf/5vjjf/yPHz/zMz/zPy98zWtec3zVV33VRx6+/LWLi4vnPc7f5QBmuADmeyPp9zay/25G7p80Jy8QNif93k76vY30uxnpd3PS7+ak39tJv7eRfjcj/W5O+t2c9Hs76fc20u9mpN/NSb+bk35vJ/3eRvrdjPS7OTmA2Zy8QBicBDwgeQE8IQl4YvICeGPS7+Ck3wFJvxOSficm/W5M+h2c9Dsg6XdC0u/EpN+NSb+D0zn2+9tf+tLvPqfDl26Ah0FyALMhOYCZnTzA3FTn2G8P6Pd1O60w39vp1vm+vLz80uM4vn3/yd+04v9zHMfHHMfxGad/8sM//MPH53/+53/Uouc///nH3/gbf+P4iq/4iuPjP/7jH/tnb7u4uPgjt/zbHMAMF8B8byT93kb2383I/ZPmZH/SnPR7O+n3NtLvZqTfzUm/m5N+byf93kb63Yz0uznpd3PS7+2k39tIv5uRfjcn/W5O+r2d9Hsb6Xcz0u/m5ABmc/KAPjgJeEDyAnhCEvDE5AXwxqTfwUm/A5J+JyT9Tkz63Zj0Ozjpd0DS74Sk34lJvxuTfgenc+v32x566KU3juONt/7oz9Y3Xz72czzyyCPfc+PGjdfff//9bw2sd2SJBzyb+dzm+/QTe4C5r9tphfneTuZ7G3mA2Yzuhv33MzyA+bHHcfz2k8b73//+4znPec7xMR/zMcfP/uzPHv/gH/yD4+u+7uuO973vfcef+TN/5njta1/72CHMXzuO47+8uLj4/o9QdAAzjJR+byT93kb63Yzuhn63T3K1q+y/m69+byf93kb63Yz0uznpd3PS7+2k39tIv5uRfjcn/W5O+r2d9Hsb6Xcz0u/mpN/NSb+3k35vI/1uRvrdnG4ewHzlK1/5xouLi3/b/sjVr/odv+N3fPEv/dIv/dgv/MIv/OTV/23tb/isz/qsv/Ce97zn2z7wgQ+8r/2Jq131vOc97xM/4zM+4//ykz/5k994tX9T/7c///nP/6xP/uRPfuCnfuqn/mH/U1e78vLy8gtOf8PFxcW/uNq/qf/bzfe2Mt/b6LTCfDcn/d5O+r2NTiv0ezvp9zbS72Z0WqXf20q/t5F+NyP9bk72381Jv7fTOfX7M9/97hc+3jdf/synf/p/9+7P/Mwf35/m6lbYf29b/d5G9t/NyP67OZ1Tvx/7ie1P2rWzP9lOt873gw8+eP+LXvSi/2r/yY9e8eu//uu/euPGjQ9+3Md93Cc/3p+9vLw83vKWtxxf+qVfenziJ37i8d3f/d3Hgw8+eHPpz/3cz/3kt3zLt/zPz5d+6Id+6JWn//0f+kN/6OZ/nsP/2J/sq2B/so3sT5qR/Ulzsj9pTvq9nfR7G+l3M9Lv5qTfzUm/t5N+byP9bkb63Zz0uznp93bS722k381Iv5uTfjcn/d5O+r2N9LsZ6XdzOtN+v8ABzHD9PKDfSGc64A5g7kvngEMwMt8ByQG1hGQDnpgcMG5M+h2c9Dsg6XdC0u/EpN+NSb+Dk34HJP1OSPr9xEznfPjy9FN7wLNH3HxvIw94mpEHPM3J/qQ56fd2uhv6/ZEHMH/yJ3/y+FN/6k8d73jHOx73w735zW8+XvziF+8P/uiKn/mZnzle8pKXHD/wAz9wvPrVrz6+9mu/9uY/+YVf+IWf+vt//+9/+2P/IgcwG6nnl9tJv7eR/Xczuhv63T7J1a7yXxDRfPV7O+n3NtLvZqTfzUm/m5N+byf93kb63Yz0uznpd3PS7+2k39tIv5uRfjcn/W5O+r2d9Hsb6Xcz0u/mdHl5+YKLV7/61Z//8pe//F+2P3L1qx555JHvuXHjxuvvv//+t17939b+Bl9hvJ18hfE2Oq0w39vJVxhvo9MKX0HfnPR7O+n3NtLvZqTfzUm/m5N+byf93kb63Yz0uznpd3PS7+10Dv1+20MPvfTGcbzx1p/2vuN42YMPP/ym/SmufoX7J9tYv7eR+yfN6LRKv7fVOfT71p/S/mRfN/PdjG6d78vLyy89juPmYcjbcADzO4/jeN9xHC89juPj3v/+9x9f8zVfc3zrt37r8eVf/uXH6173uuPjP/7jT3/V/3hxcfEZH/ETXz76/75on+LqV9mfbGP7k21kf9KM9Ls52Z80J/3eTvq9jfS7Gel3c9Lv5qTf20m/t5F+NyP9bk763Zz0ezvp9zbS72ak381Jv5uTfm8n/d5G+t2M9Ls5nWO/X/nKV36BA5jh+nkBZSOd44B7AWVfNwFvRua7OdmAbycb8G1kA96M9Ls56Xdz0u/tpN/bSL+bkX43J/1uTvq9nfT7Nxs90eHLn/n0T//vXvKmN/1XW/XOrDDf29l8byP7k2Zkf9Kc7E+ak35vp7uh3x95AHN/og+veOc733n8tb/2146f/umfPl7/+tcfv+f3/J7H/ui3XlxcfMXl5eUvH8fxSb/6q796fPVXf/Xxhje84eZBzK//+q8/PvZjP/a01gHMiv0R6zy/3Gj6vY1OK/R7O90N/d6f4upXeD7fjPV7O+n3NtLvZqTfzUm/m5N+byf93kb63Yz0uznpd3PS7+2k39tIv5uRfjcn/W5O+r2d9Hsb6Xcz0u/m5ABmc/LfAB6cBDwgeYCZkAQ8MfkGzMak38FJvwOSfick/U5M+t2Y9Ds46XdA0u+EpN+JSb8bk34Hp2ez3092+PLdn/mZP/6KV7ziVeEj3JElXgDfzPq9jU4rPMBsTh5gbqdns99P9NOZ733dTivM93Z6sm/A3H/6wyve8573HF/yJV9y/MiP/MjxLd/yLTe/3fLR/zkdvPy14zg+9fT/f/e733188Rd/8fGv//W/vnXd2y4uLv7IR/x9vgEz4JvvjaTf2+i0wv57O9l/byP772Zkf9Kc9Ls56fd20u9tpN/NSL+bk343J/3eTvq9jfS7Gel3c9Lv5qTf20m/t5F+NyP9bk763Zz0ezvp9zY6rXAAszl5QB+cBDwgeYCZkAQ8MXmBsDHpd3DS74Ck3wlJvxOTfjcm/Q5O+h2Q9Dsh6Xdi0u/GpN/B6dnq9xMdvrzvOF72r/7AH/iM04/uAOaTX0AHHPaAP1vz/WQ/mQNq+7p5gNmMzHdz8gBzO90N++/Ly8v/43Ec37E/zX9c8Wu/9mvHX//rf/34xm/8xuNFL3rR8eY3v/l4wQte8FH/itOa1772tcfLX/7y4/777z/+8T/+x8dnfdZnPbbm5jdlfsQfcAAzXAD7k42k39votEK/t9Pd0O/9Ka5+hf13M9bv7aTf20i/m5F+Nyf9bk76vZ30exvpdzPS7+ak381Jv7eTfm8j/W5G+t2c9Ls56fd20u9tpN/NSL+bkwOYzckLhMFJwAOSB5gJScATkxfAG5N+Byf9Dkj6nZD0OzHpd2PS7+Ck3wFJvxOSficm/W5M+h2cno1+P9nhywcffvhNHvCEC+cb1BLSszHf6wcz30vow//cA8ztZL63kQeYzei67b8vLy9//DiO+0+f/id+4ieOl73sZTe/3fILv/ALj7/1t/7W8bt/9+8+7rvvvuPf/tt/e7zmNa85vu3bvu34xE/8xJvffnn6JsyLi4vH4P5PFxcX/+1HKDqAGUZKvzeSfm8j/W5G163f7VM/9VX2381Mv7eTfm8j/W5G+t2c9Ls56fd20u9tpN/NSL+bk343J/3eTvq9jfS7Gel3c9Lv5qTf20m/t5F+NyP9bk4OYDYnL6AEJwEPSF4AT0gCnpi8AN6Y9Ds46XdA0u+EpN+JSb8bk34HJ/0OSPqdkPQ7Mel3Y9Lv4HSn+70OX55+ZA94woVzQC0h3en5Lj+U+S5KDmAWJfNdlHyDWlG6bvvvy8vL1xzH8Zce++w/9mM/dvy5P/fnjre//e2Py/H85z//+KZv+qbjxS9+8fHc5z73sTVvu7i4+CO3/AEHMMNAeQFlI+n3Njqt8A2Y2+m69Xt/4qe3wv67uen3dtLvbaTfzUi/m5N+Nyf93k76vY30uxnpd3PS7+ak39tJv7eRfjcj/W5O+t2c9Hs76fc20u9mpN/NyQHM5uQFwuAk4AHJA8yEJOCJyQuyjUm/g5N+ByT9Tkj6nZj0uzHpd3DS74Ck3wlJvxOTfjcm/Q5Od7Lf5fDl6Uf2gCdcOAcwE9KdnO/0A5nvyqTfQcp8ByT774R0Hfffl5eXP3Acx4OPAfzKr/zK8Za3vOX4J//knxw/+qM/erzvfe87ft/v+33HH/2jf/R4yUtecvz23/7bP9Lq5y4uLj7tcfAcwAwT5QWUjaTf2+i0wgHM7XQd+70/9VNf4ffLZqbf20m/t5F+NyP9bk763Zz0ezvp9zbS72ak381Jv5uTfm8n/d5G+t2M9Ls56Xdz0u/tpN/bSL+bkX43Jwcwm5MXUIKTgAckDzATkoAnJi/INib9Dk76HZD0OyHpd2LS78ak38FJvwOSfick/U5M+t2Y9Ds43al+18OXpx/ZA55w4RzATEh3ar7TD/PoIvPdtDzA3E7mext5gNmMruv++/Ly8j3HcXzUycog8mvHcXzVxcXFf/s4ax3ADID6vZH0exvpdzO6rv1un76vsv9uVvq9nfR7G+l3M9Lv5qTfzUm/t5N+byP9bkb63Zz0uznp93bS722k381Iv5uTfjcn/d5O+r2N9LsZ6XdzcgCzOXmBMDgJeEDyAnhCEvDE5AXZxqTfwUm/A5J+JyT9Tkz63Zj0Ozjpd0DS74Sk34lJvxuTfgenO9Hvp3L48vQje8ATLpwDmAnpTsx3+kE+YpH5bmIeYG4n872NPMBsRtd1/315efm/OY7jL37kN2EOkXccx/GXLy4uvv8J1jmAGUZKvzeSfm8j/W5G17Xf7dP3VfbfzUq/t5N+byP9bkb63Zz0uznp93bS722k381Iv5uTfjcn/d5O+r2N9LsZ6Xdz0u/mpN/bSb+3kX43I/1uTg5gNicvEAYnAQ9IXgBPSAKemLwg25j0Ozjpd0DS74Sk34lJvxuTfgcn/Q5I+p2Q9Dsx6Xdj0u/gdNX9fqqHL08/sgc84cI5gJmQrnq+0w9xyyLz3dQ8wNxO5nsbeYDZjK77/vvy8vLLHj2I+YLjOD7uFpXTN17+7HEc/+ji4uIvDzEHMMNI6fdG0u9tpN/N6Lr3uynsVfbf2+i0Qr+3k35vI/1uRvrdnPS7Oen3dtLvbaTfzUi/m5N+Nyf93k76vY30uxnpd3PS7+ak39tJv7eRfjcj/W5ODmA2JzfAg5OAByQvgCckAU9MXpBtTPodnPQ7IOl3QtLvxKTfjUm/g5N+ByT9Tkj6nZj0uzHpd3C6yn4/ncOXpx/ZA55w4bwgm5Cucr7TD/A4i8x3k/MAczuZ723kAWYzupf2349+K+YfflTmB5/k2y4fD88BzDBS+r2R9Hsb6Xczupf63UQef5X9d9PT7+2k39tIv5uRfjcn/W5O+r2d9Hsb6Xcz0u/mpN/NSb+3k35vI/1uRvrdnPS7Oen3dtLvbaTfzUi/m5MDmM3JC4TBScADkhfAE5KAJyYvyDYm/Q5O+h2Q9Dsh6Xdi0u/GpN/BSb8Dkn4nJP1OTPrdmPQ7OF1Vv5/u4cvTj+wBT7hwDmAmpKua7/SXP8Ei8930PMDcTuZ7G3mA2Yzsv5vTcRwOYAYq/d5I+r2N9LsZ6Xdzsv9uTvq9nfR7G+l3M9Lv5qTfzUm/t5N+byP9bkb63Zz0uznp93bS722k381Iv5uTfjcn/d5O+r2N9LsZ6XdzcgCzOXmBMDgJeEDyAnhCEvDE5AXZxqTfwUm/A5J+JyT9Tkz63Zj0Ozjpd0DS74Sk34lJvxuTfgenq+j3Mzl8efqRPeAJF84BzIR0FfOd/uInWWS+m6AHmNvJfG8jDzCbkf13c3IAsznp93bS722k381Iv5uT/Xdz0u/tpN/bSL+bkX43J/1uTvq9nfR7G+l3M9Lv5qTfzUm/t5N+byP9bkb63Zz0uznp93bS722k381Iv5uTA5jNyQuEwUnAA5IXwBOSgCcmL8g2Jv0OTvodkPQ7Iel3YtLvxqTfwUm/A5J+JyT9Tkz63Zj0Ozjd7n4/08OXpx/ZA55w4RzATEi3e77TXzoWme+m6AHmdjLf28gDzGZk/92cHMBsTvq9nfR7G+l3M9Lv5mT/3Zz0ezvp9zbS72ak381Jv5uTfm8n/d5G+t2M9Ls56Xdz0u/tpN/bSL+bkX43J/1uTvq9nfR7G+l3M9Lv5uQAZnPyAmFwEvCA5AXwhCTgickLso1Jv4OTfgck/U5I+p2Y9Lsx6Xdw0u+ApN8JSb8Tk343Jv0OTrez37fj8OXpR/aAJ1w4BzAT0u2c7/QXhkXmOyCZ74RkvhPT8cgjj3zPjRs3Xn///fe/tf2Jq1/lAf02Psf5dgBzX7fTCvO9nc5xvu1P9nUz383IfDcn+5Pt5P7gNnL/pBnpd3PS7+ak39tJv7eRfjcj/W5O+t2c9Hs76fc20u9mpN/NSb+bk35vJ/3eRvrdjPS7OZ1jvx3AbNfOA8zgdI4D7gFmuHAe0Cck852YvGAVmGzAA5IXwBuSficn/U5M+h2Y9Dsg6XdD0u/kpN+JSb8D03Xu9+06fOkGeBikR5c44LCt9HsbnVZ4gLmdrnO/96fvK9z/blb6vZ3Osd8OYO7r5gF9MzrH+dbvdu30ezuZ721k/92M7L+bk343J/3eTvq9jfS7Gel3c9Lv5qTf20m/t5F+NyP9bk763Zz0ezvp9zbS72ak381Jv5uTfm+nYl3NlwAAIABJREFUc+y3A5j7ut1cYcA31DkOuIDv62a+m5H5bk5eINxONuDb6LRCv5uT/cl20u9t5AZKM9Lv5qTfzUm/t5N+byP9bkbXtd+38/Cl/XebJfdPmpN+Nyf3T7bTde33/uRPbYX9d/Oy/95O59hvBzD3dbM/aUbnON/63a6dfm8n872N3D9pRvbfzUm/m5N+byf93kb63Yz0uznpd3PS7+2k39tIv5uRfjcn/W5O+r2d9Hsb6Xcz0u/mpN/NSb+30zn22wHMfd1urjDgG+ocB1zA93Uz383IfDcnLxBuJxvwbXRaod/Nyf5kO+n3NnIDpRnpd3PS7+ak39tJv7eRfjej69jv23340v67zZL7J81Jv5uT+yfb6Tr2e3/qp77C/ruZ2X9vp3PstwOY+7rZnzSjc5xv/W7XTr+3k/neRu6fNCP77+ak381Jv7eTfm8j/W5G+t2c9Ls56fd20u9tpN/NSL+bk343J/3eTvq9jfS7Gel3c9Lv5qTf2+kc++0A5r5uN1cY8A11jgMu4Pu6me9mZL6bkxcIt5MN+DY6rdDv5mR/sp30exu5gdKM9Ls56Xdz0u/tpN/bSL+b0XXr91UcvrT/brPk/klz0u/m5P7Jdrpu/d6f+OmtsP9ubvbf2+kc++0A5r5u9ifN6BznW7/btdPv7WS+t5H7J83I/rs56Xdz0u/tpN/bSL+bkX43J/1uTvq9nfR7G+l3M9Lv5qTfzUm/t5N+byP9bkb63Zz0uznp93Y6x347gLmv280VBnxDneOAC/i+bua7GZnv5uQFwu1kA76NTiv0uznZn2wn/d5GbqA0I/1uTvrdnPR7O+n3NtLvZnSd+n1Vhy/tv9ssuX/SnPS7Obl/sp2uU7/3p336K+y/m53993Y6x347gLmvm/1JMzrH+dbvdu30ezuZ723k/kkzsv9uTvrdnPR7O+n3NtLvZqTfzUm/m5N+byf93kb63Yz0uznpd3PS7+2k39tIv5uRfjcn/W5O+r2dzrHfDmDu63ZzhQHfUOc44AK+r5v5bkbmuzl5gXA72YBvo9MK/W5O9ifbSb+3kRsozUi/m5N+Nyf93k76vY30uxldl35f5eFL++82S+6fNCf9bk7un2yn69Lv/Umf2Qr77+Zn/72dzrHfDmDu62Z/0ozOcb71u107/d5O5nsbuX/SjOy/m5N+Nyf93k76vY30uxnpd3PS7+ak39tJv7eRfjcj/W5O+t2c9Hs76fc20u9mpN/NSb+bk35vp3PstwOY+7rdXGHAN9Q5DriA7+tmvpuR+W5OXiDcTjbg2+i0Qr+bk/3JdtLvbeQGSjPS7+ak381Jv7eTfm8j/W5G16HfV3340v67zZL7J81Jv5uT+yfb6Tr0e3/KZ77C/rsZ2n9vp3PstwOY+7rZnzSjc5xv/W7XTr+3k/neRu6fNCP77+ak381Jv7eTfm8j/W5G+t2c9Ls56fd20u9tpN/NSL+bk343J/3eTvq9jfS7Gel3c9Lv5qTf2+kc++0A5r5uN1cY8A11jgMu4Pu6me9mZL6bkxcIt5MN+DY6rdDv5mR/sp30exu5gdKM9Ls56Xdz0u/tpN/bSL+b0d3e7ztx+NL+u82S+yfNSb+bk/sn2+lu7/f+hLdnhf13c7T/3k7n2G8HMPd1sz9pRuc43/rdrp1+byfzvY3cP2lG9t/NSb+bk35vJ/3eRvrdjPS7Oel3c9Lv7aTf20i/m5F+Nyf9bk76vZ30exvpdzPS7+ak381Jv7fTOfbbAcx93W6uMOAb6hwHXMD3dTPfzch8NycvEG4nG/BtdFqh383J/mQ76fc2cgOlGel3c9Lv5qTf20m/t5F+N6O7ud936vCl/XebJfdPmpN+Nyf3T7bT3dzv/elu3wr772Zp/72dzrHfDmDu62Z/0ozOcb71u107/d5O5nsbuX/SjOy/m5N+Nyf93k76vY30uxnpd3PS7+ak39tJv7eRfjcj/W5O+t2c9Hs76fc20u9mpN/NSb+bk35vp3PstwOY+7rdXGHAN9Q5DriA7+tmvpuR+W5OXiDcTjbg2+i0Qr+bk/3JdtLvbeQGSjPS7+ak381Jv7eTfm8j/W5Gd2u/7+ThS/vvNkvunzQn/W5O7p9sp7u13/uT3d4V9t/N0/57O51jvx3A3NfN/qQZneN863e7dvq9ncz3NnL/pBnZfzcn/W5O+r2d9Hsb6Xcz0u/mpN/NSb+3k35vI/1uRvrdnPS7Oen3dtLvbaTfzUi/m5N+Nyf93k7n2G8HMPd1u7nCgG+ocxxwAd/XzXw3I/PdnLxAuJ1swLfRaYV+Nyf7k+2k39vIDZRmpN/NSb+bk35vJ/3eRvrdjO7Gft/pw5f2322W3D9pTvrdnNw/2U53Y7/3p7r9K+y/m6n993Y6x347gLmvm/1JMzrH+dbvdu30ezuZ723k/kkzsv9uTvrdnPR7O+n3NtLvZqTfzUm/m5N+byf93kb63Yz0uznpd3PS7+2k39tIv5uRfjcn/W5O+r2dzrHfDmDu63ZzhQHfUOc44AK+r5v5bkbmuzl5gXA72YBvo9MK/W5O9ifbSb+3kRsozUi/m5N+Nyf93k76vY30uxndbf1+Ng5f2n+3WXL/pDnpd3Ny/2Q73W393p/oalbYfzdX++/tdI79dgBzXzf7k2Z0jvOt3+3a6fd2Mt/byP2TZmT/3Zz0uznp93bS722k381Iv5uTfjcn/d5O+r2N9LsZ6Xdz0u/mpN/bSb+3kX43I/1uTvrdnPR7O51jvx3A3Nft5goDvqHOccAFfF83892MzHdz8gLhdrIB30anFfrdnOxPtpN+byM3UJqRfjcn/W5O+r2d9Hsb6Xczupv6/WwdvrT/brPk/klz0u/m5P7Jdrqb+r0/zdWtsP9utvbf2+kc++0A5r5u9ifN6BznW7/btdPv7WS+t5H7J83I/rs56Xdz0u/tpN/bSL+bkX43J/1uTvq9nfR7G+l3M9Lv5qTfzUm/t5N+byP9bkb63Zz0uznp93Y6x347gLmv280VBnxDneOAC/i+bua7GZnv5uQFwu1kA76NTiv0uznZn2wn/d5GbqA0I/1uTvrdnPR7O+n3NtLvZnS39PvZPHxp/91myf2T5qTfzcn9k+10t/R7f5KrXWH/3Xztv7fTOfbbAcx93exPmtE5zrd+t2un39vJfG8j90+akf13c9Lv5qTf20m/t5F+NyP9bk763Zz0ezvp9zbS72ak381Jv5uTfm8n/d5G+t2M9Ls56Xdz0u/tdI79dgBzX7ebKwz4hjrHARfwfd3MdzMy383JC4TbyQZ8G51W6Hdzsj/ZTvq9jdxAaUb63Zz0uznp93bS722k383obuj3s3340v67zZL7J81Jv5uT+yfb6W7o9/4UV7/C/rsZ239vp3PstwOY+7rZnzSjc5xv/W7XTr+3k/neRu6fNCP77+ak381Jv7eTfm8j/W5G+t2c9Ls56fd20u9tpN/NSL+bk343J/3eTvq9jfS7Gel3c9Lv5qTf2+kc++0A5r5uN1cY8A11jgMu4Pu6me9mZL6bkxcIt5MN+DY6rdDv5mR/sp30exu5gdKM9Ls56Xdz0u/tpN/bSL+b0bn3+xwOX9p/t1ly/6Q56Xdzcv9kO517v/cnuDMr7L+bs/33djrHfjuAua+b/UkzOsf51u927fR7O5nvbeT+STOy/25O+t2c9Hs76fc20u9mpN/NSb+bk35vJ/3eRvrdjPS7Oel3c9Lv7aTf20i/m5F+Nyf9bk76vZ3Osd8OYO7rdnOFAd9Q5zjgAr6vm/luRua7OXmBcDvZgG+j0wr9bk72J9tJv7eRGyjNSL+bk343J/3eTvq9jfS7GZ1zv3/uz//5f3rjON546ye57zhe9uDDD7+pfcLbs0q/m6N+byf93kb63YzOud+f8zmf81+0T3H1q/S7Gev3djrHfjuAua+b5zvN6BznW7/btdPv7WS+t5H9dzOy/25O+t2c9Hs76fc20u9mpN/NSb+bk35vJ/3eRvrdjPS7Oel3c9Lv7aTf20i/m5F+Nyf9bk76vZ3Osd8OYO7rdnOFAd9Q5zjgAr6vm/luRua7OTmAuZ1swLfRaYV+Nyf7k+2k39vIDZRmpN/NSb+bk35vJ/3eRvrdjM613x/4F//i1b/yvd/7wls/xbNx+NL+u82S+yfNSb+bk/sn2+lc+33ffff9nx3AfPLrZ77N9xbIKy4fXXmR/8QVLzTfG1i/t5H9dzOy/25O9t/NSb+3k35vI/1uRvrdnPS7Oen3dtLvbaTfzUi/m5N+Nyf93k76vY30uxnpd3PS7+ak39tJv7eRfjcj/W5O59hvBzDbtXMAMzid44B7ATxcOAeME5L5TkyHDfh2sgHfRjbgzcgGvDnpd3PS7+2k39tIv5uRfjcn/W5O+r2dzrHf//1f+Av/zQfe+c6vvvWnf7YOX+r3nqPHVjhAv630exudVuj3djrHfpvvfd3MdzMy383JN2A2J/uT7aTf20i/m5F+NyfP55uTfm8n/d5G+t2M9Ls56Xdz0u/tpN/bSL+bkX43J/1uTvq9nfR7G+l3M9Lv5qTfzUm/t5N+byP9bkb63ZwcwGxODmAGJwEPSF6wSkgCnph8Q2Bj0u/gpN8BSb8Tkn4nJv1uTPodnPQ7IOl3QtLvxKTfjUm/h9PbHnropTeO4423Lns2D1+efpb/P3v3G/J7ftd3/nediTYIVavZCJFuYW90C04y2dm2Sw1V1+xUCtYbW1KQgk1o171plUq3WDKZ0LIUa1yRhaWyZBDUbr21ail2SBYtsWxbstGZpUtvLJQSiTS1/oFgY+Zcy/d4utVpZl7PmTnXOd9zzuOWsP2cXNf1+Lz3yef6fn+fubzgaQPuBc92cj7ZRl7wNCPnk+ak381Jv7fTGfvtAubet2OF+d5OZ5xv/d77Zr6bkfluTv4DKNvJ+XsbeX7SjPS7Oel3c9Lv7aTf20i/m5F+Nyf9bk76vZ30exvpdzPS7+ak381Jv7eTfm8j/W5G+t2cztjvOxcwf/Znf/YT73jHO/5N+zFuftX19fUfv7q6+peXy+VXbv6r5a/wzPX19T+6urr6rfwvbnDh9fX1W6+urv7k5XJ54Qa/zOv9n/6a6+vrP3R1dfVPXu8/vKn1n/rUp/7w8b/97ne/+1/c1Nd4vf+75nuLme9tdKww383pcrno96bS72100e+NpN/bSL+b0d1V+r259Hsb6Xcz8vtlcHL+Dki/s0S/X4Xqcx//+B/8jZ/5mXe/8v/5y7/1Wz/1Zd/8zf8qC9/AQvOdUc33pnI+2UbOJ83I+SQ46XdAcj6pSKfr9zvf+c4/c3zzL7744k/XH+Km13k+uIU9H9xGng82I88Hs9Pp+u18kvfO75ebynxvI79fNiO/XwYn/Q5Ifr+sSPodpPx+uZH8frmN/H7ZjPx+mZ30O1Dp90bS722k381Iv7OTfgcq/d5I+r2NjhWf/vSnv/rqx3/8x//a133d173U/snNr7p169Zff/nll//hmS7y3bp16/nbt29/z+Vy+dWbF0hf4atu3br1kdu3b78/rb4Pi44wPfHEE3/q9u3bf+M+fLn0JX7+53/+24+F3/AN3/AT6R/ch0XmOyGb78BkvgPS5XLR7+2k39voWKHfyUm/A5N+ByT9Tkj6nZj0uzHpd3DS74Ck36+K9Bs/+qPv/a1f+qXveuWCt77rXT/05d/xHR9ruje3ynw3W79fbifnk23k98tmdLlcnE8ClX4HJOeThHTGfj/11FM/dXzzv/iLv/ht6Ye4D4s8H0zI+h2Y9Dsg6XdCOmO/zXfaOu8vA5P5DkjeXzYkv18mJ/1OTPodmPQ7IOl3Q9Lv5KTfiUm/A5N+ByT9bkj6nZz0OzHpd2DS74Ck3w1Jv5PTSy+99M6rD3/4w9/4wQ9+8OfSv7gPi/wJ443sTxhvo2PFc8899+zxf5999tnn2r+4+VXmexub721kvpvRseqll1769Oc///k/9vTTT/9y/1c3t9J8N1v9bk7mezud8U/Qm++9b/rdjMx3c3L+3k7OJ9vI+bsZ6fcXd/rYM8+8//bl8tFX/r/eulw+8N4XXni+697cSueTZuv8vZ2cT7bRscL5ZDs5n2wj55Nm5HzSnM7Y78vlcn33u79qP8XNr9Lvbazf20i/m5F+N6cz9tvvl23v/H65ncz3NvL7ZTNyPmlO+t2c9Hs76fc20u9mpN/NSb+bk35vJ/3eRvrdjPS7Oel3c9Lv7aTf20i/m5F+N6cPfehD3+QCZrAS8I0k4NtIwJuRgDcnB/DmpN/bSb+3kX43I/1uTvrdnPR7O+n3NtLvZqTfzUm/m5N+/16nV7t8+eXf+q2f+q++67v+i6Z686vMdzM239vJ+WQbOZ80I+eT5qTfzUm/t9MZ++0C5t63Y4X53k5nnG/93vtmvpuR+W5OLtBvJ+fvbXSs0O/m5HyynfR7G3l+0oz0uznpd3PS7+2k39tIv5uRfjcn/W5O+r2d9Hsb6Xcz0u/mpN/NSb+30xn77QLm3rc7Kwz4hjrjgAv43jfz3YzMd3PyAnM7OYBvIy8wm5F+Nyf9bk76vZ30exvpdzPS7+ak381Jv7fTg+z3q12+fOu73vVDX/n+9/9n73znO79t/wT3Z4XnJ83Z88HtpN/b6Fih39vpQfb71b478733zXw3I/PdnFzAbE7OJ9tJv7eRfjcj/W5Ofr9sTvq9nfR7G+l3M9Lv5qTfzUm/t5N+byP9bkb63Zz0uznp93bS722k381Iv5uTfjcn/d5O+r2N9LsZ6XdzcgGzObmAGZwEPCD5gFVCEvDE5L+w2Zj0Ozjpd0DS74Sk34lJvxuTfgcn/Q5I+p2Q9Dsx6Xdj0u+7Tq92+fLW5fKBt/3tv/1vbt269d+5gPnaQ+WC2v7/6fR7Gx0rvMBsTl5gbifn723kBWYz0u/m5AJmc9Lv7aTf20i/m5F+Nyfn7+ak39tJv7eRfjcj/W5O+t2c9Hs76fc20u9mpN/NSb+bk35vJ/3eRvrdjPS7Oel3c9Lv7aTf20i/m5F+NycXMJuTDxAGJwEPSD4AnpAEPDH5AGFj0u/gpN8BSb8Tkn4nJv1uTPodnPQ7IOl3QtLvxKTfjUm/L5fLa12+fO8LLzyv322YXMDcTvq9jY4VXmA2Jy8wt5N+byMvMJuRfjcnFzCbk35vJ/3eRvrdjPS7OTl/Nyf93k76vY30uxnpd3PS7+ak39tJv7eRfjcj/W5O+t2c9Hs76fc20u9mpN/NSb+bk35vJ/3eRvrdjPS7ObmA2Zx8gDA4CXhA8gHwhCTgickHCBuTfgcn/Q5I+p2Q9Dsx6Xdj0u/gpN8BSb8Tkn4nJv1uTI99v9fly4NRv9swuYC5nfR7Gx0rvMBsTl5gbif93kZeYDYj/W5OLmA2J/3eTvq9jfS7Gel3c3L+bk76vZ30exvpdzPS7+ak381Jv7eTfm8j/W5G+t2c9Ls56fd20u9tpN/NSL+bk343J/3eTvq9jfS7Gel3c3IBszk99h8gLEwCXpQuFx8g3E4Cvo2OFQ7gzckBfDvp9zZyAG9G+t2c9Ls56fd20u9tpN/NSL+bk343p8e53+Xy5aGo322WPD/ZTvq9jTw/aUbHqse531VJv5uUfm8n/d5Gd1dc3/2/V/lf3PBC872Bzfc2cj5pRs4nzcn5pDnp93bS722k381Iv5uTfjcn/d5O+r2N9LsZ6Xdz0u/mpN/bSb+3kX43I/1uTvrdnPR7O+n3NtLvZqTfzemM/XYBs+2dD6AEpzMOuA/Iho3zAauEZL4TkwvGgckBPCC5YNyQ9Ds56Xdi0u/ApN8BSb8bkn4nJ/1OTPodmO5Xv+vly+NbNt9h4/wF44R0v+Y7fTN3F5nvpuUF5nYy39vIC8xm5AVmczpjv/0FzLZ3LtBvpzPOt/eXe9/0uxmZ7+bk/L2dnL+3kfN3M9Lv5qTfzUm/t5N+byP9bkb63Zz0uznp93bS722k381Iv5uTfjcn/d5O+r2N9LsZ6XdzOmO/XcBse+cCZnA644B7gRk2zgfAE5L5Tkw+AB6YHMADkgs8DUm/k5N+Jyb9Dkz6HZD0uyHpd3LS78Sk34HpfvT79Vy+PL5l8x02zgXMhHQ/5jt9I79rkfluYl5gbifzvY28wGxGXmA2pzP22wXMtncuYG6nM86395d73/S7GZnv5uT8vZ2cv7eR83cz0u/mpN/NSb+3k35vI/1uRvrdnPS7Oen3dtLvbaTfzUi/m5N+Nyf93k76vY30uxnpd3M6Y79dwGx75wJmcDrjgHuBGTbOB8ATkvlOTD4AHpgcwAOSCzwNSb+Tk34nJv0OTPodkPS7Iel3ctLvxKTfgemm+/16L18e37L5DhvnAmZCuun5Tt/EKxaZ76bmBeZ2Mt/byAvMZuQFZnM6Y79dwGx75wLmdjrjfHt/ufdNv5uR+W5Ozt/byfl7Gzl/NyP9bk763Zz0ezvp9zbS72ak381Jv5uTfm8n/d5G+t2M9Ls56Xdz0u/tpN/bSL+bkX43pzP22wXMtncuYAanMw64F5hh43wAPCGZ78TkA+CByQE8ILnA05D0Oznpd2LS78Ck3wFJvxuSficn/U5M+h2YbrLfb+Ty5fEtm++wcS5gJqSbnO/0DXyRRea7yXmBuZ3M9zbyArMZeYHZnM7Ybxcw2965gLmdzjjf3l/ufdPvZmS+m5Pz93Zy/t5Gzt/NSL+bk343J/3eTvq9jfS7Gel3c9Lv5qTf20m/t5F+NyP9bk763Zz0ezvp9zbS72ak383pjP12AbPtnQuYwemMA+4FZtg4HwBPSOY7MfkAeGByAA9ILvA0JP1OTvqdmPQ7MOl3QNLvhqTfyUm/E5N+B6ab6vcbvXx5fMvmO2ycC5gJ6abmO33xV1lkvpueF5jbyXxvIy8wm5EXmM3pjP12AbPtnQuY2+mM8+395d43/W5G5rs5OX9vJ+fvbeT83Yz0uznpd3PS7+2k39tIv5uRfjcn/W5O+r2d9Hsb6Xcz0u/mpN/NSb+3k35vI/1uRvrdnM7Ybxcw2965gBmczjjgXmCGjfMB8IRkvhOTD4AHJgfwgOQCT0PS7+Sk34lJvwOTfgck/W5I+p2c9Dsx6Xdguol+v5nLl8e3bL7DxrmAmZBuYr7TF36NRea7CXqBuZ3M9zbyArMZeYHZnM7Ybxcw2965gLmdzjjf3l/ufdPvZmS+m5Pz93Zy/t5Gzt/NSL+bk343J/3eTvq9jfS7Gel3c9Lv5qTf20m/t5F+NyP9bk763Zz0ezvp9zbS72ak383pjP12AbPtnQuYwemMA+4FZtg4HwBPSOY7MfkAeGByAA9ILvA0JP1OTvqdmPQ7MOl3QNLvhqTfyUm/E5N+B6Z73e83e/ny+JbNd9g4FzAT0r2e7/RFxyLz3RS9wNxO5nsbeYHZjLzAbE5n7LcLmG3vXMDcTmecb+8v977pdzMy383J+Xs7OX9vI+fvZqTfzUm/m5N+byf93kb63Yz0uznpd3PS7+2k39tIv5uRfjcn/W5O+r2d9Hsb6Xcz0u/mdMZ+u4DZ9s4FzOB0xgH3AjNsnA+AJyTznZh8ADwwOYAHJBd4GpJ+Jyf9Tkz6HZj0OyDpd0PS7+Sk34lJvwPTvez3vbh8eXzL5jtsnAuYCeleznf6gmGR+Q5I5jshme/EdPH8uzm5oLadzthvFzD3vnlB34zOON/63fZOv7eT+d5GxwofINxOzt/b6Fih381Jv7eTfm8j/W5G+t2c9Ls56fd20u9tpN/NSL+bk343J/3eTvq9jfS7Gel3c9Lv5qTf2+mM/XYBc+/bnRUGfEOdccAFfO+b+W5G5rs5eYG5nRzAt5EXmM1Iv5uTfjcn/d5O+r2N9LsZ6Xdz0u/mpN/b6V71+15dvjy+Y/O9980LnmZ0r+a7fbW2ynw3J/3eTuZ7Gzl/NyPn7+Z0xn67gNn2zvvL7XTG+fb+cu+bfjcj892cnL+3k/P3NnL+bkb63Zz0uznp93bS722k381Iv5uTfjcn/d5O+r2N9LsZ6Xdz0u/mpN/bSb+3kX43I/1uTmfstwuYbe9cwAxOZxxwLzDDxrlgnJDMd2LyX5ANTA7gAcl/QbYh6Xdy0u/EpN+BSb8Dkn43JP1OTvqdmPQ7MN2Lft/Ly5fHt2y+w8b5CyUJ6V7Md/pCr2OR+W5YXmBuJ/O9jbzAbEZeYDanM/bbBcy2dy5gbqczzrf3l3vf9LsZme/m5Py9nZy/t5HzdzPS7+ak381Jv7eTfm8j/W5G+t2c9Ls56fd20u9tpN/NSL+bk343J/3eTvq9jfS7Gel3czpjv13AbHvnAmZwOuOAe4EZNs4HwBOS+U5MPgAemBzAA5ILPA1Jv5OTficm/Q5M+h2Q9Lsh6Xdy0u/EpN+B6c32+15fvjy+ZfMdNs4FzIT0Zuc7fZHXuch8NzAvMLeT+d5GXmA2Iy8wm9MZ++0CZts7FzC30xnn2/vLvW/63YzMd3Ny/t5Ozt/byPm7Gel3c9Lv5qTf20m/t5F+NyP9bk763Zz0ezvp9zbS72ak381Jv5uTfm8n/d5G+t2M9Ls5nbHfLmC2vXMBMzidccC9wAwb5wPgCcl8JyYfAA9MDuAByQWehqTfyUm/E5N+Byb9Dkj63ZD0Oznpd2LS78D0Zvp9E5cvj2/ZfIeNcwEzIb2Z+U5f4A0sMt8NzQvM7WS+t5EXmM3IC8zmdMZ+u4DZ9s4FzO10xvn2/nLvm343I/PdnJy/t5Pz9zZy/m5G+t2c9Ls56fd20u9tpN/NSL+bk343J/3eTvq9jfS7Gel3c9Lv5qTf20m/t5F+NyP9bk5n7LcLmG3vXMAMTmcccC8ww8b5AHhCMt+JyQfAA5MDeEBygach6Xdy0u/EpN+BSb8Dkn43JP1OTvqdmPQ7ML3Rft/U5cvjWzbfYeNcwExIb3S+0//4G1xkvhucF5jbyXxvIy8wm5EXmM3pjP12AbPsleBSAAAgAElEQVTtnQuY2+mM8+395d43/W5G5rs5OX9vJ+fvbeT83Yz0uznpd3PS7+2k39tIv5uRfjcn/W5O+r2d9Hsb6Xcz0u/mpN/NSb+3k35vI/1uRvrdnM7Ybxcw2965gBmczjjgXmCGjfMB8IRkvhOTD4AHJgfwgOQCT0PS7+Sk34lJvwOTfgck/W5I+p2c9Dsx6XdgeiP9vsnLl8e3bL7DxrmAmZDeyHyn/+E3sch8NzwvMLeT+d5GXmA2Iy8wm9MZ++0CZts7FzC30xnn2/vLvW/63YzMd3Ny/t5Ozt/byPm7Gel3c9Lv5qTf20m/t5F+NyP9bk763Zz0ezvp9zbS72ak381Jv5uTfm8n/d5G+t2M9Ls5nbHfLmC2vXMBMzidccC9wAwb5wPgCcl8JyYfAA9MDuAByQWehqTfyUm/E5N+Byb9Dkj63ZD0Oznpd2LS78D0evt905cvj2/ZfIeNcwEzIb3e+U7/o29ykflugF5gbifzvY28wGxGXmA2pzP22wXMtncuYG6nM86395d73/S7GZnv5uT8vZ2cv7eR83cz0u/mpN/NSb+3k35vI/1uRvrdnPS7Oen3dtLvbaTfzUi/m5N+Nyf93k76vY30uxnpd3M6Y79dwGx75wJmcDrjgHuBGTbOB8ATkvlOTD4AHpgcwAOSCzwNSb+Tk34nJv0OTPodkPS7Iel3ctLvxKTfgen19Pt+XL48vmXzHTbOBcyE9HrmO/0P3oNF5rsheoG5ncz3NvICsxl5gdmczthvFzDb3rmAuZ3OON/eX+590+9mZL6bk/P3dnL+3kbO381Iv5uTfjcn/d5O+r2N9LsZ6Xdz0u/mpN/bSb+3kX43I/1uTvrdnPR7O+n3NtLvZqTfzemM/XYBs+2dC5jB6YwD7gVm2DgfAE9I5jsx+QB4YHIAD0gu8DQk/U5O+p2Y9Dsw6XdA0u+GpN/JSb8Tk34Hptrv+3X58viWzXfYOBcwE1Kd7/Q/do8Wme8G6QXmdjLf28gLzGbkBWZzOmO/XcBse+cC5nY643x7f7n3Tb+bkfluTs7f28n5exs5fzcj/W5O+t2c9Hs76fc20u9mpN/NSb+bk35vJ/3eRvrdjPS7Oel3c9Lv7aTf20i/m5F+N6cz9tsFzLZ3LmAGpzMOuBeYYeN8ADwhme/E5APggckBPCC5wNOQ9Ds56Xdi0u/ApN8BSb8bkn4nJ/1OTPodmEq/7+fly+NbNt9h41zATEhlvtP/0D1cZL4bpheY28l8byMvMJuRF5jN6Yz9dgGz7Z0LmNvpjPPt/eXeN/1uRua7OTl/byfn723k/N2M9Ls56Xdz0u/tpN/bSL+bkX43J/1uTvq9nfR7G+l3M9Lv5qTfzUm/t5N+byP9bkb63ZzO2G8XMNveuYAZnM444F5gho3zAfCEZL4Tkw+AByYH8IDkAk9D0u/kpN+JSb8Dk34HJP1uSPqdnPQ7Mel3YFr9vt+XL49v2XyHjXMBMyGt+U7/I/d4kfluoF5gbifzvY28wGxGXmA2pzP22wXMtncuYG6nM86395d73/S7GZnv5uT8vZ2cv7eR83cz0u/mpN/NSb+3k35vI/1uRvrdnPS7Oen3dtLvbaTfzUi/m5N+Nyf93k76vY30uxnpd3M6Y79dwGx75wJmcDrjgHuBGTbOB8ATkvlOTD4AHpgcwAOSCzwNSb+Tk34nJv0OTPodkPS7Iel3ctLvxKTfgem1+v0gLl8e37L5DhvnAmZCcj5JTBfPB5uTCzzbSb+30bHCC/rtpN/b6O6K67v/9yr/ixteaL43sPneRscK55Pm5HyynZxPtpHzSTPS7+ak381Jv7eTfm8j/W5G+t2c9Ls56fd20u9tpN/NSL+bk343J/3eTvq9jfS7Gel3c9Lv5qTf2+mM/XYBc+/bnRUGfEOdccAFfO+b+W5G5rs5+QDKdnIA30bHCv1uTs4n20m/t5EHKM1Iv5uTfjcn/d5O+r2N9LsZvVq/H9Tly+O7Nt9t7/x+uZ2cT7aR3y+bkeeDzUm/m5N+byf93kZ3V7iAGaj8frmR9Hsb+f2yGel3c/J8sDnp93bS722k381Iv5uTfjcn/d5O+r2N9LsZ6Xdz0u/mpN/bSb+3kX43I/1uTvrdnPR7O+n3NtLvZqTfzckFzObkAmZwEvCA5L8AnpAEPDG5oNaY9Ds46XdA0u+EpN+JSb8bk34HJ/0OSPqdkPQ7Mel3Y3oo+v0gL18ejPrdhskFnu2k39voWOEFZnPyAnM76fc28gKzGel3c7pcLi5gBir93kj6vY30uxnpd3Ny/m5O+r2d9Hsb6Xcz0u/mpN/NSb+3k35vI/1uRvrdnPS7Oen3dtLvbaTfzUi/m5N+Nyf93k76vY30uxnpd3NyAbM5PRQfIIw/yo0tE/BG6wOE20nAt9GxwgG8OTmAbyf93kYO4M1Iv5uTfjcn/d5O+r2N9LsZ6Xdz0u/mdPZ+P+jLl4eifrdZ8vxkO+n3NvL8pBkdq87e7/6T3NxK/W62+r2d9Hsb3V3hAmag0u+NpN/byPOTZqTfzcnzk+ak39tJv7eRfjcj/W5O+t2c9Hs76fc20u9mpN/NSb+bk35vJ/3eRvrdjPS7Oel3c9Lv7aTf20i/m5F+NycXMJuTD6AEJwEPSP4CT0IS8MTkAmZj0u/gpN8BSb8Tkn4nJv1uTPodnPQ7IOl3QtLvxKTfjenU/T7D5cuDUb/bMLnAs530exsdK7zAbE5eYG4n/d5GXmA2I/1uTv4CZnPS7+2k39tIv5uRfjcn5+/mpN/bSb+3kX43I/1uTvrdnPR7O+n3NtLvZqTfzUm/m5N+byf93kb63Yz0uznpd3PS7+2k39tIv5uRfjcnFzCb06k/QBh/hBtfJuCN2AcIt5OAb6NjhQN4c3IA3076vY0cwJuRfjcn/W5O+r2d9Hsb6Xcz0u/mpN/N6az9/pXv/u7vu325fPSVP8Wty+UD733hhefbT3dvVul3c/T8ZDvp9zby/KQZHavO2u8nn3zya/tPcbMr9bv56vd20u9tdHeFv4AZqPR7I+n3NvL8pBnpd3Py/KQ56fd20u9tpN/NSL+bk343J/3eTvq9jfS7Gel3c9Lv5qTf20m/t5F+NyP9bk763Zz0ezvp9zbS72ak383JBczm5AMowUnAA5K/wJOQBDwxuYDZmPQ7OOl3QNLvhKTfiUm/G5N+Byf9Dkj6nZD0OzHpd2M6Zb+/8M/+2f/96z/5k1/5yh/hQVy+PL4H/W7D5ALPdtLvbXSs8AKzOXmBuZ30ext5gdmM9Ls5+QuYzUm/t5N+byP9bkb63Zycv5uTfm8n/d5G+t2M9Ls56Xdz0u/tpN/bSL+bkX43J/1uTvq9nfR7G+l3M9Lv5qTfzUm/t5N+byP9bkb63ZxcwGxOp/wA4Zd+6Zf+U/8F8NfeQAeUNuAOKNvJAWUbOaA0IweU5qTfzUm/t5N+byP9bkb63Zz0uznp93bS722k383o//j2b//LX/jsZ3/wlasf1OXL4/sw323vXMDcTs4n2+hY4XzSnJxPtpN+byPnk2ak383JBczmpN/bSb+3kX43I/1uTs7fzUm/t5N+byP9bkb63Zz0uznp93bS722k381Iv5uTfjcn/d5O+r2N9LsZ6Xdz0u/mpN/bSb+3kX43I/1uTi5gNicXMIOTgAckf4EnIQl4YvIBwsak38FJvwOSfick/U5M+t2Y9Ds46XdA0u+EpN+JSb8b06n6/bFnnnn/7cvlo6/81h/k5cvje9HvNkwuYG4n/d5GxwovMJuTF5jbSb+3kReYzUi/m5MLmM1Jv7eTfm8j/W5G+t2cnL+bk35vJ/3eRvrdjPS7Oel3c9Lv7aTf20i/m5F+Nyf9bk76vZ30exvpdzPS7+ak381Jv7eTfm8j/W5G+t2c7lzA/PjHP/6v3/72t3++/ZP7suqrrq+vP3d1dfVb9+WrhS9yfX39NZfL5bNXV1cvh+U3vuT6+vqJy+Xytqurq1+58S8Wv8D19fVbr66uvuxyufxq/Cc3vuyll176/ccXefLJJ3/zxr9Y/wLme1iZ7zZM5rs56fd20u9tdHeFfut3HpbXWqjfjVG/t5N+byP9bkbO381Jv5vTWfr9uV/4hS/79Z/8ya985Xf9Fe9736992dd//efaT3Mzq/Q7uzp/O3/nYXH+fvNUZ+n3v/9JnE/anjqfNCfzvZ3OeD558skn33F85y+99NIv75/gvq1wPnE+uSfDpt+NUb+30xn7bb73vh0rzPd2Mt/byPPvZuT3y+ak381Jv7eTfm8j/W5G+t2c9Ls56fd20u9tpN/NSL+bk343J/3eTvq9jfS7Gel3c/rMZz7z+65++Id/+M++5z3v+cftn9z8qre85S3PX19f/9jLL7/8ws1/tfYVvuRLvuSTL7/88p++ffv2KS483rp162ueeOKJf/Dbv/3bT7ef4OZXPfHEE89cXV39+S984Qvvv/mv1r7CCy+88D3HymeeeeYj7V/c/CrzvY3N9zY6Vpjv5qTf20m/t9GxQr+3k35vI/1uRscq/d5W+r2N9LsZ6Xdzcv5uTmfo969///f/uS989rM/+Mrv+C1ve9t3f8X3fu/faz/Jza3S72br/L2d9HsbOX83I+fv5qTfzUm/t5N+b6NjxdNPP/3p4/9+8pOf/Nr2L25+lfnexuZ7GzmfNCPnk+bkfNKc9Hs76fc20u9mpN/NSb+bk35vJ/3eRvrdjPS7Oel3c9Lv7aTf20i/m5F+Nyf9bk76vZ30exvpdzPS7+Z0xn5/4hOf+BNXH/7wh7/xgx/84M+1H+PmV7344os/dfv27R956qmnfvrmv1r7Cv6E8XbyJ4y30bHCfG8nf8J4Gx0r/An65qTf20m/t5F+NyP9bk763Zz0ezvp9zbS72ak381Jv5vTg+73x5555v23L5ePvvK7vXW5fOC9L7zwfPspbnaVfjdfz0+2k35vI89PmtGx6kH3+5Xfqflue+d80pzM93Y64/nk+ONgd7/zq/0T3J8VzifbWb+3kfNJM3I+aU5n7LfzSds755PtZL63keffzcj5pDnpd3PS7+2k39tIv5uRfjcn/W5O+r2d9Hsb6Xcz0u/mpN/NSb+3k35vI/1uRvrdnD70oQ99kwuYwUrAN5KAbyMBb0YC3pwcwJuTfm8n/d5G+t2M9Ls56Xdz0u/tpN/bSL+bkX43J/1uTg+y3692+fIr3ve+X/vj3/mdf6D9BDe/Sr+bsQsO20m/t9GxQr+b04Ps9xf7Ds132zfz3ZzM93Y64/nEBcy9b8cK872dzjjf+r33zXw3I/PdnPx+uZ2cv7eR3y+bkX43J/1uTvq9nfR7G+l3M9Lv5qTfzUm/t5N+byP9bkb63Zz0uznp93bS722k381Iv5vTGfvtAmbbOy8wg9MZB9wLzLBxXtAnJPOdmPyF18DkAB6QfEC2Iel3ctLvxKTfgUm/A5J+NyT9Tk76nZj0+3cxvdrly7e87W3f/Z983/d975NPPvm1TfXmV5nvZuwFz3ZyPtlGXvA0Iy94mpN+Nyf93k76vY3urvAXMAOVC5gbSb+30bFCv7eTfm8j5+9m5PzdnPS7Oen3dtLvbaTfzUi/m5N+Nyf93k76vY30uxnpd3PS7+ak39tJv7eRfjcj/W5O+t2c9Hs76fc2Ola4gNmcXMAMTgIekLzATEgCnpj8BYfGpN/BSb8Dkn4nJP1OTPrdmPQ7OOl3QNLvhKTfiUm/G9MD6ferXb68dbl84A/8rb/1D7/0S7/0n7qA+dob6D9g1QbcBYft5HyyjY4VXvBsJ+eTbeQFfTPygr45nbHf/gJm2zvnk+10xvl2/t77pt/NyHw3J+fv7eT8vY2cv5uRfjcn/W5O+r2d9Hsb6Xcz0u/mpN/NSb+3k35vI/1uRvrdnPS7Oen3dtLvbaTfzUi/m9MZ++0CZtu7B/IBwtf61gS8bZwXmM3JC/rtdMaAm++9bw4ozch8Nye/YG4n55Nt5BfMZqTfzUm/m5N+byf93kb63YweRL9f6/Lle1944Xnz3fbO75fNyfOT7eR8so2OFc4n20m/t5HzSTN6EOeT9Z2Z7yX0//+/+wuYgcr5ZCM5n2wj55NmpN/Nye+XzUm/t5N+byP9bkb63Zz0uznp93bS722k381Iv5uTfjcn/d5O+r2N9LsZ6Xdz0u/mpN/bSb+3kX43I/1uTi5gNicXMIOTgAckH7BKSAKemPwFnsak38FJvwOSfick/U5M+t2Y9Ds46XdA0u+EpN+JSb8b033t97p8eXzL5rttnBc8zckLnu3kfLKNvOBpRvrdnPS7Oen3djpjv/0FzL1vxwrzvZ3OON/6vffNfDcj892c/AdQtpPz9zY6Vuh3c3I+2U76vY08P2lG+t2c9Ls56fd20u9tpN/NSL+bk343J/3eTvq9jfS7Gel3c9Lv5qTf2+mM/XYBc+/bnRUGfEOdccAFfO+b+W5G5rs5eYG5nRzAt5EXmM1Iv5uTfjcn/d5O+r2N9LsZ6Xdz0u/m9Dj3u1y+PBT1u82S5yfNyfPB7aTf28gLzGak381Jv5uTfm+nM/bbBcy9b36/bEZnnG/9bnun39vJfG8j5+9m5PzdnPS7Oen3dtLvbaTfzUi/m5N+Nyf93k76vY30uxnpd3PS7+ak39tJv7eRfjcj/W5O+t2c9Hs7nbHfLmDufbuzwoBvqDMOuIDvfTPfzch8N6fH+QPgTcgHwKuTfjcp55PtpN/byAOUZuQBSnPS7+ak39tJv7fR49zvevnyMNLvNkv63Zz0ezvp9zZ6nPvddH5nlX43Lf1uTvq9nc7Ybxcw9755v9OMzjjf+t32Tr+3k/neRs7fzcj5uznpd3PS7+2k39tIv5uRfjcn/W5O+r2d9Hsb6Xcz0u/mpN/NSb+3k35vI/1uRvrdnPS7Oen3djpjv13A3Pt2Z4UB31BnHHAB3/tmvpuR+W5OLmBuJwfwbXSs0O/m5HyynfR7G3mA0oz0uznpd3PS7+2k39voce3367l8eRjpd5sl/W5O+r2d9HsbPa79bjL/YZV+NzH9bk76vZ3O2G8XMPe+eb/TjM443/rd9k6/t5P53kbO383I+bs56Xdz0u/tpN/bSL+bkX43J/1uTvq9nfR7G+l3M9Lv5qTfzUm/t5N+byP9bkb63Zz0uznp93Y6Y79dwNz7dmeFAd9QZxxwAd/7Zr6bkfluTi5gbicH8G10rNDv5uR8sp30ext5gNKM9Ls56Xdz0u/tpN/b6HHs9+u9fHkY6XebJf1uTvq9nfR7Gz2O/W4qv3eVfjc1/W5O+r2dzthvFzD3vnm/04zOON/63fZOv7eT+d5Gzt/NyPm7Oel3c9Lv7aTf20i/m5F+Nyf9bk76vZ30exvpdzPS7+ak381Jv7eTfm8j/W5G+t2c9Ls56fd2OmO/XcDc+3ZnhQHfUGcccAHf+2a+m5H5bk4uYG4nB/BtdKzQ7+bkfLKd9HsbeYDSjPS7Oel3c9Lv7aTf2+hx6/cbuXx5GOl3myX9bk76vZ30exs9bv1uIv/xKv1ucvrdnPR7O52x3y5g7n3zfqcZnXG+9bvtnX5vJ/O9jZy/m5Hzd3PS7+ak39tJv7eRfjcj/W5O+t2c9Hs76fc20u9mpN/NSb+bk35vJ/3eRvrdjPS7Oel3c9Lv7XTGfruAufftzgoDvqHOOOACvvfNfDcj892cXMDcTg7g2+hYod/NyflkO+n3NvIApRnpd3PS7+ak39tJv7fR49TvN3r58jDS7zZL+t2c9Hs76fc2epz63TS++Cr9bnr63Zz0ezudsd8uYO59836nGZ1xvvW77Z1+byfzvY2cv5uR83dz0u/mpN/bSb+3kX43I/1uTvrdnPR7O+n3NtLvZqTfzUm/m5N+byf93kb63Yz0uznpd3PS7+10xn67gLn37c4KA76hzjjgAr73zXw3I/PdnFzA3E4O4NvoWKHfzcn5ZDvp9zbyAKUZ6Xdz0u/mpN/bSb+30ePS7zdz+fIw0u82S/rdnPR7O+n3Nnpc+t0kXn2VfjdB/W5O+r2dzthvFzD3vnm/04zOON/63fZOv7eT+d5Gzt/NyPm7Oel3c9Lv7aTf20i/m5F+Nyf9bk76vZ30exvpdzPS7+ak381Jv7eTfm8j/W5G+t2c9Ls56fd2OmO/XcDc+3ZnhQHfUGcccAHf+2a+m5H5bk4uYG4nB/BtdKzQ7+bkfLKd9HsbeYDSjPS7Oel3c9Lv7aTf2+hx6PebvXx5GOl3myX9bk76vZ30exs9Dv1uCq+9Sr+bon43J/3eTmfstwuYe9+832lGZ5xv/W57p9/byXxvI+fvZuT83Zz0uznp93bS722k381Iv5uTfjcn/d5O+r2N9LsZ6Xdz0u/mpN/bSb+3kX43I/1uTvrdnPR7O52x3y5g7n27s8KAb6gzDriA730z383IfDcnFzC3kwP4NjpW6Hdzcj7ZTvq9jTxAaUb63Zz0uznp93bS7230qPf7Xly+PIz0u82Sfjcn/d5O+r2NHvV+N4G9Sr+3kecnzcjz7+Z0xn67gNn2zvlkO51xvp2/977pdzMy383J+8vt5Py9jZy/m5F+Nyf9bk76vZ30exvpdzPS7+ak381Jv7eTfm8j/W5G+t2c9Ls56fd20u9tpN/NSL+b0xn77QJm2zsXMIPTGQfcC8ywcS4YJyTznZguDuDbyQF8GzmANyMH8Oak381Jv7eTfm8j/W5G+t2c9Ls5Par9vleXLw9F/W6z5PlJc3LBYTvp9zY6Vjyq/W4/fVul381Jv5uTfm+nM/bbBcy9b36/bEZnnG/9bnun39vJfG8j5+9m5PzdnPS7Oen3dtLvbaTfzUi/m5N+Nyf93k76vY30uxnpd3PS7+ak39tJv7eRfjcj/W5O+t2c9Hs7nbHfLmDufbuzwoBvqDMOuIDvfTPfzch8NycfINxODuDb6Fih383J+WQ76fc28gClGel3c9Lv5qTf20m/t9Gj2u97efnyMNLvNkv63Zz0ezvp9zZ6VPvdfvK+Sr+blX43J/3eTmfstwuYe9+832lGZ5xv/W57p9/byXxvI+fvZuT83Zz0uznp93bS722k381Iv5uTfjcn/d5O+r2N9LsZ6Xdz0u/mpN/bSb+3kX43I/1uTvrdnPR7O52x3y5g7n27s8KAb6gzDriA730z383IfDcnFzC3kwP4NjpW6Hdzcj7ZTvq9jTxAaUb63Zz0uznp93bS7230KPb7Xl++PIz0u82Sfjcn/d5O+r2NHsV+t5/69a3S7+al381Jv7fTGfvtAubeN+93mtEZ51u/297p93Yy39vI+bsZOX83J/1uTvq9nfR7G+l3M9Lv5qTfzUm/t5N+byP9bkb63Zz0uznp93bS722k381Iv5uTfjcn/d5OZ+y3C5h73+6sMOAb6owDLuB738x3MzLfzckFzO3kAL6NjhX63ZycT7aTfm8jD1CakX43J/1uTvq9nfR7Gz1q/b6Jy5eHkX63WdLv5qTf20m/t9Gj1u/2E7/+VfrdzPS7Oen3djpjv13A3Pvm/U4zOuN863fbO/3eTuZ7Gzl/NyPn7+ak381Jv7eTfm8j/W5G+t2c9Ls56fd20u9tpN/NSL+bk343J/3eTvq9jfS7Gel3c9Lv5qTf2+mM/XYBc+/bnRUGfEOdccAFfO+b+W5G5rs5uYC5nRzAt9GxQr+bk/PJdtLvbeQBSjPS7+ak381Jv7eTfm+jR6nfN3X58jDS7zZL+t2c9Hs76fc2epT63X7aN7ZKv5ubfjcn/d5OZ+y3C5h737zfaUZnnG/9bnun39vJfG8j5+9m5PzdnPS7Oen3dtLvbaTfzUi/m5N+Nyf93k76vY30uxnpd3PS7+ak39tJv7eRfjcj/W5O+t2c9Hs7nbHfLmDufbuzwoBvqDMOuIDvfTPfzch8NycXMLeTA/g2Olbod3NyPtlO+r2NPEBpRvrdnPS7Oen3dtLvbfSo9PsmL18eRvrdZkm/m5N+byf93kaPSr/bT/rGV+l3s9Pv5qTf2+mM/XYBc++b9zvN6Izzrd9t7/R7O5nvbeT83Yycv5uTfjcn/d5O+r2N9LsZ6Xdz0u/mpN/bSb+3kX43I/1uTvrdnPR7O+n3NtLvZqTfzUm/m5N+b6cz9tsFzL1vd1YY8A11xgEX8L1v5rsZme/m5ALmdnIA30bHCv1uTs4n20m/t5EHKM1Iv5uTfjcn/d5O+r2NHoV+3/Tly8NIv9ss6Xdz0u/tpN/b6FHod/sp39wq/W5++t2c9Hs7nbHfLmDuffN+pxmdcb71u+2dfm8n872NnL+bkfN3c9Lv5qTf20m/t5F+NyP9bk763Zz0ezvp9zbS72ak381Jv5uTfm8n/d5G+t2M9Ls56Xdz0u/tdMZ+u4C59+3OCgO+oc444AK+9818NyPz3ZxcwNxODuDb6Fih383J+WQ76fc28gClGel3c9Lv5qTf20m/t9HD3u/7cfnyMNLvNkv63Zz0ezvp9zZ62PvdfsI3v0q/m6F+Nyf93k5n7LcLmHvfvN9pRmecb/1ue6ff28l8byPn72bk/N2c9Ls56fd20u9tpN/NSL+bk343J/3eTvq9jfS7Gel3c9Lv5qTf20m/t5F+NyP9bk763Zz0ezudsd8uYO59u7PCgG+oMw64gO99M9/NyHw3Jxcwt5MD+DY6Vuh3c3I+2U76vY08QGlG+t2c9Ls56fd20u9t9DD3+35dvjyM9LvNkn43J/3eTvq9jR7mfref7t6s0u/mqN/NSb+30xn77QLm3jfvd5rRGedbv9ve6fd2Mt/byPm7GTl/Nyf9bk76vZ30exvpdzPS7+ak381Jv7eTfm8j/W5G+t2c9Ls56fd20u9tpN/NSL+bk343J/3eTmfstwuYe9/urDDgG+qMAy7ge9/MdzMy383JBczt5AC+jY4V+t2cnE+2k35vIw9QmpF+Nyf9bk76vZ30exs9rP2+n5cvD+HsM1cAACAASURBVCP9brOk381Jv7eTfm+jh7Xf7Se7d6v0u1nqd3PS7+10xn67gLn3zfudZnTG+dbvtnf6vZ3M9zZy/m5Gzt/NSb+bk35vJ/3eRvrdjPS7Oel3c9Lv7aTf20i/m5F+Nyf9bk76vZ30exvpdzPS7+ak381Jv7fTGfvtAubetzsrDPiGOuOAC/jeN/PdjMx3c3IBczs5gG+jY4V+Nyfnk+2k39vIA5RmpN/NSb+bk35vJ/3eRg9jv+/35cvDSL/bLOl3c9Lv7aTf2+hh7Hf7qe7tKv1unvrdnPR7O52x3y5g7n3zfqcZnXG+9bvtnX5vJ/O9jZy/m5Hzd3PS7+ak39tJv7eRfjcj/W5O+t2c9Hs76fc20u9mpN/NSb+bk35vJ/3eRvrdjPS7Oel3c9Lv7XTGfruAufftzgoDvqHOOOACvvfNfDcj892cXMDcTg7g2+hYod/NyflkO+n3NvIApRnpd3PS7+ak39tJv7fRw9bvB3H58jDS7zZL+t2c9Hs76fc2etj63X6ie79Kv5upfjcn/d5OZ+y3C5h737zfaUZnnG/9bnun39vJfG8j5+9m5PzdnPS7Oen3dtLvbaTfzUi/m5N+Nyf93k76vY30uxnpd3PS7+ak39tJv7eRfjcj/W5O+t2c9Hs7nbHfLmDufbuzwoBvqDMOuIDvfTPfzch8NycXMLeTA/g2Olbod3NyPtlO+r2NPEBpRvrdnPS7Oen3dtLvbfQw9ftBXb48jPS7zZJ+Nyf93k76vY0epn63n+ZmVul3c9Xv5qTf2+mM/XYBc++b9zvN6Izzrd9t7/R7O5nvbeT83Yycv5uTfjcn/d5O+r2N9LsZ6Xdz0u/mpN/bSb+3kX43I/1uTvrdnPR7O+n3NtLvZqTfzUm/m5N+b6cz9tsFzL1vd1YY8A11xgEX8L1v5rsZme/m5ALmdnIA30bHCv1uTs4n20m/t5EHKM1Iv5uTfjcn/d5O+r2NHpZ+P8jLl4eRfrdZ0u/mpN/bSb+30cPS7/aT3Nwq/W62+t2c9Hs7nbHfLmDuffN+pxmdcb71u+2dfm8n872NnL+bkfN3c9Lv5qTf20m/t5F+NyP9bk763Zz0ezvp9zbS72ak381Jv5uTfm8n/d5G+t2M9Ls56Xdz0u/tdMZ+u4C59+3OCgO+oc444AK+9818NyPz3ZxcwNxODuDb6Fih383J+WQ76fc28gClGel3c9Lv5qTf20m/t9HD0O8HffnyMNLvNkv63Zz0ezvp9zZ6GPrdfoqbXaXfzVe/m5N+b6cz9tsFzL1v3u80ozPOt363vdPv7WS+t5HzdzNy/m5O+t2c9Hs76fc20u9mpN/NSb+bk35vJ/3eRvrdjPS7Oel3c9Lv7aTf20i/m5F+Nyf9bk76vZ3O2G8XMPe+3VlhwDfUGQdcwPe+me9mZL6bkwuY28kBfBsdK/S7OTmfbCf93kYeoDQj/W5O+t2c9Hs76fc2Onu//+1f/at/6vbl8tFX/iS3LpcPvPeFF55vP+GbX6XfzVC/m5N+byf93kZn7/fTTz/9y+2nuNlV+t189bs56fd2OmO/XcDc++b9TjM643zrd9s7/d5O5nsbOX83I+fv5qTfzUm/t5N+byP9bkb63Zz0uznp93bS722k381Iv5uTfjcn/d5O+r2N9LsZ6Xdz0u/mpN/b6Yz9dgFz79udFQZ8Q51xwAV875v5bkbmuzm5gLmdHMC30bFCv5uT88l20u9t5AFKM9Lv5qTfzUm/t5N+b6Mz9/tf/82/+f1f+Oxnf/CVP8X9vnx5fH39brOk381Jv7eTfm+jM/f785///B9zAfPV99B8m+8msFc5n2yjuyuu7/7fq/wvbnih598b2HxvI8+/m9Gxyvl7WzmfbCPn72ak383J85PmpN/bSb+3kX43I/1uTvrdnPR7O+n3NtLvZqTfzUm/m5N+byf93kb63Yz0uznpd3PS7+10xn67gLn37c4KA76hzjjgAr73zXw3I/PdnHwAZTs5gG+jY4V+Nyfnk+2k39vIA5RmpN/NSb+bk35vJ/3eRmft9z/5O3/n3/76T/7kV77yJ3gQly+P70G/2yzpd3PS7+2k39vorP0233vvzPc2Mt/NyPmkOfkLmM1Jv7eTfm8j/W5G+t2c/H7ZnPR7O+n3NtLvZqTfzUm/m5N+byf93kb63Yz0uznpd3PS7+2k39tIv5uRfjcn/W5O+r2d9Hsb6Xcz0u/m5AJmc3IBMzgJeEC6XC4uqG0nAd9GxwoH8ObkAL6d9HsbOYA3I/1uTvrdnPR7O+n3NtLvZqTfzUm/t9PHnnnm/bcvl4++cuWDunx5fB/me++b3y+b0bHK+WRbOZ9sI+eTZqTfzcn5pDnp93Y6Y79dwNz75nzSjM443/rd9k6/t5P53kbO383I+bs56Xdz0u/tpN/bSL+bkX43J/1uTvq9nfR7G+l3M9Lv5qTfzUm/t5N+byP9bkb63Zz0uznp93Y6Y7/vXMD84R/+4T/7nve85x/vH+H+rHjLW97y/PX19Y+9/PLLL9yfr7i/ypd8yZd88uWXX/7Tt2/f/pW9+uZX3Lp162ueeOKJf/Dbv/3bT9/8V2tf4Yknnnjm6urqz3/hC194f/sXN7/qhRde+J7jqzzzzDMfufmv1r6C+d5O5nsbHSvMd3PS7+2k39voWKHf20m/t5F+N6NjlX5vK/3eRvrdjPS7OTl/v7bTr3//9/+5L3z2sz/4ylVvedvbvvsrvvd7/15TvverzHczNd/NyflkOzmfbCPnk2ak381Jv5uTfm+nM/b76aef/vTxnX/yk5/82v0T3J8Vng9uZ/3eRp4PNiPPB5vTGfvtfNL2zvlkO5nvbeT3y2bkfNKc9Ls56fd20u9tpN/NSL+bk343J/3eTvq9jfS7Gel3c9Lv5qTf20m/t5F+NyP9bk6f+MQn/sTVxz/+8X/99re//fPtn9yXVV91fX39uaurq9+6L18tfJHr6+uvuVwun726uno5LL/xJdfX109cLpe3XV1dneJC6PEDX19fv/Xq6urLLpfLr944QPwCL7300u8/lj755JO/Gf/J/Vhmvoey+W5jaL6bk35vJ/3eRndX6Ld+52F5rYX63Rj1ezvp9zbS72bk/N2c9PvVnT73C7/wZb/+kz/5la9c8RXve9+vfdnXf/3nmvDNrDLfzdV8Nyfnk+3kfLKNnE+akX43J/1uTvq9nc7Y7yeffPIdx3f+0ksv/fL+Ce7bCs8HPR+8J8Om341Rv7fTGfttvve+HSvM93Yy39vI75fNyO+XzUm/m5N+byf93kb63Yz0uznpd3PS7+2k39tIv5uRfjcn/W5O+r2d9Hsb6Xcz0u/m9JnPfOb3XX34wx/+xg9+8IM/1/7Jza968cUXf+r27ds/8tRTT/30zX+19hX8idftdMY/8epPGO99O1aY7+1kvrfRsUK/t5M/Qb+NjhX63Zz0ezvp9zbS72ak381Jv5uTfm8n/d5GZ+n3x5555v23L5ePvvI7vnW5fOC9L7zwfPtJbm6Vfjdb/W5O+r2d9HsbnaXfr/xOzffeO/O9jcx3M3I+aU7H3ZS7K6/yv7jhhZ5/b2DzvY08/25Gxyrnk23lfLKNnE+akX43J89PmpN+byf93kb63Yz0uznpd3PS7+2k39tIv5uRfjcn/W5O+r2d9Hsb6Xcz0u/mpN/NSb+30xn7/aEPfeibXMDce+cFTzA644ALeNg4LzATkvlOTC5gBiYH8IDkAmZD0u/kpN+JSb8Dk34HJP1uSPqdnPQ7MT3wfr/a5cu3vO1t3/1f/8RP/E/tp7jZVfrdfD0/aU4egG8n/d5GXmA2I/1uTvrdnPR7O52x3y5g7n07Vpjv7XTG+dbvvW/muxmZ7+bkAv12cv7eRscK/W5OzifbSb+3kecnzUi/m5N+Nyf93k76vY30uxnpd3PS7+ak39tJv7eRfjcj/W5O+t2c9Hs7nbHfLmDufbuzwoBvqDMOuIDvfTPfzch8NycvMLeTA/g28gKzGel3c9Lv5qTf20m/t5F+NyP9bk763ZweZL9f7fLlV7zvfb/2lj/6R7/u6aef/uX2U9zsKv1uvp6fNCfPB7eTfm+jY8WD7PerfYfme++d+d5G5rsZOZ80Jxcwm5N+byf93kb63Yz0uzn5/bI56fd20u9tpN/NSL+bk343J/3eTvq9jfS7Gel3c9Lv5qTf20m/t5F+NyP9bk763Zz0ezvp9zbS72ak383JBczm5AJmcBLwgOQDVglJwBOT/8JmY9Lv4KTfAUm/E5J+Jyb9bkz6HZz0OyDpd0LS78Sk37+L6dUuX966XD7wNT/4g3/z85///B9zAfPV50q/2/8/54LadtLvbXSs8AKzOXmBuZ30ext5gdmM9Ls5uYDZnPR7O+n3NtLvZqTfzcn5uznp93bS722k381Iv5uTfjcn/d5O+r2N9LsZ6Xdz0u/mpN/bSb+3kX43I/1uTvrdnPR7O+n3NtLvZqTfzckFzObkA+DBScADkg+AJyQBT0w+QNiY9Ds46XdA0u+EpN+JSb8bk34HJ/0OSPqdkPQ7Men3XabXunz53hdeeN4D8D1P+r2NPABvRvrdnLzAbE76vZ30exvpdzPS7+bkAmZz0u/tpN/bSL+bkX43J+fv5qTf20m/t5F+NyP9bk763Zz0ezvp9zbS72ak381Jv5uTfm8n/d5G+t2M9Ls56Xdz0u/tpN/bSL+bkX43Jxcwm5MPgAcnAQ9IPgCekAQ8MfkAeGPS7+Ck3wFJvxOSficm/W5M+h2c9Dsg6XdC0u/EpN+Xy2VdvjwkPQDf86Tf28gD8Gak383JC8zmpN/bSb+3kX43I/1uTi5gNif93k76vY30uxnpd3Ny/m5O+r2d9Hsb6Xcz0u/mpN/NSb+3k35vI/1uRvrdnPS7Oen3dtLvbaTfzUi/m5N+Nyf93k76vY30uxnpd3NyAbM5+QBhcBLwgOQD4AlJwBOTD4A3Jv0OTvodkPQ7Iel3YtLvxqTfwUm/A5J+JyT9TkyPfb/L5ctD0gPwPU/6vY08AG9G+t2cvMBsTvq9nfR7G+l3M9Lv5uQCZnPS7+2k39tIv5uRfjcn5+/mpN/bSb+3kX43I/1uTvrdnPR7O+n3NtLvZqTfzUm/m5N+byf93kb63Yz0uznpd3PS7+2k39tIv5uRfjcnFzCbkw8QBicBD0g+AJ6QBDwxPfYfAG9KPgBenPS7KF0uL7744k/dvn37R5566qmfbv/i5lf5BXMbm+9t5BfMZuR80pw8IGxO+r2d9Hsb3c9+18uXx/dkvvfeme9tdD/nu303v7PKfG8t872NzHczcv5uTs7fzUm/t9MZ++0C5t4355NmdMb51u+2d/q9ncz3NnL+bkbO381Jv5uTfm8n/d5G+t2M9Ls56Xdz0u/tpN/bSL+bkX43J/1uTvq9nfR7G+l3M9Lv5qTfzUm/t9MZ++0C5t63OysM+IY644AL+N43892MzHdzckFtOzmAb6NjhX43J+eT7aTf28gDlGak381Jv5uTfm8n/d5G96vfr+fypd8v276Z7+bk98vt5Hyyjfx+2Yz0uznpd3PS7+2k39vo7orru//3Kv+LG15ovjew+d5GzifNyPmkOTmfNCf93k76vY30uxnpd3PS7+ak39tJv7eRfjcj/W5O+t2c9Hs76fc20u9mpN/NSb+bk35vJ/3eRvrdjPS7OZ2x3y5gtr1zATM4nXHAfQA8bJwLxgnJfCcmfyEwMDmAByQXMBuSficn/U5M+h2Y9Dsg6XdD0u/kpN+J6cb7/XovX3pA2PbNfDcnL3i2k/PJNvKCpxnpd3PS7+ak39tJv7fR3RUuYAYq/4GfjaTf2+hYod/bSb+3kfN3M3L+bk763Zz0ezvp9zbS72ak381Jv5uTfm8n/d5G+t2M9Ls56Xdz0u/tpN/bSL+bkX43J/1uTvq9nfR7Gx0rXMBsTi5gBicBD0heYCYkAU9M/kJgY9Lv4KTfAUm/E5J+Jyb9bkz6HZz0OyDpd0LS78T02PX7jVy+9AC8zZJ+NycPwLeTfm8jLzCbkX43J/1uTvq9nfR7G91d4QJmoHIBcyPp9zY6Vuj3dtLvbeT83Yycv5uTfjcn/d5O+r2N9LsZ6Xdz0u/mpN/bSb+3kX43I/1uTvrdnPR7O+n3NtLvZqTfzUm/m5N+byf93kbHChcwm5MPgAcnAQ9IXmAmJAFPTI/dB8Cbyn+8ygdQtpx+b6NjhQP4dtLvbeQBSjPyAKU56Xdz0u/tpN/b6HHr9xu9fKnfbZb0uznp93bS7230uPW7iXzxVZ6fbD393kaenzQj/W5Ol8vFBcxApd8bSb+3kX43I/1uTs8999yzx8pnn332ufYvbn6V3y+3sfneRn6/bEaeDzYn55PmpN/bSb+3kX43I/1uTvrdnPR7O+n3NtLvZqTfzUm/m5N+byf93kb63Yz0uzmdsd8uYLa9cwEzOJ1xwL3gCRt3uZjvwGS+A5ILagnJATwxuWDcmPQ7OOl3QNLvhKTfiUm/G5N+Byf9Dkg31O83c/nSA8K2b+a7OXnBs52cT7aRFzzNSL+bk343J/3eTvq9je6ucAEzULmAuZH0exsdK/R7O+n3NnL+bkbO381Jv5uTfm8n/d5G+t2M9Ls56Xdz0u/tpN/bSL+bkX43J/1uTvq9nfR7G+l3M9Lv5qTfzUm/t5N+b6NjhQuYzckHZIOTgAckLzATkoAnJhccGpN+Byf9Dkj6nZD0OzHpd2PS7+Ck3wFJvxOSfiemx6Lfb/bypQfgbZb0uzl5AL6d9HsbeYHZjPS7Oel3c9Lv7aTf2+juChcwA5ULmBtJv7fRsUK/t5N+byPn72bk/N2c9Ls56fd20u9tpN/NSL+bk343J/3eTvq9jfS7Gel3c9Lv5qTf20m/t5F+NyP9bk763Zz0ezvp9zY6VriA2Zx8ADw4CXhA8gIzIQl4YnosPgDeJF57lQ+gbEX93kbHCgfw7aTf28gDlGbkAUpz0u/mpN/bSb+30ePQ73tx+VK/2yzpd3PS7+2k39voceh3U9irPD/ZRvq9jTw/aUb63Zwul4sLmIFKvzeSfm8j/W5G+t2cnnvuuWePlc8+++xz7V/c/Cq/X25j872N/H7ZjDwfbE7OJ81Jv7eTfm8j/W5G+t2c9Ls56fd20u9tpN/NSL+bk343J/3eTvq9jfS7Gel3czpjv13AbHvnAmZwOuOAe8ETNu5yMd+ByXwHJBfUEpIDeGJywbgx6Xdw0u+ApN8JSb8Tk343Jv0OTvodkO5hv+/V5UsPCNu+me/m5AXPdnI+2UZe8DQj/W5O+t2c9Hs76fc2urvCBcxA5QLmRtLvbXSs0O/tpN/byPm7GTl/Nyf9bk76vZ30exvpdzPS7+ak381Jv7eTfm8j/W5G+t2c9Ls56fd20u9tpN/NSL+bk343J/3eTvq9jY4VLmA2Jx+QDU4CHpC8wExIAp6YXHBoTPodnPQ7IOl3QtLvxKTfjUm/g5N+ByT9Tkj6nZge2X7fy8uXHoC3WdLv5uQB+HbS723kBWYz0u/mpN/NSb+3k35vo7srXMAMVC5gbiT93kbHCv3eTvq9jZy/m5Hzd3PS7+ak39tJv7eRfjcj/W5O+t2c9Hs76fc20u9mpN/NSb+bk35vJ/3eRvrdjPS7Oel3c9Lv7aTf2+hY4QJmc/IB8OAk4AHJC8yEJOCJ6ZH9AHj76fsqH0DZVvq9jY4VDuDbSb+3kQcozcgDlOak381Jv7eTfm+jR7Xf9/rypX63WdLv5qTf20m/t9Gj2u/2k7++VZ6fbC/93kaenzQj/W5Ol8vFBcxApd8bSb+3kX43I/1uTs8999yzx8pnn332ufYvbn6V3y+3sfneRn6/bEaeDzYn55PmpN/bSb+3kX43I/1uTvrdnPR7O+n3NtLvZqTfzUm/m5N+byf93kb63Yz0uzmdsd8uYLa9cwEzOJ1xwL3gCRt3uZjvwGS+A5ILagnJATwxuWDcmPQ7OOl3QNLvhKTfiUm/G5N+Byf9Dkhvst83cfnSA8K2b+a7OXnBs52cT7aRFzzNSL+bk343J/3eTvq9je6ucAEzULmAuZH0exsdK/R7O+n3NnL+bkbO381Jv5uTfm8n/d5G+t2M9Ls56Xdz0u/tpN/bSL+bkX43J/1uTvq9nfR7G+l3M9Lv5qTfzUm/t5N+b6NjhQuYzckHZIOTgAckLzATkoAnJhccGpN+Byf9Dkj6nZD0OzHpd2PS7+Ck3wFJvxOSfiemR6rfN3X50gPwNkv63Zw8AN9O+r2NvMBsRvrdnPS7Oen3dtLvbXR3hQuYgcoFzI2k39voWKHf20m/t5HzdzNy/m5O+t2c9Hs76fc20u9mpN/NSb+bk35vJ/3eRvrdjPS7Oel3c9Lv7aTf20i/m5F+Nyf9bk76vZ30exsdK1zAbE4+AB6cBDwgeYGZkAQ8MT1SHwBvP/EbW+UDKNtNv7fRscIBfDvp9zbyAKUZeYDSnPS7Oen3dtLvbfQo9fsmL1/qd5sl/W5O+r2d9HsbPUr9bj/tG1/l+cm20+9t5PlJM9Lv5nS5XFzADFT6vZH0exvpdzPS7+b03HPPPXusfPbZZ59r/+LmV/n9chub723k98tm5Plgc3I+aU76vZ30exvpdzPS7+ak381Jv7eTfm8j/W5G+t2c9Ls56fd20u9tpN/NSL+b0xn77QJm2zsXMIPTGQfcC56wcZeL+Q5M5jsguaCWkBzAE5MLxo1Jv4OTfgck/U5I+p2Y9Lsx6Xdw0u+A9Ab6fdOXLz0gbPtmvpuTFzzbyflkG3nB04z0uznpd3PS7+2k39vo7goXMAOVC5gbSb+30bFCv7eTfm8j5+9m5PzdnPS7Oen3dtLvbaTfzUi/m5N+Nyf93k76vY30uxnpd3PS7+ak39tJv7eRfjcj/W5O+t2c9Hs76fc2Ola4gNmcfEA2OAl4QPICMyEJeGJywaEx6Xdw0u+ApN8JSb8Tk343Jv0OTvodkPQ7Iel3Ynro+30/Ll96AN5mSb+bkwfg20m/t5EXmM1Iv5uTfjcn/d5O+r2N7q5wATNQuYC5kfR7Gx0r9Hs76fc2cv5uRs7fzUm/m5N+byf93kb63Yz0uznpd3PS7+2k39tIv5uRfjcn/W5O+r2d9Hsb6Xcz0u/mpN/NSb+3k35vo2OFC5jNyQfAg5OAByQvMBOSgCemh/4D4O2nfPOrfABlG+r3NjpWOIBvJ/3eRh6gNCMPUJqTfjcn/d5O+r2NHvZ+36/Ll/rdZkm/m5N+byf93kYPe7/bT3hvVnl+sh31ext5ftKM9Ls5XS4XFzADlX5vJP3eRvrdjPS7OT333HPPHiufffbZ59q/uPlVfr/cxuZ7G/n9shl5PticnE+ak35vJ/3eRvrdjPS7Oel3c9Lv7aTf20i/m5F+Nyf9bk76vZ30exvpdzPS7+Z0xn67gNn2zgXM4HTGAfeCJ2zc5WK+A5P5DkguqCUkB/DE5IJxY9Lv4KTfAUm/E5J+Jyb9bkz6HZz0OyDFft/Py5ceELZ9M9/NyQue7eR8so284GlG+t2c9Ls56fd20u9tdHeFC5iBygXMjaTf2+hYod/bSb+3kfN3M3L+bk763Zz0ezvp9zbS72ak381Jv5uTfm8n/d5G+t2M9Ls56Xdz0u/tpN/bSL+bkX43J/1uTvq9nfR7Gx0rXMBsTj4gG5wEPCB5gZmQBDwxueDQmPQ7OOl3QNLvhKTfiUm/G5N+Byf9Dkj6nZD0OzE9lP2+35cvPQBvs6TfzckD8O2k39vIC8xmpN/NSb+bk35vJ/3eRndXuIAZqFzA3Ej6vY2OFfq9nfR7Gzl/NyPn7+ak381Jv7eTfm8j/W5G+t2c9Ls56fd20u9tpN/NSL+bk343J/3eTvq9jfS7Gel3c9Lv5qTf20m/t9GxwgXM5uQD4MFJwAOSF5gJScAT00P5AfD2k93bVT6Asj31exsdKxzAt5N+byMPUJqRByjNSb+bk35vJ/3eRg9jvx/E5Uv9brOk381Jv7eTfm+jh7Hf7ae696s8P9mm+r2NPD9pRvrdnC6XiwuYgUq/N5J+byP9bkb63Zyee+65Z4+Vzz777HPtX9z8Kr9fbmPzvY38ftmMPB9sTs4nzUm/t5N+byP9bkb63Zz0uznp93bS722k381Iv5uTfjcn/d5O+r2N9LsZ6XdzOmO/XcBse+cCZnA644B7wRM27nIx34HJfAckF9QSkgN4YnLBuDHpd3DS74Ck3wlJvxOTfjcm/Q5O+h2QXqPfD+rypQeEbd/Md3Pygmc7OZ9sIy94mpF+Nyf9bk76vZ30exvdXeECZqByAXMj6fc2Olbo93bS723k/N2MnL+bk343J/3eTvq9jfS7Gel3c9Lv5qTf20m/t5F+NyP9bk763Zz0ezvp9zbS72ak381Jv5uTfm8n/d5GxwoXMJuTD8gGJwEPSF5gJiQBT0wuODQm/Q5O+h2Q9Dsh6Xdi0u/GpN/BSb8Dkn4nJP1OTA9Nvx/k5UsPwNss6Xdz8gB8O+n3NvICsxnpd3PS7+ak39tJv7fR3RUuYAYqFzA3kn5vo2OFfm8n/d5Gzt/NyPm7Oel3c9Lv7aTf20i/m5F+Nyf9bk76vZ30exvpdzPS7+ak381Jv7eTfm8j/W5G+t2c9Ls56fd20u9tdKxwAbM5+QB4cBLwgOQFZkIS8MT00HwAvP00N7fKB1C2rX5vo2OFA/h20u9t5AFKM/IApTnpd3PS7+2k39voYen3g758qd9tlvS7Oen3dtLvbfSw9Lv9JDe7yvOT7avf28jzk2ak383pcrm4gBmo9Hsj6fc20u9mpN/N6bnnnnv2WPnss88+1/7Fza/y++U2Nt/byO+XzcjzwebkfNKc9Hs76fc20u9mpN/NSb+bk35vJ/3eRvrdjPS7Oel3c9Lv7aTf20i/m5F+N6cz9tsFzLZ3LmAGpzMOuBc8YeMuzbPW+wAAIABJREFUF/MdmMx3QHJBLSE5gCcmF4wbk34HJ/0OSPqdkPQ7Mel3Y9Lv4KTfAekV/T7D5UsPCNu+me/m5AXPdnI+2UZe8DQj/W5O+t2c9Hs76fc2urvCBcxA5QLmRtLvbXSs0O/tpN/byPm7GTl/Nyf9bk76vZ30exvpdzPS7+ak381Jv7eTfm8j/W5G+t2c9Ls56fd20u9tpN/NSL+bk343J/3eTvq9jY4VLmA2Jx+QDU4CHpC8wExIAp6YXHBoTPodnPQ7IOl3QtLvxKTfjUm/g5N+ByT9Tkj6nZhO3e/P/pW/8tW3L5ePvvInuXW5fOC9L7zwfPsJ780qHwDfjvq9jY4VHoBvJ/3eRl5gNiMvMJuTfjcn/d5O+r2N7q5wATNQOX9vJP3eRs7fzUi/m5P/QHJz0u/tpN/bSL+bkX43J/1uTvq9nfR7G+l3M9Lv5qTfzUm/t5N+byP9bkb63Zz0uznp93bS722k381Iv5uTC5jNyQfAg5OAByQfIExIAp6YTv0B8Keeeuqn209x86scwLexfm8jB/BmpN/NyQOU5qTf20m/t5F+NyP9bk5n7fevPf/8//tbv/RL3/XKn+JBXL48vgf93vOk39tIv5uRfjens/b79u3bP+L5yavvofk2302grXI+2U5nPJ9cLhcXMPfWOX8HozPOt/NJ2Di/XyYk852Y/Ad+ApPzd0C6XLyfb0zOJ8FJvwOSz1clJP1OTPrdmPQ7OOl3QNLvhKTfiUm/G5N+Byf9Dkj6nZD0OzHpd2PS7+B0xn67gBk27ljiBf2GOuOAe4G59818NyPz3Zz8F+63kwP4NjpW6Hdzcj7ZTvq9jY4V+r2d9Hsb6Xczcv5uTvrdnP7PH/qh/+s3fuZn3v3K1Q/q8qX5bvtmvpuT88l2cj7ZRs4nzUi/m5N+Nyf93k76vY3urnABM1B5PriR9HsbeT7YjPS7OXm/05z0ezvp9zbS72ak381Jv5uTfm8n/d5G+t2M9Ls56Xdz0u/tpN/bSL+bkX43J/1uTvq9nfR7G+l3M9Lv5uQCZnNyATM4CXhAcsEhIQl4YnJBrTHpd3DS74Ck3wlJvxOTfjcm/Q5O+h2Q9Dsh6XdiOl2/P/bMM++/fbl89JXf/YO8fHl8Lx6A73nS723kAXgz0u/m5AVmc9Lv7aTf20i/m5F+Nyd/AbM56fd20u9tpN/NSL+bk/N3c9Lv7aTf20i/m5F+Nyf9bk76vZ30exvpdzPS7+ak381Jv7eTfm8j/W5G+t2c9Ls56fd20u9tpN/NSL+b050LmD/+4z/+177u677upfZPbn7VrVu3/vrLL7/8D6+urv7JzX+19hVu3br1/O3bt7/ncrn8avsXN77qq27duvWR27dvv//Gv1L8AtfX13/8iSee+FO3b9/+G/Gf3Piyn//5n//244t8wzd8w0/c+BeLX8B8JyjzHZjMd0C6XC76vZ30exsdK/Q7Oel3YNLvgKTfCUm/E5N+Nyb9Dk5n6vdv/OiPvve3fumXvuuV3/Zb3/WuH/ry7/iOj4Uf58aWOH9vWv3eRs7fzehyueh3oDpTv//9t+v3y7Bx5jshme/E5PlgYDrj+eSpp576qeNb/8Vf/MVvCz/CfVmi34nZ+SQw6XdA8nwwIZ2x3+Y7bZ3zSWAy3wHJ+8uG5PfL5KTfiUm/A5N+ByT9bkj6nZz0OzHpd2DS74Ck3w1Jv5OTficm/Q5M+h2Q9Lsh6Xdyeumll9559bM/+7OfeMc73vFv0r+4D4uOEFxdXf3Ly+XyK/fhy9Uv8cz19fU/urq6+q36D25y3fX19Vuvrq7+5OVyeeEmv87r/N/+muvr6z90pouzn/rUp/7w8TO8+93v/hev82e5seXme9Oa7210rDDfzelyuej3ptLvbXTR742k39tIv5vR3VX6vbn0exvpdzPy+2VwOsv5+3Mf//gf/I2f+Zl3v/Jb/vJv/dZPfdk3f/O/Cj/KTS/R7y2s39tIv5uRfgens/T7d3+rfr/cG+f3y23k98tm5PfL7HS688k73/nOP3N89y+++OJP55/ihhfq9wbW722k381Iv7PT6frt/J33zvOTTWW+t5HnJ83I85PgpN8B6XeW6Pem0u9tpN/NSL+Dk34HJP2uSPodpDwf3EieD24jzwebkeeD2Um/A5V+byT93kbHik9/+tNfffXhD3/4Gz/4wQ/+XPsnN7/qxRdf/Knbt2//yFNPPXWal6r+hPHed3/CeBsdK8z3dvInjLfRscKfoG9O+r2d9Hsb6Xcz0u/mpN/NSb+3k35vI/1uRvrdnM7Q748988z7b18uH33ld3zrcvnAe1944fn2k9zsKv3evvq9jfS7Gel3czpDv1/5nXo+uPfOfG8jzweb0bHK+WRbnfF8crlcru9+51f7J7g/K/R7O+v3NtLvZqTfzemM/Xb+bnvnfLKdzPc28vykGTmfNCf9bk76vZ30exvpdzPS7+ak381Jv7eTfm8j/W5G+t2c9Ls56fd20u9tpN/NSL+b04c+9KFvcgEzWAn4RhLwbSTgzUjAm5MDeHPS7+2k39tIv5uRfjcn/W5O+r2d9Hsb6Xcz0u/m9KD7/WqXL9/6rnf90J/8gR/4y+2nuPlV+r2N9Xsb6Xcz0u/m9KD7/cW+Sxd49t6Z7210rDDfzcn5ZDud8XziAubet2OF+d5OZ5xv/d77Zr6bkfluTs7f28n5exs5fzcj/W5O+t2c9Hs76fc20u9mpN/NSb+bk35vJ/3eRvrdjPS7Oel3c9Lv7aTf20i/m5F+N6cz9tsFzLZ3XmAGpzMOuBeYYeO8oE9I5jsx+QuvgckBPCD5AGFD0u/kpN+JSb8Dk34HJP1uSPqdnPT79zK92uXLL//Wb/3UW7/pmz741FNP/XSCvQ+LfAB8I5vvbXSs8IJnOzmfbCMveJqRFzzNSb+bk35vJ/3eRndX+AuYgcr5eyPp9zZy/m5G+t2cvJ9vTvq9nfR7G+l3M9Lv5qTfzUm/t5N+byP9bkb63Zz0uznp93bS722k381Iv5uTfjcn/d5O+r2N9LsZ6XdzcgGzObmAGZwEPCD5AGFCEvDE5L9w35j0Ozjpd0DS74Sk34lJvxuTfgcn/Q5I+p2Q9DsxPbB+v9rly1uXywfe/pGP/Le3b9/+ERcwX30Pzfe55/u1vjsXePbeme9tdKzwArM5eYG5nZy/t5EXmM1Iv5uTv4DZnPR7O+n3NtLvZqTfzcn5uznp93bS722k381Iv5uTfjcn/d5O+r2N9LsZ6Xdz0u/mpN/bSb+3kX43I/1uTvrdnPR7O+n3NtLvZqTfzckFzObkA+DBScADkg+AJyQBT0w+QNiY9Ds46XdA0u+EpN+JSb8bk34HJ/0OSPqdkPQ7MT2Qfr/W5cv3vvDC8y6o7b0z39voWOEFT3Pygmc7OZ9sIy94mpF+Nyf9bk76vZ3O2G8XMPe+HSvM93Y643zr9943892MzHdz8vxkOzl/byPPT5qRfjcn/W5O+r2d9Hsb6Xcz0u/mpN/NSb+3k35vI/1uRvrdnPS7Oen3dtLvbaTfzUi/m9MZ++0CZts7LzCD0xkH3AvMsHFe0Cck852YLg7g28kBfBs5gDcjB/DmpN/NSb+3k35vI/1uRvrdnPT7clmXLw9J/d7zpN/bSL+bkX43J/1uTvq9nfR7G+l3M9Lv5nTGfruA2fbOBcztdMb59v5y75t+NyPz3Zycv7eT8/c2cv5uRvrdnPS7Oen3dtLvbaTfzUi/m5N+Nyf93k76vY30uxnpd3PS7+ak39tJv7eRfjcj/W5OZ+y3C5ht71zADE5nHHAvMMPGuYCZkMx3YvIB8MDkAB6Q/AWehqTfyUm/E5N+Byb9Dkj63ZD0Ozk97v0uly8PSA/A9zjp9zbyALwZeQDenB73fjcl/S5O+l2U/AXjpuQvBBanM/bbBcyyc+a7KJ1xvr2/LDtnvouS+S5Kzt9Fyfm7KDl/NyX9Lk76XZT0uyjpd1HS76ak38VJv4uSfhcl/S5K+t2U9Ls46XdR0u+ipN9FSb+bkn4XpzP22wXMsnM+IJuUzjjgXmCmrXPBODCZ74DkA+AJyQE8MV30uzn5L9xvJ/3eRscKF3i2k35vo2OFfjcn/d5Oj3O/6+VL/d5zdKzQ7+ak381Jv7fT49zvrfMfVjh/by393kbO383oWKXf2+qM/XYBc++b+W5GZ5xv5++2d/q9ncz3NvL8pBk5fzcn/W5O+r2d9Hsb6Xcz0u/mpN/NSb+3k35vI/1uRvrdnPS7Oen3dtLvbaTfzUi/m5N+Nyf93k5n7LcLmHvf7qww4BvqjAMu4HvfzHczMt/NyQcIt5MD+DY6Vuh3c3I+2U76vY08QGlG+t2c9Ls56fd2elz7/XouX+r3nqNjhX43J/1uTvq9nR7Xfm+Z37vC85Mtpt/byPOTZuT5d3M6Y79dwGx753yync44387fe9/0uxmZ7+bk/L2dnL+3kfN3M9Lv5qTfzUm/t5N+byP9bkb63Zz0uznp93bS722k381Iv5uTfjcn/d5O+r2N9LsZ6XdzOmO/XcBse+cCZnA644B7gRk2zgXjhGS+E5O/oBaYHMADkguYDUm/k5N+Jyb9Dkz6HZD0uyHpd3J6HPv9ei9fHpAegO9x0u9t5AF4M/IAvDk9jv1uMr93lX5vNf3eRvrdjPS7OZ2x3y5gtr1zAXM7nXG+vb/c+6bfzch8Nyfn7+3k/L2NnL+bkX43J/1uTvq9nfR7G+l3M9Lv5qTfzUm/t5N+byP9bkb63Zz0uznp93bS722k381Iv5vTGfvtAmbbOxcwg9MZB9wLzLBxPgCekMx3YvIB8MDkAB6QXOBpSPqdnPQ7Mel3YNLvgKTfDUm/k9Pj1u83cvnygPQAfI+Tfm8jD8CbkQfgzelx63dT+Y9X6feW0+9tpN/NSL+b0xn77QJm2zsXMLfTGefb+8u9b/rdjMx3c3L+3k7O39vI+bsZ6Xdz0u/mpN/bSb+3kX43I/1uTvrdnPR7O+n3NtLvZqTfzUm/m5N+byf93kb63Yz0uzmdsd8uYLa9cwEzOJ1xwL3ADBvnA+AJyXwnJh8AD0wO4AHJBZ6GpN/JSb8Tk34HJv0OSPrdkPQ7OT1O/X6jly8PSA/A9zjp9zbyALwZeQDenB6nfjeRL75Kv7eefm8j/W5G+t2czthvFzDb3rmAuZ3OON/eX+590+9mZL6bk/P3dnL+3kbO381Iv5uTfjcn/d5O+r2N9LsZ6Xdz0u/mpN/bSb+3kX43I/1uTvrdnPR7O+n3NtLvZqTfzemM/XYBs+2dC5jB6YwD7gVm2DgfAE9I5jsx+QB4YHIAD0gu8DQk/U5O+p2Y9Dsw6XdA0u+GpN/J6XHp95u5fHlAegC+x0m/t5EH4M3IA/Dm9Lj0u2m8+ir93oL6vY30uxnpd3M6Y79dwGx75wLmdjrjfHt/ufdNv5uR+W5Ozt/byfl7Gzl/NyP9bk763Zz0ezvp9zbS72ak381Jv5uTfm8n/d5G+t2M9Ls56Xdz0u/tpN/bSL+bkX43pzP22wXMtncuYAanMw64F5hh43wAPCGZ78TkA+CByQE8ILnA05D0Oznpd2LS78Ck3wFJvxuSfienx6Hfb/by5QHpAfgeJ/3eRh6ANyMPwJvT49DvJvHaq/R7K+r3NtLvZqTfzemM/XYBs+2dC5jb6Yzz7f3l3jf9bkbmuzk5f28n5+9t5PzdjPS7Oel3c9Lv7aTf20i/m5F+Nyf9bk76vZ30exvpdzPS7+ak381Jv7eTfm8j/W5G+t2czthvFzDb3rmAGZzOOOBeYIaN8wHwhGS+E5MPgAcmB/CA5AJPQ9Lv5KTfiUm/A5N+ByT9bkj6nZwe9X7fi8uXB6QH4Huc9HsbeQDejDwAb06Per+bwl6l39tIv7eRfjcj/W5OZ+y3C5ht71zA3E5nnG/vL/e+6XczMt/Nyfl7Ozl/byPn72ak381Jv5uTfm8n/d5G+t2M9Ls56Xdz0u/tpN/bSL+bkX43J/1uTvq9nfR7G+l3M9Lv5nTGfruA2fbOBczgdMYB9wIzbJwPgCck852YfAA8MDmAByQXeBqSficn/U5M+h2Y9Dsg6XdD0u/k9Cj3+15dvjwgPQDf46Tf28gD8GbkAXhzepT73QTaKv3eTvq9jfS7Gel3czpjv13AbHvnAuZ2OuN8e3+5902/m5H5bk7O39vJ+XsbOX83I/1uTvrdnPR7O+n3NtLvZqTfzUm/m5N+byf93kb63Yz0uznpd3PS7+2k39tIv5uRfjenM/bbBcy2dy5gBqczDrgXmGHjfAA8IZnvxOQD4IHJATwgucDTkPQ7Oel3YtLvwKTfAUm/G5J+J6dHtd/38vLlAekB+B4n/d5GHoA3Iw/Am9Oj2u/20/dV+r2t9Hsb6Xcz0u/mdMZ+u4DZ9s4FzO10xvn2/nLvm343I/PdnJy/t5Pz9zZy/m5G+t2c9Ls56fd20u9tpN/NSL+bk343J/3eTvq9jfS7Gel3c9Lv5qTf20m/t5F+NyP9bk5n7LcLmG3vXMAMTmcccC8ww8b5AHhCMt+JyQfAA5MDeEBygach6Xdy0u/EpN+BSb8Dkn43JP1OTo9iv+/15csD0gPwPU76vY08AG9GHoA3p0ex3+0nf32r9Ht76fc20u9mpN/N6Yz9dgGz7Z0LmNvpjPPt/eXeN/1uRua7OTl/byfn723k/N2M9Ls56Xdz0u/tpN/bSL+bkX43J/1uTvq9nfR7G+l3M9Lv5qTfzUm/t5N+byP9bkb63ZzO2G8XMNveuYAZnM444F5gho3zAfCEZL4Tkw+AByYH8IDkAk9D0u/kpN+JSb8Dk34HJP1uSPqdnB61ft/E5csD0gPwPU76vY08AG9GHoA3p0et3+2nfv2r9Hub6fc20u9mpN/N6X73+/r6+i9eXV39r+O7u777/37VfoqbX6Xf21i/t5F+NyP9bk73u9/lu/J+vihdfP4kMJnvgOT5YEJyPklMF/1uTv4DKNtJv7fRscLvl9tJv7eR3y+bkd8vm5N+Nyf93k76vY30uxnpd3PS7+ak39tJv7fRscIFzObkAXhwEvCA5AFKQhLwxOQBeGPS7+Ck3wFJvxOSficm/W5M+h2c9Dsg6XdC0u/E9Ib7fVOXL4/v2gPCvXfmext5wdOMvOBpTs4nzUm/t5N+byP9bkb63ZzuZ7+vr6//1uVy+S+vrq7+m/HduYAZts8HwDfS/Zzv/d38zgoXHJqU+d5O5nsbeX7SjJy/m5N+Nyf93k76vY30uxnpd3PS7+ak39tJv7eRfjcj/W5O+t2c9Hs76fc20u9mpN/NSb+bk35vpzP22wXMvW93VhjwDXXGARfwvW/muxmZ7+bkA4TbyQF8Gx0r9Ls5OZ9sJ/3eRh6gNCP9bk763Zz0ezs9Kv2+ycuX+r3n6Fih381Jv5uTfm+nR6Xf+yd9cys8P9l++r2NPD9pRp5/N6f71e/r6+tvuVwu/9vlcvlnLmC2vVmrnE+W0OVyv+Z7fyf/YYXzd9My39vJfG8jz0+akfN3c9Lv5qTf20m/t5F+NyP9bk763Zz0ezvp9zbS72ak381Jv5uTfm8n/d5G+t2M9Ls56Xdz0u/tdMZ+u4C59+3OCgO+oc444AK+9818NyPz3Zx8gHA7OYBvo2OFfjcn55PtpN/byAOUZqTfzUm/m5N+b6dHod83fflSv/ccHSv0uznpd3PS7+30KPR7/5RvfoXnJ9tQv7eR5yfNyPPv5nST/f5dly6/4ot9N1dXV1ev8l36C5hh+5xPNtJNzvf+6l98hfN3kzPf28l8byPPT5qR83dz0u/mpN/bSb+3kX43I/1uTvrdnPR7O+n3NtLvZqTfzUm/m5N+byf93kb63Yz0uznpd3PS7+10xn67gLn37c4KA76hzjjgAr73zXw3I/PdnHyAcDs5gG+jY4V+Nyfnk+2k39vIA5RmpN/NSb+bk35vp4e93/fj8qV+7zk6Vuh3c9Lv5qTf2+lh7/f+Ce/NCs9PtqN+byPPT5qR59/N6Sb7fX19/f9cLpf//NW+Excw2x692irnk+13k/O9v/oXX+H83eTM93Yy39vI85Nm5PzdnPS7Oen3dtLvbaTfzUi/m5N+Nyf93k76vY30uxnpd3PS7+ak39tJv7eRfjcj/W5O+t2c9Hs7nbHfLmDufbuzwoBvqDMOuIDvfTPfzch8NycfINxODuDb6Fih383J+WQ76fc28gClGel3c9Lv5qTf2+lh7vf9unyp33uOjhX63Zz0uznp93Z6mPu9f7p7t8Lzk22p39vI85Nm5Pl3c7qpfl9fX/8vl8vlv3+t78IFzLZHr7bK+WT73dR876/86iucv5ue+d5O5nsbeX7SjJy/m5N+Nyf93k76vY30uxnpd3PS7+ak39tJv7eRfjcj/W5O+t2c9Hs76fc20u9mpN/NSb+bk35vpzP22wXMvW93VhjwDXXGARfwvW/muxmZ7+bkA4TbyQF8Gx0r9Ls5OZ9sJ/3eRh6gNCP9bk763Zz0ezs9rP2+n5cv9XvP0bFCv5uTfjcn/d5OD2u/9092b1d4frI99XsbeX7SjDz/bk430e/r6+u/eLlc/ufL5fL7ju/i537u5y5/4S/8hcsf+SN/5PJjP/Zjl6/+6q++8825gNn26NVWOZ9sv5uY7/1VX3uF83cTNN/byXxvI89PmpHzd3PS7+ak39tJv7eRfjcj/W5O+t2c9Hs76fc20u9mpN/NSb+bk35vJ/3eRvrdjPS7Oel3c9Lv7XTGfruAufftzgoDvqHOOOACvvfNfDcj892cfIBwOzmAb6NjhX43J+eT7aTf28gDlGak381Jv5uTfm+nh7Hf9/vypX7vOTpW6Hdz0u/mpN/b6WHs9/6p7v0Kz0+2qX5vI89PmpHn383pJvp9fX39Ly+Xy396fAef+cxnLn/pL/2ly9//+3//8i3f8i0uYLZtSaucTzbTTcz3/qqvvcL5uwma7+1kvreR5yfNyPm7Oel3c9Lv7aTf20i/m5F+Nyf9bk76vZ30exvpdzPS7+ak381Jv7eTfm8j/W5G+t2c9Ls56fd2OmO/XcDc+3ZnhQHfUGcccAHf+2a+m5H5bk4+QLidHMC30bFCv5uT88l20u9t5AFKM9Lv5qTfzUm/t9PD1u8HcflSv/ccHSv0uznpd3PS7+30sPV7/0Q3s8Lzk+2q39vI85Nm5Pl3c7rX/b6+vv7fL5fLtx1f/d/9u393+b7v+77LD/zAD9z5ZlzAbHtSVzmfbKl7Pd/7K+4Vzt/bSL+bkfluTs7f28n5exs5fzcj/W5O+t2c9Hs76fc20u9mpN/NSb+bk35vJ/3eRvrdjPS7Oel3c9Lv7aTf20i/m5F+N6cz9tsFzLZ3LmAGpzMOuBeYYeNcME5I5jsxXRzAt5MD+DZyAG9GDuDNSb+bk35vJ/3eRvrdjPS7OT1M/X5Qly8PSf3e86Tf20i/m5F+N6eHqd/tJ7qZVfq9XfV7G+l3M9Lv5nQv+319ff0/XC6X//Hff+W/+3f/7uU7v/M7L7/5m7955/+TC5htT+oqFzC31L2c7/3V2grvL5uT+d5O5nsbeX7SjJy/m5N+Nyf93k76vY30uxnpd3PS7+ak39tJv7eRfjcj/W5O+t2c9Hs76fc20u9mpN/NSb+bk35vpzP22wXMvW93VhjwDXXGARfwvW/muxmZ7+bkA4TbyQF8Gx0r9Ls5OZ9sJ/3eRh6gNCP9bk763Zz0ezs9LP1+kJcv9XvP0bFCv5uTfjcn/d5OD0u/909ysys8P9m++r2NPD9pRp5/N6d71e/r6+tvuVwuP3q5XN5+fOV//s//+eUDH/jAnW/iPe95z+UjH/mIC5htS/Iq55NNda/me3+lvsL5u1mZ7+1kvreR5yfNyPm7Oel3c9Lv7aTf20i/m5F+Nyf9bk76vZ30exvpdzPS7+ak381Jv7eTfm8j/W5G+t2c9Ls56fd2OmO/XcDc+3ZnhQHfUGcccAHf+2a+m5H5bk4+QLidHMC30bFCv5uT88l20u9t5AFKM9Lv5qTf/x97dxera5rXdf5ZuxokTBTEHjoDTgAPxgOrKaYCTKQdQSsFmcQx4wsaY2O6D8QTE6cxoDOO/eaYDKCiwQMVky4ZkESM44CJ0T3dvoKJkg5QNQfMgYhjI4wtgkbSNl17TZ7dhTabrvp9q2qvve+11oeTbsK1a63nc19889/3fV/1NCf93k7Xod+P+/Clfu99dF6h381Jv5uTfm+n69Dv/SmufoX7J9tYv7eR+yfNyP3v5vSw+n15efn9p9Pp155/6r//9//+9I53vON0/gbMP/fn/tzp3r17p6/5mq9xALNdkrzKfLKpHtb+3j+przB/Nyv7ezvZ39vI/ZNmZP5uTvrdnPR7O+n3NtLvZqTfzUm/m5N+byf93kb63Yz0uznpd3PS7+2k39tIv5uRfjcn/W5O+r2djthvBzD3dbu/wgbfUEfc4AK+r5v93Yzs7+bkBcLtZADfRucV+t2czCfbSb+3kRsozUi/m5N+Nyf93k5H7/cRDl/q995H5xX63Zz0uznp93Y6er/3J3g0K9w/2c76vY3cP2lG7n83p4fR78vLy288nU7fcP6Jl5eXp7/4F//i6Wu/9mtPv//3//7TN33TN53+2l/7a6e3vvWtDmC2S5JXmU821cPY3/unvLoV5u/mZX9vJ/t7G7l/0ozM381Jv5uTfm8n/d5G+t2M9Ls56Xdz0u/tpN/bSL+bkX43J/1uTvq9nfR7G+l3M9Lv5qTfzUm/t9MR++0A5r5u91fY4BvqiBtcwPd1s7+bkf3dnLxAuJ0M4NvovEK/m5P5ZDvp9zZyA6UZ6Xdz0u/mpN/b6cj9/nX/8B/+2L3T6X0Pfoo7p9Pbn7l797n96R7eCvP3ttTvbWT+bkbunzSnI/f7Xe9613vap7j6Vfq9jfV7G+l3M9Lv5vR6+315efmHDpMeAAAgAElEQVRVp9Pp/zydTr/k/BN/4Ad+4PTbf/tvP/3KX/krT9/xHd9x+vzP//zTd37ndzqA2S7Hq1rl75eb6/Xu7/0TXv0K90+amf29nezvbeT+dzMyfzcn/W5O+r2d9Hsb6Xcz0u/mpN/NSb+3k35vI/1uRvrdnPS7Oen3dtLvbaTfzUi/m5N+Nyf93k5H7LcDmPu63V9hg2+oI25wAd/Xzf5uRvZ3c/IC4XYygG+j8wr9bk7mk+2k39vIDZRmpN/NSb+bk35vp6P2+wt+9Ee/6L/40If+hwc/weM4fKnfex+dV+h3c9Lv5qTf2+mo/T7/5g5gvvL1s7/t7y3QVrg/uJ2uw3xyeXn5FafT6X/en+Y/rviy0+n0n53/t5/8yZ88/b7f9/tOH/jAB05/9a/+1dNXfuVX3l/kAOar0HwVS/V7Y5lPtpG/Xzaj69Dv9kmudpW/XzZf/d5O+r2N9LsZ6Xdz0u/mpN/bSb+3kX43I/1uTvrdnPR7O+n3NtLvZqTfzUm/m5N+byf93kb63Yz0uzk5gNmcHMAMTgIekE6nkxdQtpOAb6PzCgN4czKAbyf93kYG8Gak381Jv5uTfm8n/d5G+t2M9Ls5ffvb3vZ/HOnwpf3drpv93ZzMJ83JfLKdzCfbSL+bkX43J/1uTvq9nR7s9+Xl5decTqdv33/yF6742Mc+dvqTf/JPnv7wH/7Dpz/2x/7Y/f98wxvecH+RA5ivVrOtt7+3k/lkG5lPmpH5pDmZT5qTfm8n/d5G+t2M9Ls56Xdz0u/tpN/bSL+bkX43J/1uTvq9nfR7G+l3M9Lv5qTfzUm/t5N+byP9bkb63ZwcwGxODmAGJwEPSA5gJiQBT0wOYDYm/Q5O+h2Q9Dsh6Xdi0u/GpN/BSb8Dkn4nJP3eTO9/9tm33Tud3vfgysf1zZc//3v4F/zsa2d/b6PzCg94mpMHPNvJfLKNPOBpRvrdnPS7Oen3dnpYBzDP33r51re+9fSlX/qlpz//5//86U1vetN//OEvdwDzE367f35xcfF5n/C/X7703y/2J3g0K8zf21m/t5H5uxmdV+n3tjJ/byPzdzPS7+Zk/m5O+r2d9Hsb6Xcz0u/mpN/NSb+3k35vI/1uRvrdnPS7Oen3dtLvbaTfzUi/m5N+Nyf93k5H7Pf9A5jvfve733dxcfHP9kd4NCt+1a/6Vb/rp3/6pz/4Uz/1Uz/yaH7i/im/+lf/6j/4Yz/2Y3/hIx/5yL/bq69+xad92qf90s/7vM/72h/5kR/5k1f/09pP+KzP+qxf/Zmf+ZlP/9N/+k+/q/2Jq191eXn5FeefcnFx8Xev/qe1n2B/byf7exudV9jfzUm/t5N+b6PzCv3eTvq9jfS7GZ1X6fe20u9tpN/NSL9f2ekLfvRHv+iTffPlv/zcz/3rP/oFX/CDTflqVplPtqv9vY3MJ83IfNKczCfNSb+3k35vI/1uRvrdnB7s9zPPPPPUW97ylt/S/vTHV/2zf/bP7h++/Bf/4l+c/tJf+kunL//yL/8Ff3wdwPwP/+E//Mw3fuM3fsvP/6G/83f+zrvP//03/IbfcP8/j/A/+r2vgn5vI/1uRvrdnMzfzUm/t5N+byP9bkb63Zz0uznp93bS722k381Iv5uTfjcn/d5O+r2N9LsZ6Xdz0u/mpN/bSb+3kX43I/1uTgft9+c7gBmunxfAN9JBN7gDmPvSOeAQjOzvgOSAWkIygCcmB4wbk34HJ/0OSPqdkPQ7Mel3Y9Lv4HSUfh/58OWZ0Q3wvZn0exu5Ad6M3ABvTkfp9yf+tv4FVu3auf+9nezvbWQ+aUbXYT75xAOYP/IjP3L6nb/zd55+6Id+6JN+wO/4ju84/dbf+ltP3/AN33D6s3/2z56+6Zu+6fR1X/d1pyeeeOIXrHcAs+2PV7tKv7eYfm8j/W5G16Hf7ZNc7Srzd/PV7+2k39tIv5uRfjcn/W5O+r2d9Hsb6Xcz0u/mpN/NSb+3k35vI/1uRvrdnPS7Oen3dtLvbaTfzUi/m9Pl5eXnX7z3ve/98ne+851/r/2Rq1/1/PPPf8+9e/e+7amnnvreq/9p7Sf4itftdMSvePUVxvu6nVfY39vJ/t5G5xX6vZ18Bf02Oq/Q7+ak39tJv7eRfjcj/W5O+t2c9Hs7HaHf73/22bfdO53e9+Bve+d0evszd+8+tz/F1a8wf29j/d5G5u9m5P5JczpCvx/8Tc0n7dqZT7aT/b2N/P2yGV2H+eTy8vJrTqfTt58/UTmA+cVf/MWveEjz5WTe+973nv7oH/2jP/9//ucXFxef9wlrL1/67xdN9upXmb+38XXY3/tTXP0K80kzNp9sJ/PJNjKfNCP9bk763Zz0ezvp9zbS72ak381Jv5uTfm8n/d5G+t2M9Ls56Xdz0u/tpN/bSL+bkX43J/1uTvq9nY7Y73e/+91f4QDmvnYOqAWjI25wAQ8XzgHMhGR/JyYHMAOTATwgOYDZkPQ7Oel3YtLvwKTfAUm/G5J+J6fH3e+XO3z5Lz/3c//673nuud+SPsQjWOQF8I2s39vovML9k+bkBvh2etz9/mS/of29r9t5hf29nezvbeQBfTO6DvPJJx7ALJ9qHdJ8uX+GA5hF95XX6Pc21O9tpN/N6Dr0u32Sq11l/m6++r2d9Hsb6Xcz0u/mpN/NSb+3k35vI/1uRvrdnPS7Oen3dtLvbaTfzUi/m5N+Nyf93k76vY30uxnpd3NyALM5eQElOAl4QPINgQlJwBOTF2Qbk34HJ/0OSPqdkPQ7Mel3Y9Lv4KTfAUm/E5J+/0KmVzp8+aNf8AU/+K53ves9CfYRLHIAcyPb39vovMIDnubkAc92Mp9sIw94mpF+Nyf9bk76vZ0e7PerPYC5f8Lp9J3f+Z2nt771raev+qqvuv/ff8Wv+BUP/jHfgFkgH1hjf28088k2Mp80I/NJczKfNCf93k76vY30uxnpd3PS7+ak39tJv7eRfjcj/W5O+t2c9Hs76fc20u9mpN/NSb+bk35vJ/3eRvrdjPS7OTmA2Zy8AB6cBDwgeQE8IQl4YvKCbGPS7+Ck3wFJvxOSficm/W5M+h2c9Dsg6XdC0u//xPRyhy/vnE5v/4e/7td93nmlA5ivvK3cAN//b6ff28gN8Gak383JA8zmpN/bSb+3kX43o+vQ78vLy7eeTqf/vX2itsoBzOb0alfp9xbT722k383oOvS7fZKrXWX+br76vZ30exvpdzPS7+ak381Jv7eTfm8j/W5G+t2c9Ls56fd20u9tpN/NSL+bk343J/3eTvq9jfS7Gel3c3IAszl5ATw4CXhA8gJ4QhLwxOQAT2PS7+Ck3wFJvxOSficm/W5M+h2c9Dsg6XdC0u+PM73S4ctn7t59zg3wtJ30OzDpd0DS74Sk34nJ/N2Y9Ds46XdA0u+EdFP6fXl5+Y2n0+kb0oc++QbM6vRq13kBZYvp9zY6r3j++ee/5969e9/21FNPfW/7E1e/yv7exvb3NrK/m9FNmU/ap33tq9wfbHb6vZ30exvpdzPS7+ak381Jv7eTfm8j/W5G+t2c9Ls56fd20u9tpN/NSL+bk343J/3eTkfstwOY+7rdX2GDb6gjbnAB39fN/m5G9ndz8oB+OxnAt9F5hX43J/PJdtLvbeQGSjPS7+ak381Jv7fTo+73OnxpPtnX7OdX2N/b6lHv7/0bmb+LkfsnTcn+bk7un2wn8/c2Mp80I/1uTq+l35eXl191Op1+4/gJ5zVPnde8wjdgftNL/4x/c3Fx8b99wj/v8qX/ftE+xdWv0u9trN/bSL+bkX43p9fS7/ZPfu2r3B9sdu6fbCf7exudV5hPtpP5ZBuZT5qR+aQ56Xdz0u/tpN/bSL+bkX43J/1uTvq9nfR7G+l3M9Lv5qTfzUm/t5N+b6PzCgcwm5MDmMFJwAOSG+AJScATkwNqjUm/g5N+ByT9Tkj6nZj0uzHpd3DS74Ck3wnptve7HL50AzxtpfuLvEC4rfR7G51XuAG+nW57v7fQx1d4AbxJ6fd20u9tpN/N6Db1+/Ly8v86nU7PnGVe7gDmxcXFyx2wdAAzbCn93kj6vY30uxndpn43kU++yvzd9PR7O+n3NtLvZqTfzUm/m5N+byf93kb63Yz0uznpd3PS7+2k39tIv5uRfjcn/W5O+r2d9Hsb6Xcz0u/m5ABmc/ICYXAS8IDkBcKEJOCJyQuEjUm/g5N+ByT9Tkj6nZj0uzHpd3DS74Ck3wnpNve7Hr48Q7oBnraTfgcm/Q5I+p2QbnO/E9BLi/S7aXmAuZ30ext5gNmMblO/P/EA5svpOIDZ9s3LrdLv7aff20i/m9Ft6ncT+eSrzN9NT7+3k35vI/1uRvrdnPS7Oen3dtLvbaTfzUi/m5N+Nyf93k76vY30uxnpd3PS7+ak39tJv7eRfjcj/W5ODmA2Jy8QBicBD0heIExIAp6YvADemPQ7OOl3QNLvhKTfiUm/G5N+Byf9Dkj6nZBua79fzeHLM6Qb4Gk76Xdg0u+ApN8J6bb2O+F8wiL9bmIeYG4n/d5GHmA2o9vUbwcw2554Pav0e+vp9zbS72Z0m/rdRD75KvN309Pv7aTf20i/m5F+Nyf9bk76vZ30exvpdzPS7+ak381Jv7eTfm8j/W5G+t2c9Ls56fd20u9tpN/NSL+bkwOYzckLhMFJwAOSFwgTkoAnJi+ANyb9Dk76HZD0OyHpd2LS78ak38FJvwOSfiek29jvV3v48gzpBnjaTvodmPQ7IOl3QrqN/U4wDyzS76bmAeZ20u9t5AFmM7pN/XYAs+2J17NKv7eefm8j/W5Gt6nfTeSTrzJ/Nz393k76vY30uxnpd3PS7+ak39tJv7eRfjcj/W5O+t2c9Hs76fc20u9mpN/NSb+bk35vJ/3eRvrdjPS7OTmA2Zy8QBicBDwgeYEwIQl4YvICeGPS7+Ck3wFJvxOSficm/W5M+h2c9Dsg6XdCum39fi2HL8+QboCn7aTfgUm/A5J+J6Tb1u+E8kkW6XeT8wBzO+n3NvIAsxnpd3M6nU6XL628yH/iihc+//zz33Pv3r1ve+qpp773in9U/sfr96bS722k381Iv5uT+bs56fd20u9tpN/NSL+bk343J/3eTvq9jfS7Gel3c9Lv5qTf20m/t5F+NyP9bk763Zz0ezvp9zbS72ak383JAczm5AXC4CTgAckLhAlJwBOTF8Abk34HJ/0OSPqdkPQ7Mel3Y9Lv4KTfAUm/E9Jt6vdrPXx5hnQDPG0n/Q5M+h2Q9Dsh3aZ+J5CXWaTfTc8DzO2k39vIA8xmpN/NyQHM5qTf20m/t5F+NyP9bk7m7+ak39tJv7eRfjcj/W5O+t2c9Hs76fc20u9mpN/NSb+bk35vJ/3eRvrdjPS7Oel3c9Lv7aTf20i/m5F+NycHMJuTFwiDk4AHJC8QJiQBT0xeAG9M+h2c9Dsg6XdC0u/EpN+NSb+Dk34HJP1OSLel36/n8OUZ0g3wtJ30OzDpd0DS74R0W/qdMF5hkX43QQ8wt5N+byMPMJuRfjcnBzCbk35vJ/3eRvrdjPS7OZm/m5N+byf93kb63Yz0uznpd3PS7+2k39tIv5uRfjcn/W5O+r2d9Hsb6Xcz0u/mpN/NSb+3k35vI/1uRvrdnBzAbE5eIAxOAh6QvECYkAQ8MXkBvDHpd3DS74Ck3wlJvxOTfjcm/Q5O+h2Q9Dsh3YZ+v97Dl2dIN8DTdtLvwKTfAUm/E9Jt6HeCGIv0uyl6gLmd9HsbeYDZjPS7OTmA2Zz0ezvp9zbS72ak383J/N2c9Hs76fc20u9mpN/NSb+bk35vJ/3eRvrdjPS7Oel3c9Lv7aTf20i/m5F+Nyf9bk76vZ30exvpdzPS7+bkAGZz8gJhcBLwgOQFwoQk4InJC+CNSb+Dk34HJP1OSPqdmPS7Mel3cNLvgKTfCemm9/thHL48Q7oBnraTfgcm/Q5I+p2Qbnq/E0JYpN8B6XTS78Ck3wFJvxOSfiem86LLl1Ze5D9xxQuff/7577l37963PfXUU997xT8q/+O9gLKp9HsbnVfY39tJv7eR+yfN6LxKv7eVfm8j/W5G+t2c3D9pTvq9nfR7G+l3M9Lv5qTfzUm/t5N+byP9bkb63Zz0uznp93bS722k381Iv5uTA5jNyQ3w4CTgAckDzIQk4InJC+CNSb+Dk34HJP1OSPqdmPS7Mel3cNLvgKTfCekm9/thHb48Q7oBnraTfgcm/Q5I+p2QbnK/E0BcpN8NygPM7aTf28gDzGak383JAczmpN/bSb+3kX43I/1uTubv5qTf20m/t5F+NyP9bk763Zz0ezvp9zbS72ak381Jv5uTfm8n/d5G+t2M9Ls56Xdz0u/tpN/bSL+bkX43Jwcwm5MXCIOTgAckLxAmJAFPTF4Ab0z6HZz0OyDpd0LS78Sk341Jv4OTfgck/U5IN7XfD/Pw5RnSDfC0nfQ7MOl3QNLvhHRT+50+/KtYpN8NywPM7aTf28gDzGak383JAczmpN/bSb+3kX43I/1uTubv5qTf20m/t5F+NyP9bk763Zz0ezvp9zbS72ak381Jv5uTfm8n/d5G+t2M9Ls56Xdz0u/tpN/bSL+bkX43Jwcwm5MXCIOTgAckLxAmJAFPTF4Ab0z6HZz0OyDpd0LS78Sk341Jv4OTfgck/U5IN7HfD/vw5RnSDfC0nfQ7MOl3QNLvhHQT+50++KtcpN8NzAPM7aTf28gDzGak383JAczmpN/bSb+3kX43I/1uTubv5qTf20m/t5F+NyP9bk763Zz0ezvp9zbS72ak381Jv5uTfm8n/d5G+t2M9Ls56Xdz0u/tpN/bSL+bkX43Jwcwm5MXCIOTgAckLxAmJAFPTF4Ab0z6HZz0OyDpd0LS78Sk341Jv4OTfgck/U5IN63fV3H48gzpBnjaTvodmPQ7IOl3Qrpp/U4f+jUs0u+G5gHmdtLvbeQBZjPS7+bkAGZz0u/tpN/bSL+bkX43J/N3c9Lv7aTf20i/m5F+Nyf9bk76vZ30exvpdzPS7+ak381Jv7eTfm8j/W5G+t2c9Ls56fd20u9tpN/NSL+bkwOYzckLhMFJwAOSFwgTkoAnJi+ANyb9Dk76HZD0OyHpd2LS78ak38FJvwOSfiekm9Tvqzp8eYZ0AzxtJ/0OTPodkPQ7Id2kfqcP/BoX6XeD8wBzO+n3NvIAsxnpd3NyALM56fd20u9tpN/NSL+bk/m7Oen3dtLvbaTfzUi/m5N+Nyf93k76vY30uxnpd3PS7+ak39tJv7eRfjcj/W5O+t2c9Hs76fc20u9mpN/NyQHM5uQFwuAk4AHJC4QJScATkxfAG5N+Byf9Dkj6nZD0OzHpd2PS7+Ck3wFJvxPSTen3VR6+PEO6AZ62k34HJv0OSPqdkG5Kv9OHfR2L9LvheYC5nfR7G3mA2Yz0uzk5gNmc9Hs76fc20u9mpN/NyfzdnPR7O+n3NtLvZqTfzUm/m5N+byf93kb63Yz0uznpd3PS7+2k39tIv5uRfjcn/W5O+r2d9Hsb6Xcz0u/m5ABmc/ICYXAS8IDkBcKEJOCJyQvgjUm/g5N+ByT9Tkj6nZj0uzHpd3DS74Ck3wnpJvT7qg9fniHdAE/bSb8Dk34HJP1OSDeh3+mDvs5F+t0APcDcTvq9jTzAbEb63ZwcwGxO+r2d9Hsb6Xcz0u/mZP5uTvq9nfR7G+l3M9Lv5qTfzUm/t5N+byP9bkb63Zz0uznp93bS722k381Iv5uTfjcn/d5O+r2N9LsZ6XdzcgCzOXmBMDgJeEDyAmFCEvDE5AXwxqTfwUm/A5J+JyT9Tkz63Zj0Ozjpd0DS74R03fv9KA5fniHdAE/bSb8Dk34HJP1OSNe93+lDPoRF+t0QPcDcTvq9jTzAbEb63ZwcwGxO+r2d9Hsb6Xcz0u/mZP5uTvq9nfR7G+l3M9Lv5qTfzUm/t5N+byP9bkb63Zz0uznp93bS722k381Iv5uTfjcn/d5O+r2N9LsZ6XdzcgCzOXmBMDgJeEDyAmFCEvDE5AXwxqTfwUm/A5J+JyT9Tkz63Zj0Ozjpd0DS74R0nfv9qA5fniHdAE/bSb8Dk34HJP1OSNe53+kDPqRF+t0gPcDcTvq9jTzAbEb63ZwcwGxO+r2d9Hsb6Xcz0u/mZP5uTvq9nfR7G+l3M9Lv5qTfzUm/t5N+byP9bkb63Zz0uznp93bS722k381Iv5uTfjcn/d5O+r2N9LsZ6XdzcgCzOXmBMDgJeEDyAmFCEvDE5AXwxqTfwUm/A5J+JyT9Tkz63Zj0Ozjpd0DS74R0Xfv9KA9fniHdAE/bSb8Dk34HJP1OSNe13+nDPcRF+t0wPcDcTvq9jTzAbEb63ZwcwGxO+r2d9Hsb6Xcz0u/mZP5uTvq9nfR7G+l3M9Lv5qTfzUm/t5N+byP9bkb63Zz0uznp93bS722k381Iv5uTfjcn/d5O+r2N9LsZ6XdzcgCzOXmBMDgJeEDyAmFCEvDE5AXwxqTfwUm/A5J+JyT9Tkz63Zj0Ozjpd0DS74R0Hfv9qA9fniHdAE/bSb8Dk34HJP1OSNex3+mDPeRF+t1APcDcTvq9jTzAbEb63ZwcwGxO+r2d9Hsb6Xcz0u/mZP5uTvq9nfR7G+l3M9Lv5qTfzUm/t5N+byP9bkb63Zz0uznp93bS722k381Iv5uTfjcn/d5O+r2N9LsZ6XdzcgCzOXmBMDgJeEDyAmFCEvDE5AXwxqTfwUm/A5J+JyT9Tkz63Zj0Ozjpd0DS74R03fr9OA5fniHdAE/bSb8Dk34HJP1OSNet3+lDXcEi/W6oHmBuJ/3eRh5gNiP9bk4OYDYn/d5O+r2N9LsZ6XdzMn83J/3eTvq9jfS7Gel3c9Lv5qTf20m/t5F+NyP9bk763Zz0ezvp9zbS72ak381Jv5uTfm8n/d5G+t2M9Ls5OYDZnLxAGJwEPCB5gTAhCXhi8gJ4Y9Lv4KTfAUm/E5J+Jyb9bkz6HZz0OyDpd0K6Tv1+XIcvz5BugKftpN+BSb8Dkn4npOvU7/SBrmiRfjdYDzC3k35vIw8wm5F+NycHMJuTfm8n/d5G+t2M9Ls5mb+bk35vJ/3eRvrdjPS7Oel3c9Lv7aTf20i/m5F+Nyf9bk76vZ30exvpdzPS7+ak381Jv7eTfm8j/W5G+t2cHMBsTl4gDE4CHpC8QJiQBDwxeQG8Mel3cNLvgKTfCUm/E5N+Nyb9Dk76HZD0OyFdl34/zsOXZ0g3wNN20u/ApN8BSb8T0nXpd/owV7hIvxuuB5jbSb+3kQeYzUi/m5MDmM1Jv7eTfm8j/W5G+t2czN/NSb+3k35vI/1uRvrdnPS7Oen3dtLvbaTfzUi/m5N+Nyf93k76vY30uxnpd3PS7+ak39tJv7eRfjcj/W5ODmA2Jy8QBicBD0heIExIAp6YvADemPQ7OOl3QNLvhKTfiUm/G5N+Byf9Dkj6nZCuQ78f9+HLM6Qb4Gk76Xdg0u+ApN8J6Tr0O32QK16k3w3YA8ztpN/byAPMZqTfzckBzOak39tJv7eRfjcj/W5O5u/mpN/bSb+3kX43I/1uTvrdnPR7O+n3NtLvZqTfzUm/m5N+byf93kb63Yz0uznpd3PS7+2k39tIv5uRfjcnBzCbkxcIg5OAByQvECYkAU9MXgBvTPodnPQ7IOl3QtLvxKTfjUm/g5N+ByT9TkhH7/cRDl+eId0AT9tJvwOTfgck/U5IR+93+hCPYJF+N2QPMLeTfm8jDzCbkX43Jwcwm5N+byf93kb63Yz0uzmZv5uTfm8n/d5G+t2M9Ls56Xdz0u/tpN/bSL+bkX43J/1uTvq9nfR7G+l3M9Lv5qTfzUm/t5N+byP9bkb63ZwcwGxOXiAMTgIekLxAmJAEPDF5Abwx6Xdw0u+ApN8JSb8Tk343Jv0OTvodkPQ7IR253//f133dX7t3Or3vwQ9y53R6+zN37z6XPuBDWuQGeIN0A3w76fc2cgO8GR25329+85t/c/sUV79Kv5uxfm8n/d5G+t2M9Ls5OYDZnPR7O+n3NtLvZqTfzcn83Zz0ezvp9zbS72ak381Jv5uTfm8n/d5G+t2M9Ls56Xdz0u/tpN/bSL+bkX43J/1uTvq9nfR7G+l3M9Lv5uQAZnPyAnhwEvCA5AXwhCTgickBnsak38FJvwOSfick/U5M+t2Y9Ds46XdA0u+EdNR+f+Tv/t33/tu/8Te+6MEP8TgOX55/BzfA03bS78Ck3wFJvxPSUft9586d3+sA5itfwueff/577t27921PPfXU96aL/QgWeYC5kfV7G3mA2Yz0uzk5gNmc9Hs76fc20u9mpN/Nyf2T5qTf20m/t5F+NyP9bk763Zz0ezvp9zbS72ak381Jv5uTfm8n/d5G+t2M9Ls56Xdz0u/tpN/bSL+bkX43Jwcwm5MXCIOTgAckLxAmJAFPTF4Ab0z6HZz0OyDpd0LS78Sk341Jv4OTfgck/U5IR+z3P/iDf/BPf+SHf/gPPPgBHtfhy/Pv4QZ42k76HZj0OyDpd0I6Yr/t73TpTg5gbif7exuZT5rReZUH9NvqiP12AHNfN/u7GR1xf/v7Zbt2+r2d7O9tdF5h/t5O5u9tZP5uRuaT5qTfzUm/t5N+byP9bkb63Zz0uznp93bS722k381Iv5uTfjcn/d5O+r2N9LsZ6XdzOmK/HcBs184D+uB0xA3uAWa4cF5ASUj2d2LyADMwGcADkgMODUm/k5N+Jyb9Dkz6HZD0uyHp93R6/7PPvu3e6fS+Bxc+zsOXbhDOy/YfF3hBdluZT7bReYUHPNvJfLKN9LsZecDTnPS7Oen3dtLvbfTSisuX/vMi/4krXmh/b2D7exuZT5qR+aQ5mU+ak35vJ/3eRvrdjPS7Oel3c9Lv7aTf20i/m5F+Nyf9bk76vZ30exvpdzPS7+ak381Jv7eTfm8j/W5G+t2cjtjv+6T9nVgAACAASURBVAcw/9bf+lvf9zmf8zn/un2Mq191eXn5pRcXFz92Op1+8up/Wv4Jz15eXv6Di4uLj+Q/cYULLy8vP+3i4uK/PZ1Od6/wx7zaf/SbLi8vP+/i4uIfv9o/eFXrf/AHf/C/Ov+zv+iLvuj/uaqf8Wr/ufb3FrO/t9F5hf3dnE6nk35vKv3eRif93kj6vY30uxm9tEq/N5d+byP9bkaH+fvlz37gA//lv/0bf+OLHvy1f9lv+k0/+Om/8Tf+v+HjXNkS83em1e9Npd/bSL+b0WH6/Qm/rv3drp3738PJ3y/DRnJ/sCF9fJX5ZGsdrt9vfvOb//vzr/38889/7/71H80K9we3s35vI/cHm5H7g9npcP12/yRfO/PJprK/t5H7J83I/ZPgpN8Byd8vK5J+Byl/v9xI/n65jfz9shn5+2V20u9Apd8bSb+3kX43I/3OTvodqPR7I+n3Njqv+NCHPvQrLv7yX/7L/9Ov+TW/5oX2R65+1Z07d/6XF1988W8f6SDfnTt3nrt3797XnU6nn7p6gfQTPuvOnTt/6t69e29Lqx/BonOYnnjiia+8d+/e//oIflz6EX//7//933Ve+Ot//a//rvQHHsEi+zsh29+Byf4OSKfTSb+3k35vo/MK/U5O+h2Y9Dsg6XdC0u/EpN+N6RD9/rff/u3PfOSHf/gPPPgrf9oXfuGf+WW/5/e8v32Uq1ul383W/L2d9Hsbmb+b0el0OkS/P/G3tb/btfP3y+Rkfwcm80lA8vfLhHTEfj/11FPfc/7lf+iHfug3pw/xCBbpd0LW78Ck3wFJvxPSEfttf6dL5/llYLK/A5Lnlw3J/ZPkpN+JSb8Dk34HJP1uSPqdnPQ7Mel3YNLvgKTfDUm/k5N+Jyb9Dkz6HZD0uyHpd3J64YUX3nzx3ve+98vf+c53/r30Jx7BIl9hvJF9hfE2Oq94z3ve867zf77rXe96T/sTV7/K/t7G9vc2sr+b0XnVCy+88KGPfvSjX/L000//eP9TV7fS/m62+t2c7O/tdMSvoLe/93XT72Zkfzcn8/d2OsJ88v5nn33bvdPpfQ/+tndOp7c/c/fuc/tTXP0K/W7G5pPtpN/b6LxCv7fTEfr94G9pf+/rZn83I/u7OZlPmpP5ZDsdsd+n0+nypd/8Yn+CR7PCfLKd9XsbnVfod3PS7+10xH7b3/u6uf/djOzv5mQ+2U7mk21kPmlG+t2c9Ls56fd20u9tpN/NSL+bk343J/3eTvq9jfS7Gel3c9Lv5qTf20m/t9F5xbvf/e6vcAAzWHnAs5EEfBudVwj4dhLwbWQAb0YG8Oak381Jv7eTfm8j/W5G+t2c9Ls56fd2etz9frnDl7/sN/2mH/xv/sAf+K/3J3g0K7xA2JzdP9lO+r2N3D9pRo+735/st7S/27Uzn2wn+3sb+ftlM/L3y+Z0xH47gNmunfl7Ox1xf/v75b5u+t2M7O/mZP7eTubvbWT+bkb63Zz0uznp93bS722k381Iv5uTfjcn/d5O+r2N9LsZ6Xdz0u/mpN/bSb+3kX43I/1uTkfstwOY7dr5BrXgdMQN7gFmuHC+ITAh2d+JyQHjwGQAD0j+DeANSb+Tk34nJv0OTPodkPS7Ien3L3B6ucOXn/aFX/hnPvNtb/tVb37zm39zhr3ihf5+2YC9AL6dzCfb6LzCA57tZD7ZRh7wNCMPeJqTfjcn/d5O+r2NXlrhGzADlfl7I+n3NjJ/NyP9bk7unzQn/d5O+r2N9LsZ6Xdz0u/mpN/bSb+3kX43I/1uTvrdnPR7O+n3NtLvZqTfzUm/m5N+byf93kb63Yz0uzk5gNmcHMAMTgIekLxAmJAEPDGdDODNyQC+nfR7GxnAm5F+Nyf9bk76vZ30exvpdzN6XP1+ucOXd06nt7/xT/yJf33nzp3f6wDmK19DBxz2Hn9c+/uVfjP93tdNv5uR/d2czN/Nyfy9nfR7G+l3M9Lv5uQbMJuTfm8n/d5G+t2M9Ls5mb+bk35vJ/3eRvrdjPS7Oel3c9Lv7aTf20i/m5F+Nyf9bk76vZ30exvpdzPS7+ak381Jv7eTfm8j/W5G+t2cHMBsTg5gBicBD0gOYCYkAU9MDmA2Jv0OTvodkPQ7Iel3YtLvxqTfwUm/A5J+J6TH0e9XOnz5zN27z9nf6dL5hsDA9Dj29/q17O8l9PH/uwPG28n+3kbnFR5gNicPMLeTfm8j/W5G+t2cHMBsTvq9nfR7G+l3M9Lv5mT+bk76vZ30exvpdzPS7+ak381Jv7eTfm8j/W5G+t2c9Ls56fd20u9tpN/NSL+bk343J/3eTvq9jfS7Gel3c3IAszl5ATw4CXhA8gJhQhLwxOQFwsak38FJvwOSfick/U5M+t2Y9Ds46XdA0u+E9Kj7vQ5fnn9p+ztdOgfUAtOj3t/hV7K/C5J+JyX7OzGZvxuT+Ts4mU8Ckn4nJP1OTOdFly+tvMh/4ooX+hdEbGD7exudV3jBqjl5wWo7mU+20XmFfm8n/d5G+t2Mzqv0e1vp9zbS72ak383J/N2c9Hs76fc20u9mpN/NSb+bk35vJ/3eRvrdjPS7Oel3c9Lv7XTEfjuAua/b/RU2+IY64gYX8H3d7O9mZH83Jw8wt5MBfBt5gNmM9Ls56Xdz0u/tpN/bSL+b0W3vdzl8eTbS77af9Hs76fc20u9mdNv7XZX0u0np93bS722k381Iv5vTEfvtAGa7dp5fbqcj7m/PL/d10+9mZH83J/P3djJ/byPzdzPS7+ak381Jv7eTfm8j/W5G+t2c9Ls56fd20u9tpN/NSL+bk343J/3eTvq9jfS7Gel3czpivx3AbNfOAczgdMQN7gFmuHAOGCck+zsx+TfIBiYDeEDybwBvSPqdnPQ7Mel3YNLvgKTfDekW97sevjxD6nfbTm6Abyf93kZugDcjN8Cbk343J/3eTvq9jfS7Gel3czpivx3AbNfOAcztdMT97fnlvm763Yzs7+Zk/t5O5u9tZP5uRvrdnPS7Oen3dtLvbaTfzUi/m5N+Nyf93k76vY30uxnpd3PS7+ak39tJv7eRfjcj/W5OR+y3A5jt2jmAGZyOuME9wAwX7ha/AN50Pr7K/m5aBvDtZADfRgbwZmQAb0763Zz0ezvp9zbS72Z0W/v9ag5fmr/7XtLvbaXf20i/m9Ft7XfXcf/k1Vjp99bS722k381Iv5vTEe+fOIDZrp0DmNvpiPvb88t93fS7Gdnfzcn8vZ3M39vI/N2M9Ls56Xdz0u/tpN/bSL+bkX43J/1uTvq9nfR7G+l3M9Lv5qTfzUm/t5N+byP9bkb63ZyO2G8HMNu1cwAzOB1xg3uAGS6cA5gJyf5OTL5BLTAZwAOSb1BrSPqdnPQ7Mel3YNLvgKTfDekW9vvVHr48Q+p3205ugG8n/d5GboA3IzfAm5N+Nyf93k76vY30uxnpd3M6Yr8dwGzXzgHM7XTE/e355b5u+t2M7O/mZP7eTubvbWT+bkb63Zz0uznp93bS722k381Iv5uTfjcn/d5O+r2N9LsZ6Xdz0u/mpN/bSb+3kX43I/1uTkfstwOY7do5gBmcjrjBPcAMF+4WvgDeVH7hKvu7qRnAt5MBfBsZwJuRAbw56Xdz0u/tpN/bSL+b0W3r92s5fHk20u+2n/R7O+n3NtLvZnTb+t1V3D95LVb6vdX0exvpdzPS7+Z0xPnbAcx27RzA3E5H3N+eX+7rpt/NyP5uTubv7WT+3kbm72ak381Jv5uTfm8n/d5G+t2M9Ls56Xdz0u/tpN/bSL+bkX43J/1uTvq9nfR7G+l3M9Lv5nTEfjuA2a6dA5jB6Ygb3APMcOEcwExI9ndi8g1qgckAHpB8g1pD0u/kpN+JSb8Dk34HJP1uSLeo36/18OUZUr/bdnIDfDvp9zZyA7wZuQHenPS7Oen3dtLvbaTfzUi/m9MR++0AZrt2DmBupyPub88v93XT72Zkfzcn8/d2Mn9vI/N3M9Lv5qTfzUm/t5N+byP9bkb63Zz0uznp93bS722k381Iv5uTfjcn/d5O+r2N9LsZ6XdzOmK/HcBs184BzOB0xA3uAWa4cLfoBfCm8clX2d9NzwC+nQzg28gA3owM4M1Jv5uTfm8n/d5G+t2Mbku/X8/hy7ORfrf9pN/bSb+3kX43o9vS767h/snrsdLvraff20i/m5F+N6cjzt8OYLZr5wDmdjri/vb8cl83/W5G9ndzMn9vJ/P3NjJ/NyP9bk763Zz0ezvp9zbS72ak381Jv5uTfm8n/d5G+t2M9Ls56Xdz0u/tpN/bSL+bkX43pyP22wHMdu0cwAxOR9zgHmCGC+cAZkKyvxOTb1ALTAbwgOQb1BqSficn/U5M+h2Y9Dsg6XdDugX9fr2HL8+Q+t22kxvg20m/t5Eb4M3IDfDmpN/NSb+3k35vI/1uRvrdnI7Ybwcw27VzAHM7HXF/e365r5t+NyP7uzmZv7eT+Xsbmb+bkX43J/1uTvq9nfR7G+l3M9Lv5qTfzUm/t5N+byP9bkb63Zz0uznp93bS722k381Iv5vTEfvtAGa7dg5gBqcjbnAPMMOFuwUvgDeFV15lfzdFA/h2MoBvIwN4MzKANyf9bk76vZ30exvpdzO66f1+GIcvz0b63faTfm8n/d5G+t2Mbnq/u4L7Jw/DSr+3on5vI/1uRvrdnI44fzuA2a6dA5jb6Yj72/PLfd30uxnZ383J/L2dzN/byPzdjPS7Oel3c9Lv7aTf20i/m5F+Nyf9bk76vZ30exvpdzPS7+ak381Jv7eTfm8j/W5G+t2cjthvBzDbtXMAMzgdcYN7gBkunAOYCcn+Tky+QS0wGcADkm9Qa0j6nZz0OzHpd2DS74Ck3w3pBvf7YR2+PEPqd9tOboBvJ/3eRm6ANyM3wJuTfjcn/d5O+r2N9LsZ6XdzOmK/HcBs184BzO10xP3t+eW+bvrdjOzv5mT+3k7m721k/m5G+t2c9Ls56fd20u9tpN/NSL+bk343J/3eTvq9jfS7Gel3c9Lv5qTf20m/t5F+NyP9bk5H7LcDmO3aOYAZnI64wT3ADBfuBr8A3j59W2V/NycD+HYygG8jA3gzMoA3J/1uTvq9nfR7G+l3M7qp/X6Yhy/PRvrd9pN+byf93kb63Yxuar/7p28r9bs56fd20u9tpN/NSL+b0xH77QBmu3YOYG6nI+5vzy/3ddPvZmR/Nyfz93Yyf28j83cz0u/mpN/NSb+3k35vI/1uRvrdnPS7Oen3dtLvbaTfzUi/m5N+Nyf93k76vY30uxnpd3M6Yr8dwGzXzgHM4HTEDe4BZrhwDmAmJPs7MfkGtcBkAA9IvkGtIel3ctLvxKTfgUm/A5J+N6Qb2O+HffjyDKnfbTu5Ab6d9HsbuQHejNwAb0763Zz0ezvp9zbS72ak383piP12ALNdOwcwt9MR97fnl/u66Xczsr+bk/l7O5m/t5H5uxnpd3PS7+ak39tJv7eRfjcj/W5O+t2c9Hs76fc20u9mpN/NSb+bk35vJ/3eRvrdjPS7OR2x3w5gtmvnAGZwOuIG9wAzXLgb+AJ4+9SvbpX93bwM4NvJAL6NDODNyADenPS7Oen3dtLvbaTfzeim9fsqDl+ejfS77Sf93k76vY30uxndtH73T/3qVup389Lv7aTf20i/m5F+N6cj9tsBzHbtHMDcTkfc355f7uum383I/m5O5u/tZP7eRubvZqTfzUm/m5N+byf93kb63Yz0uznpd3PS7+2k39tIv5uRfjcn/W5O+r2d9Hsb6Xcz0u/mdMR+O4DZrp0DmMHpiBvcA8xw4RzATEj2d2LyDWqByQAekHyDWkPS7+Sk34lJvwOTfgck/W5IN6jfV3X48gyp3207uQG+nfR7G7kB3ozcAG9O+t2c9Hs76fc20u9mpN/N6Yj9dgCzXTsHMLfTEfe355f7uul3M7K/m5P5ezuZv7eR+bsZ6Xdz0u/mpN/bSb+3kX43I/1uTvrdnPR7O+n3NtLvZqTfzUm/m5N+byf93kb63Yz0uzkdsd8OYLZr5wBmcDriBvcAM1y4G/QCePu0r22V/d3cDODbyQC+jQzgzcgA3pz0uznp93bS722k383opvT7Kg9fno30u+0n/d5O+r2N9LsZ3ZR+90/72lbqd3PT7+2k39tIv5uRfjenI/bbAcx27RzA3E5H3N+eX+7rpt/NyP5uTubv7WT+3kbm72ak381Jv5uTfm8n/d5G+t2M9Ls56Xdz0u/tpN/bSL+bkX43J/1uTvq9nfR7G+l3M9Lv5nTEfjuA2a6dA5jB6Ygb3APMcOEcwExI9ndi8g1qgckAHpB8g1pD0u/kpN+JSb8Dk34HJP1uSDeg31d9+PIMqd9tO7kBvp30exu5Ad6M3ABvTvrdnPR7O+n3NtLvZqTfzemI/XYAs107BzC30xH3t+eX+7rpdzOyv5uT+Xs7mb+3kfm7Gel3c9Lv5qTf20m/t5F+NyP9bk763Zz0ezvp9zbS72ak381Jv5uTfm8n/d5G+t2M9Ls5HbHfDmC2a+cAZnA64gb3ADNcuBvwAnj7lK9vlf3d/Azg28kAvo0M4M3IAN6c9Ls56fd20u9tpN/N6Lr3+1Ecvjwb6XfbT/q9nfR7G+l3M7ru/e6f8vWt1O/mp9/bSb+3kX43I/1uTkfstwOY7do5gLmdjri/Pb/c102/m5H93ZzM39vJ/L2NzN/NSL+bk343J/3eTvq9jfS7Gel3c9Lv5qTf20m/t5F+NyP9bk763Zz0ezvp9zbS72ak383piP12ALNdOwcwg9MRN7gHmOHCOYCZkOzvxOQb1AKTATwg+Qa1hqTfyUm/E5N+Byb9Dkj63ZCucb8f1eHLM6R+t+3kBvh20u9t5AZ4M3IDvDnpd3PS7+2k39tIv5uRfjenI/bbAcx27RzA3E5H3N+eX+7rpt/NyP5uTubv7WT+3kbm72ak381Jv5uTfm8n/d5G+t2M9Ls56Xdz0u/tpN/bSL+bkX43J/1uTvq9nfR7G+l3M9Lv5nTEfjuA2a6dA5jB6Ygb3APMcOGu8Qvg7dM9nFX2d3M0gG8nA/g2MoA3IwN4c9Lv5qTf20m/t5F+N6Pr2u9HefjybKTfbT/p93bS722k383ouva7f7qHs1K/m6N+byf93kb63Yz0uzkdsd8OYLZr5wDmdjri/vb8cl83/W5G9ndzMn9vJ/P3NjJ/NyP9bk763Zz0ezvp9zbS72ak381Jv5uTfm8n/d5G+t2M9Ls56Xdz0u/tpN/bSL+bkX43pyP22wHMdu0cwAxOR9zgHmCGC+cAZkKyvxOTb1ALTAbwgOQb1BqSficn/U5M+h2Y9Dsg6XdDuob9ftSHL8+Q+t22kxvg20m/t5Eb4M3IDfDmpN/NSb+3k35vI/1uRvrdnI7Ybwcw27VzAHM7HXF/e365r5t+NyP7uzmZv7eT+Xsbmb+bkX43J/1uTvq9nfR7G+l3M9Lv5qTfzUm/t5N+byP9bkb63Zz0uznp93bS722k381Iv5vTEfvtAGa7dg5gBqcjbnAPMMOFu4YvgLdP9XBX2d/N0wC+nQzg28gA3owM4M1Jv5uTfm8n/d5G+t2Mrlu/H8fhy7ORfrf9pN/bSb+3kX43o+vW7/6pHu5K/W6e+r2d9Hsb6Xcz0u/mdMR+O4DZrp0DmNvpiPvb88t93fS7Gdnfzcn8vZ3M39vI/N2M9Ls56Xdz0u/tpN/bSL+bkX43J/1uTvq9nfR7G+l3M9Lv5qTfzUm/t5N+byP9bkb63ZyO2G8HMNu1cwAzOB1xg3uAGS6cA5gJyf5OTL5BLTAZwAOSb1BrSPqdnPQ7Mel3YNLvgKTfDeka9ftxHb48Q+p3205ugG8n/d5GboA3IzfAm5N+Nyf93k76vY30uxnpd3M6Yr8dwGzXzgHM7XTE/e355b5u+t2M7O/mZP7eTubvbWT+bkb63Zz0uznp93bS722k381Iv5uTfjcn/d5O+r2N9LsZ6Xdz0u/mpN/bSb+3kX43I/1uTkfstwOY7do5gBmcjrjBPcAMF+4avQDePs3VrLK/m6sBfDsZwLeRAbwZGcCbk343J/3eTvq9jfS7GV2Xfj/Ow5dnI/1u+0m/t5N+byP9bkbXpd/901zNSv1urvq9nfR7G+l3M9Lv5nTEfjuA2a6dA5jb6Yj72/PLfd30uxnZ383J/L2dzN/byPzdjPS7Oel3c9Lv7aTf20i/m5F+Nyf9bk76vZ30exvpdzPS7+ak381Jv7eTfm8j/W5G+t2cjthvBzDbtXMAMzgdcYN7gBkunAOYCcn+Tky+QS0wGcADkm9Qa0j6nZz0OzHpd2DS74Ck3w3pGvT7cR++PEPqd9tOboBvJ/3eRm6ANyM3wJuTfjcn/d5O+r2N9LsZ6XdzOmK/HcBs184BzO10xP3t+eW+bvrdjOzv5mT+3k7m721k/m5G+t2c9Ls56fd20u9tpN/NSL+bk343J/3eTvq9jfS7Gel3c9Lv5qTf20m/t5F+NyP9bk5H7LcDmO3aOYAZnI64wT3ADBfuGrwA3j7F1a6yv5uvAXw7GcC3kQG8GRnAm5N+Nyf93k76vY30uxkdvd9HOHx5NtLvtp/0ezvp9zbS72Z09H73T3G1K/W7+er3dtLvbaTfzUi/m9MR++0AZrt2DmBupyPub88v93XT72Zkfzcn8/d2Mn9vI/N3M9Lv5qTfzUm/t5N+byP9bkb63Zz0uznp93bS722k381Iv5uTfjcn/d5O+r2N9LsZ6XdzOmK/HcBs184BzOB0xA3uAWa4cA5gJiT7OzH5BrXAZAAPSL5BrSHpd3LS78Sk34FJvwOSfjekA/f7J9/xjj9y73R634Mf5M7p9PZn7t59Ln/Ah7BQvxuiG+DbSb+3kRvgzcgN8Oak381Jv7eTfm8j/W5G+t2cjthvBzDbtXMAczsdcX97frmvm343I/u7OZm/t5P5exuZv5uRfjcn/W5O+r2d9Hsb6Xcz0u/mpN/NSb+3k35vI/1uRvrdnPS7Oen3dtLvbaTfzUi/m9MR++0AZrt2DmAGpyNucA8ww4U78AvgTz755Oe2T3D1q+zvZmwA304G8G1kAG9GBvDmpN/NSb+3k35vI/1uRkft98d+4Af+75/57u/+zAc/xeM4fHn+HfS77Sf93k76vY30uxkdtd+f+qmf+k/cP3nla+j+YNvjDvBsJ/PJNjqvMJ9sJ/PJNnppxeVL/3mR/8QVL7S/N7D9vY3M383I/N2czCfNSb+3k35vI/1uRvrdnPS7Oen3dtLvbaTfzUi/m5N+Nyf93k76vY30uxnpd3PS7+ak39tJv7eRfjcj/W5OR+y3A5jt2jmAGZyOuMG9YBUunAOYCcn+TkxesApMBvCA5BvUGpJ+Jyf9Tkz6HZj0OyDpd0M6YL//zu/6Xf/jxz784W958AM8rsOX599Dv9t2cgN8O+n3NnIDvBm5Ad6c9Ls56fd20u9tpN/NSL+b0xH77Rsw27VzgH47HXF/e365r5t+NyP7uzmZv7eT+Xsbmb+bkX43J/1uTvq9nfR7G+l3M9Lv5qTfzUm/t5N+byP9bkb63Zz0uznp93bS722k381Iv5vTEfvtAGa7dg5gBqcjbnAPMMOFO+AL4AaUdt3s7+bkBZTtpN/b6LzCXzC3k35vI3/BbEb+gtmc9Ls56fcrO73/2Wffdu90et+Dqx7n4cvz72J/299NYK8yn2wj80kzMp80J/1uTuaT7aTf20i/m5F+N6cj9tsBzHbt3P/eTkfc357v7Oum383I/m5O5u/tZP7eRubvZqTfzUm/m5N+byf93kb63Yz0uznpd3PS7+2k39tIv5uRfjcn/W5O+r2d9Hsb6Xcz0u/mdMR+3z+A+YEPfOBfffZnf/ZH28d4JKs+6/Ly8mcvLi4+8kh+Wvghl5eXbzqdTh++uLh4MSy/8iWXl5dPnE6nN15cXPzklf+w+AMuLy8/7eLi4tNPp9NPxT9y5cteeOGFX3r+IU8++eS/u/If1n+A/T2s7O+2mezv5qTf20m/t9FLK/Rbv/NmeaWF+t0Y9Xs76fc20u9XNvrZ7//+T/+Z7/7uz3xw1Wd89Vf/9Kd/2Zf9bBa+goX2d0Y1n5hP8mYxn7x+KvPJNtTvbWQ+aUbuDzYnf79sTvq9nY7Y7yeffPJzzr/5Cy+88OP7EzyyFeZv8/dD2Wz63Rj1ezsdsd/2975u5xX293ayv7eRv182I3+/bE763Zz0ezvp9zbS72ak381Jv5uTfm8n/d5G+t2M9Ls56Xdz0u/tpN/bSL+bkX43p5/4iZ/4JRff+q3f+tve8pa3/KP2R65+1Rve8IbnLi8vv/PFF1+8e/U/rf2ET/mUT/ngiy+++N/du3fvEAce79y586Ynnnjib/7cz/3c0+0TXP2qJ5544tmLi4vf/bGPfextV//T2k+4e/fu151XPvvss3+q/YmrX2V/b2P7exudV9jfzUm/t5N+b6PzCv3eTvq9jfS7GZ1X6fe20u9tpN8vb/Qz3/zNv+NjH/7wtzy44g1vfOM7PuPrv/6vNN2rW2V/N1vzyXYyn2wj80kzMp80J/1uTvq9nfR7G+l3M9Lv5nTEfj/99NMfOv/2H/zgBz+3fYqrX6Xf21i/t5F+NyP9bk5H7Lfnl+3auf+9nezvbeT+dzMynzQn/W5O+r2d9Hsb6Xcz0u/mpN/NSb+3k35vI/1uRvrdnPS7Oen3dtLvbaTfzUi/m9P3fd/3/dqL9773vV/+zne+8++1P3L1q3yF8Tb2Fcbb6LziPe95z7vO//mud73rPe1PXP0q+3sb29/byP5uRudVL7zwwoc++tGPfsnTTz99iH9Tuv3drp1+Nyf7ezsd8Svo7e993fS7Gdnfzcn8/Yud3v/ss2+7dzq978H/y53T6e3P3L37XJO92lX2d/O1v7eT+Xsb+ftlMzKfNCf9bk76vZ30exvpdzPS7+Z0xH6fvxzsQzIAawAAIABJREFUpd/+on2Kq1+l39tYv7eRfjcj/W5OR+y3+9/t2nm+s53s7210XmE+2U7mk21kPmlG5pPmpN/NSb+3k35vI/1uRvrdnPS7Oen3dtLvbaTfzUi/m5N+Nyf93k76vY3OK9797nd/hQOYwcoN8I0k4NvIDfBmJODNyQPM5qTf20m/t5F+NyP9bk763Zz0ezvp9zbS719s9HKHLz/jq7/6p7/0a7/2lzfVq19lfzdjNwi3k/lkG3nA04w84GlO+t2c9Hs76fc20u9mpN/N6Yj9dgCzXTv3T7bTEfe3+4P7uul3M7K/m5P5ezuZv7eR+bsZ6Xdz0u/mpN/bSb+3kX43I/1uTvrdnPR7O+n3NtLvZqTfzUm/m5N+byf93kb63Yz0uzkdsd8OYLZr5xvUgtMRN7gHmOHC+YbAhGR/Jyb/hs3AZAAPSL7BuCHpd3LS78Sk34FJvwOSfjekx9jvlzt8+YY3vvEd//kf+SNf/+STT35u/hBXvFC/G7Ab4NtJv7eRG+DNyA3w5qTfzUm/t5N+byP9bkb63ZyO2G8HMNu1cwBzOx1xf3t+ua+bfjcj+7s5mb+3k/l7G5m/m5F+Nyf9bk76vZ30exvpdzPS7+ak381Jv7eTfm8j/W5G+t2c9Ls56fd20u9tpN/NSL+b0xH77QBmu3YOYAanI25wDzDDhXuML4C/3G9nQGnXzf5uTl5A2U76vY3OK/wFczvp9zbyF8xm5C+YzUm/m5N+f9zp5Q5f3jmd3v7Lv/Eb//anfuqn/hMHMF95T5m/2//Pmb+3k35vI/N3MzJ/Nyf9bk76vZ30exvpdzPS7+bkAGZz0u/tpN/bSL+bkX43J/N3c9Lv7aTf20i/m5F+Nyf9bk76vZ30exvpdzPS7+ak381Jv7eTfm8j/W5G+t2c9Ls56fd20u9tpN/NSL+bkwOYzckBzOAk4AHJAZ6EJOCJ6WQAb04G8O2k39vIAN6M9Ls56Xdz0u/tpN/bSL8/bvRKhy+fuXv3Of1ue0m/m5N+byf93kb63Yz0uznpd3PS7+2k39tIv5uRfjcnBzCbk35vJ/3eRvrdjPS7OZm/m5N+byf93kb63Yz0uznpd3PS7+2k39tIv5uRfjcn/W5O+r2d9Hsb6Xcz0u/mpN/NSb+3k35vI/1uRvrdnBzAbE4OYAYnAQ9IDmAmJAFPTA5gNib9Dk76HZD0OyHpd2LS78ak38FJvwOSfs/Dl2dF/W57yQ3w5uQG+HbS723kBngz0u/mpN/NSb+3k35vI/1uRvrdnBzAbE76vZ30exvpdzPS7+Zk/m5O+r2d9Hsb6Xcz0u/mpN/NSb+3k35vI/1uRvrdnPS7Oen3dtLvbaTfzUi/m5N+Nyf93k76vY30uxnpd3NyALM5eQE8OAl4QPICeEIS8MTkAE9j0u/gpN8BSb8Tkn4nJv1uTPodnPQ7IN3yfq9vvvx5Qf1ue8kN8ObkBvh20u9t5AZ4M9Lv5qTfzUm/t5N+byP9bkb63ZwcwGxO+r2d9Hsb6Xcz0u/mZP5uTvq9nfR7G+l3M9Lv5qTfzUm/t5N+byP9bkb63Zz0uznp93bS722k381Iv5uTfjcn/d5O+r2N9LsZ6XdzcgCzOXkBPDgJeEC65S+ANyHfwFOdDOBNygC+nfR7GxnAm5EBvDnpd3PS7+2k39voNve7Hr48G+l320v63Zz0ezvp9za6zf1uOh9fpd9NS7+bk35vJ/3eRvrdjPS7OTmA2Zz0ezvp9zbS72ak383J/N2c9Hs76fc20u9mpN/NSb+bk35vJ/3eRvrdjPS7Oel3c9Lv7aTf20i/m5F+Nyf9bk76vZ30exvpdzPS7+bkAGZzcgAzOAl4QHIAMyEJeGLyDWqNSb+Dk34HJP1OSPqdmPS7Mel3cNLvgHRL+/1qDl+eFfW77SU3wJuTG+DbSb+3kRvgzUi/m5N+Nyf93k76vY30uxnpd3NyALM56fd20u9tpN/NSL+bk/m7Oen3dtLvbaTfzUi/m5N+Nyf93k76vY30uxnpd3PS7+ak39tJv7eRfjcj/W5O+t2c9Hs76fc20u9mpN/NyQHM5uQF8OAk4AHplr4A3mT+0yoBb2IG8OZkAN9O+r2NDODNSL+bk343J/3eTvq9jW5jv1/t4cuzkX63vaTfzUm/t5N+b6Pb2O+m8gtX6XdT0+/mpN/bSb+3kX43I/1uTg5gNif93k76vY30uxnpd3Myfzcn/d5O+r2N9LsZ6Xdz0u/mpN/bSb+3kX43I/1uTvrdnPR7O+n3NtLvZqTfzUm/m5N+byf93kb63Yz0uzk5gNmcHMAMTgIekBzATEgCnph8g1pj0u/gpN8BSb8Tkn4nJv1uTPodnPQ7IN2yfr+Ww5dnRf1ue8kN8ObkBvh20u9t5AZ4M9Lv5qTfzUm/t5N+byP9bkb63ZwcwGxO+r2d9Hsb6Xcz0u/mZP5uTvq9nfR7G+l3M9Lv5qTfzUm/t5N+byP9bkb63Zz0uznp93bS722k381Iv5uTfjcn/d5O+r2N9LsZ6XdzcgCzOXkBPDgJeEC6ZS+AN5FfvErAm5wBvDkZwLeTfm8jA3gz0u/mpN/NSb+3k35vo9vU79d6+PJspN9tL+l3c9Lv7aTf2+g29btpfPJV+t309Ls56fd20u9tpN/NSL+bkwOYzUm/t5N+byP9bkb63ZzM381Jv7eTfm8j/W5G+t2c9Ls56fd20u9tpN/NSL+bk343J/3eTvq9jfS7Gel3c9Lv5qTf20m/t5F+NyP9bk4OYDYnBzCDk4AHJAcwE5KAJybfoNaY9Ds46XdA0u+EpN+JSb8bk34HJ/0OSLek36/n8OVZUb/bXnIDvDm5Ab6d9HsbuQHejPS7Oel3c9Lv7aTf20i/m5F+NycHMJuTfm8n/d5G+t2M9Ls5mb+bk35vJ/3eRvrdjPS7Oel3c9Lv7aTf20i/m5F+Nyf9bk76vZ30exvpdzPS7+ak381Jv7eTfm8j/W5G+t2cHMBsTl4AD04CHpBuyQvgTeLlVwl4EzSANycD+HbS721kAG9G+t2c9Ls56fd20u9tdBv6/XoPX56N9LvtJf1uTvq9nfR7G92GfjeFV16l301Rv5uTfm8n/d5G+t2M9Ls5OYDZnPR7O+n3NtLvZqTfzcn83Zz0ezvp9zbS72ak381Jv5uTfm8n/d5G+t2M9Ls56Xdz0u/tpN/bSL+bkX43J/1uTvq9nfR7G+l3M9Lv5uQAZnNyADM4CXhAcgAzIQl4YvINao1Jv4OTfgck/U5I+p2Y9Lsx6Xdw0u+AdMP7/TAOX54V9bvtJTfAm5Mb4NtJv7eRG+DNSL+bk343J/3eTvq9jfS7Gel3c3IAsznp93bS722k381Iv5uT+bs56fd20u9tpN/NSL+bk343J/3eTvq9jfS7Gel3c9Lv5qTf20m/t5F+NyP9bk763Zz0ezvp9zbS72ak383JAczm5AXw4CTgAemGvwDeBPYqAd9G5xUG8OZkAN9O+r2NDODNSL+bk343J/3eTvq9jW5yvx/W4cuzkX63vaTfzUm/t5N+b6Ob3O/26dsq/W5O+t2c9Hs76fc20u9mpN/NyQHM5qTf20m/t5F+NyP9bk7m7+ak39tJv7eRfjcj/W5O+t2c9Hs76fc20u9mpN/NSb+bk35vJ/3eRvrdjPS7Oel3c9Lv7aTf20i/m5F+NycHMJuTA5jBScADkgOYCUnAE5MDmI1Jv4OTfgck/U5I+p2Y9Lsx6Xdw0u+AdEP7/TAPX54V9bvtJTfAm5Mb4NtJv7eRG+DNSL+bk343J/3eTvq9jfS7Gel3c3IAsznp93bS722k381Iv5uT+bs56fd20u9tpN/NSL+bk343J/3eTvq9jfS7Gel3c9Lv5qTf20m/t5F+NyP9bk763Zz0ezvp9zbS72ak383JAczm5AXw4CTgAemGvgDePnlfJeDNygDenAzg20m/t5EBvBnpd3PS7+ak39tJv7fRTez3wz58eTbS77aX9Ls56fd20u9tdBP73T71q1ul381Lv5uTfm8n/d5G+t2M9Ls5OYDZnPR7O+n3NtLvZqTfzcn83Zz0ezvp9zbS72ak381Jv5uTfm8n/d5G+t2M9Ls56Xdz0u/tpN/bSL+bkX43J/1uTvq9nfR7G+l3M9Lv5uQAZnNyADM4CXhAcgAzIQl4YvINao1Jv4OTfgck/U5I+p2Y9Lsx6Xdw0u+AdMP6fRWHL8+K+t32khvgzckN8O2k39vIDfBmpN/NSb+bk35vJ/3eRvrdjPS7OTmA2Zz0ezvp9zbS72ak383J/N2c9Hs76fc20u9mpN/NSb+bk35vJ/3eRvrdjPS7Oel3c9Lv7aTf20i/m5F+Nyf9bk76vZ30exvpdzPS7+bkAGZz8gJ4cBLwgHTDXgBvn/jVrxLwZmYAb04G8O2k39vIAN6M9Ls56Xdz0u/tpN/b6Cb1+6oOX56N9LvtJf1uTvq9nfR7G92kfrdP+9pW6Xdz0+/mpN/bSb+3kX43I/1uTg5gNif93k76vY30uxnpd3Myfzcn/d5O+r2N9LsZ6Xdz0u/mpN/bSb+3kX43I/1uTvrdnPR7O+n3NtLvZqTfzUm/m5N+byf93kb63Yz0uzk5gNmcHMAMTgIekBzATEgCnph8g1pj0u/gpN8BSb8Tkn4nJv1uTPodnPQ7IN2Qfl/l4cuzon63veQGeHNyA3w76fc2cgO8Gel3c9Lv5qTf20m/t5F+NyP9bk4OYDYn/d5O+r2N9LsZ6XdzMn83J/3eTvq9jfS7Gel3c9Lv5qTf20m/t5F+NyP9bk763Zz0ezvp9zbS72ak381Jv5uTfm8n/d5G+t2M9Ls5OYDZnLwAHpwEPCDdkBfA2yd97asEvNkZwJuTAXw76fc2MoA3I/1uTvrdnPR7O+n3NroJ/b7qw5dnI/1ue0m/m5N+byf93kY3od/tU76+Vfrd/PS7Oen3dtLvbaTfzUi/m5MDmM1Jv7eTfm8j/W5G+t2czN/NSb+3k35vI/1uRvrdnPS7Oen3dtLvbaTfzUi/m5N+Nyf93k76vY30uxnpd3PS7+ak39tJv7eRfjcj/W5ODmA2Jwcwg5OAByQHMBOSgCcm36DWmPQ7OOl3QNLvhKTfiUm/G5N+Byf9DkjXvN+P4vDlWVG/215yA7w5uQG+nfR7G7kB3oz0uznpd3PS7+2k39tIv5uRfjcnBzCbk35vJ/3eRvrdjPS7OZm/m5N+byf93kb63Yz0uznpd3PS7+2k39tIv5uRfjcn/W5O+r2d9Hsb6Xcz0u/mpN/NSb+3k35vI/1uRvrdnBzAbE5eAA9OAh6QrvkL4O0Tvv5VAt4MDeDNyQC+nfR7GxnAm5F+Nyf9bk76vZ30extd534/qsOXZyP9bntJv5uTfm8n/d5G17nf7dM9nFX63Rz1uznp93bS722k381Iv5uTA5jNSb+3k35vI/1uRvrdnMzfzUm/t5N+byP9bkb63Zz0uznp93bS722k381Iv5uTfjcn/d5O+r2N9LsZ6Xdz0u/mpN/bSb+3kX43I/1uTg5gNicHMIOTgAckBzATkoAnJt+g1pj0Ozjpd0DS74Sk34lJvxuTfgcn/Q5I17Tfj/Lw5VlRv9tecgO8ObkBvp30exu5Ad6M9Ls56Xdz0u/tpN/bSL+bkX43Jwcwm5N+byf93kb63Yz0uzmZv5uTfm8n/d5G+t2M9Ls56Xdz0u/tpN/bSL+bkX43J/1uTvq9nfR7G+l3M9Lv5qTfzUm/t5N+byP9bkb63ZwcwGxOXgAPTgIekK7pC+Dtkz28VQLeLA3gzckAvp30exsZwJuRfjcn/W5O+r2d9HsbXcd+P+rDl2cj/W57Sb+bk35vJ/3eRtex3+1TPdxV+t089bs56fd20u9tpN/NSL+bkwOYzUm/t5N+byP9bkb63ZzM381Jv7eTfm8j/W5G+t2c9Ls56fd20u9tpN/NSL+bk343J/3eTvq9jfS7Gel3c9Lv5qTf20m/t5F+NyP9bk4OYDYnBzCDk4AHJAcwE5KAJybfoNaY9Ds46XdA0u+EpN+JSb8bk34HJ/0OSNes34/j8OVZUb/bXnIDvDm5Ab6d9HsbuQHejPS7Oel3c9Lv7aTf20i/m5F+NycHMJuTfm8n/d5G+t2M9Ls5mb+bk35vJ/3eRvrdjPS7Oel3c9Lv7aTf20i/m5F+Nyf9bk76vZ30exvpdzPS7+ak381Jv7eTfm8j/W5G+t2cHMBsTl4AD04CHpCu2Qvg7RM9/FUC3kwN4M3JAL6d9HsbGcCbkX43J/1uTvq9nfR7G12nfj+uw5dnI/1ue0m/m5N+byf93kbXqd/t01zNKv1urvrdnPR7O+n3NtLvZqTfzckBzOak39tJv7eRfjcj/W5O5u/mpN/bSb+3kX43I/1uTvrdnPR7O+n3NtLvZqTfzUm/m5N+byf93kb63Yz0uznpd3PS7+2k39tIv5uRfjcnBzCbkwOYwUnAA5IDmAlJwBOTb1BrTPodnPQ7IOl3QtLvxKTfjUm/g5N+B6Rr0u/HefjyrKjfbS+5Ad6c3ADfTvq9jdwAb0b63Zz0uznp93bS722k381Iv5uTA5jNSb+3k35vI/1uRvrdnMzfzUm/t5N+byP9bkb63Zz0uznp93bS722k381Iv5uTfjcn/d5O+r2N9LsZ6Xdz0u/mpN/bSb+3kX43I/1uTg5gNicvgAcnAQ9I1+QF8PZJrm6VgDdbA3hzMoBvJ/3eRgbwZqTfzUm/m5N+byf93kbXod+P+/Dl2Ui/217S7+ak39tJv7fRdeh3+xRXu0q/m69+Nyf93k76vY30uxnpd3NyALM56fd20u9tpN/NSL+bk/m7Oen3dtLvbaTfzUi/m5N+Nyf93k76vY30uxnpd3PS7+ak39tJv7eRfjcj/W5O+t2c9Hs76fc20u9mpN/NyQHM5uQAZnAS8IDkAGZCEvDE5BvUGpN+Byf9Dkj6nZD0OzHpd2PS7+Ck3wHp4P3+N3/oD33lvdPpfQ9+kjun09ufuXv3ufYJX/8q/W6GboA3JzfAt5N+byM3wJuRfjcn/W5O+r2d9Hsb6Xcz0u/m5ABmc9Lv7aTf20i/m5F+Nyfzd3PS7+2k39tIv5uRfjcn/W5O+r2d9Hsb6Xcz0u/mpN/NSb+3k35vI/1uRvrdnPS7Oen3dtLvbaTfzUi/m5MDmM3JC+DBScAD0sFfAH/66ad/vH2Kq10l4M3XAN6cDODbSb+3kQG8Gel3c9Lv5qTf20m/t9GR+/2v/vgf/+aPffjD3/Lgp3jUhy/PP1+/217S7+ak39tJv7fRkfv90Y9+9EvcP3n5a2h/299NYK8yn2yj8wrzSXMyn2ynI/bbAcx93c4r7O/tdMT9rd/7utnfzcj+bk7PP//899y7d+/bnnrqqe9tf+LqV+n3Nra/t5H7J83I3y+bk/mkOen3dtLvbaTfzUi/m5N+Nyf93k76vY30uxnpd3PS7+ak39tJv7eRfjcj/W5ODmA2Jw8wg5OAByQHMBOSgCcmL1g1Jv0OTvodkPQ7Iel3YtLvxqTfwUm/A9JB+/2P/8Jf+Dc/893f/ZkPfoLHcfjy/Dvod9tLboA3JzfAt5N+byM3wJuRfjcn/W5O+r2d9Hsb6Xcz0u/m5ABmc9Lv7aTf20i/m5F+Nyfzd3PS7+2k39tIv5uRfjcn/W5O+r2d9Hsb6Xcz0u/mpN/NSb+3k35vI/1uRvrdnPS7Oen3dtLvbaTfzUi/m5MDmM3JC+DBScAD0kFfADeg7Gtnf28jA0ozMqA0J3/BbE76vZ30exvpdzPS7+ak39vp/c8++7Z7p9P7Hlz5uA5fnn8P+3tft/MK+7s5mU+2k/lkG5lPmpF+Nyf9bk76vZ30exvpdzPS7+bkAGZz0u/tpN/bSL+bkX43J/N3c9Lv7aTf20i/m5F+Nyf9bk76vZ30exvpdzPS7+ak381Jv7eTfm8j/W5G+t2c9Ls56fd20u9tpN/NSL+b0/0DmN/6rd/6297ylrf8o/ZHrn7VG97whucuLy+/88UXX7x79T+t/YRP+ZRP+eCLL7743927d+8n25+42lV37tx50xNPPPE3f+7nfu7pq/1J/Z/+xBNPPHtxcfG7P/axj72t/6mrXXn37t2vO/+EZ5999k9d7U/q/3T7e1vZ39vovML+bk76vZ30exudV+j3dtLvbaTfzei8Sr+3lX5vo6P1+2e++Zt/x8c+/OFvefA3f8Mb3/iOz/j6r/8r7RM9/FX63UzN381Jv7eTfm+jo/X7539j+3tfO/t7G9nfzch80pzMJ81Jv7fTEfv99NNPf+j8m3/wgx/83P0JHs0K9we3s35vI/cHm5H7g83piP02n7RrZz7ZTvb3NvL3y2ZkPmlO+t2c9Hs76fc20u9mpN/NSb+bk35vJ/3eRvrdjPS7Oel3c9Lv7aTf20i/m5F+N6fv+77v+7UXH/jAB/7VZ3/2Z3+0/ZFHsuqzLi8vf/bi4uIjj+SnhR9yeXn5ptPp9OGLi4sXw/IrX3J5efnE6XR648XFxSEOhJ4/8OXl5addXFx8+ul0+qkrB4g/4IUXXvil56VPPvnkv4t/5FEss7+Hsv3dtqH93Zz0ezvp9zZ6aYV+63feLK+0UL8bo35vJ/3eRkfq989+//d/+s9893d/5oO/9Wd89Vf/9Kd/2Zf9bP40V7DQ/N1Q9bs56fd20u9tdKR+f+Jva3/va2d/byP7uxmZT5qT+aQ56fd2OmK/n3zyyc85/+YvvPDCj+9P8MhWuD/o/uBD2Wz63Rj1ezsdsd/2975u5xX293ayv7eRv182I3+/bE763Zz0ezvp9zbS72ak381Jv5uTfm8n/d5G+t2M9Ls56Xdz0u/tpN/bSL+bkX43p5/4iZ/4JRfvfe97v/yd73zn32t/5OpXPf/8899z7969b3vqqae+9+p/WvsJvsJ4O/kK4210XmF/bydfYbyNzit8BX1z0u/tpN/bSL+bkX43J/1uTvq9nfR7Gx2l3+9/9tm33Tud3vfgb3zndHr7M3fvPtc+ydWt0u9mq9/NSb+3k35vo6P0+8Hf1P7e187+3kb2dzMynzQn80lz0u/tdMR+n8+mvPSbX+xP8GhWeL6znfV7G3m+04zOq/R7Wx2x3+aTfd3s72Zkfzcn88l2Mp9sI/NJM9Lv5qTfzUm/t5N+byP9bkb63Zz0uznp93bS722k381Iv5uTfjcn/d5O+r2Nzive/e53f4UDmMHKA56NJODb6LxCwLeTgG8jA3gzMoA3J/1uTvq9nfR7G+l3M9Lv5qTfzelx9/vlDl++4Y1vfMdv+K7v+tPtU1ztKv1uvl4gbE7un2wn/d5G7p80I/1uTvrdnPR7O+n3NtLvZqTfzckBzOak39tJv7eRfjcj/W5O5u/mpN/bSb+3kX43I/1uTvrdnPR7O+n3NtLvZqTfzUm/m5N+byf93kb63Yz0uznpd3PS7+2k39tIv5uRfjcnBzCbk3/DZnAS8IDkAGZCEvDE5BswG5N+Byf9Dkj6nZD0OzHpd2PS7+Ck3wHpMff75Q5ffsZXf/VPv+GLv/jXPP300z/ePsXVrtLv5usGeHNyA3w76fc2cgO8Gel3c9Lv5qTf20m/t5F+NyP9bk4OYDYn/d5O+r2N9LsZ6XdzMn83J/3eTvq9jfS7Gel3c9Lv5qTf20m/t5F+NyP9bk763Zz0ezvp9zbS72ak381Jv5uTfm8n/d5G+t2M9Ls5OYDZnLwAHpwEPCA95hfAX+43NKDsa2d/byMDSjMyoDQnf8FsTvq9nfR7G+l3M9Lv5qTf/8np5Q5f3jmd3v6mb/mWP/7Rj370SxzAfPl9pd/t/+ce9ze8frLf0nyyr539vY3MJ83IfNKczCfNSb+3k35vI/1uRvrdnBzAbE76vZ30exvpdzPS7+Zk/m5O+r2d9Hsb6Xcz0u/mpN/NSb+3k35vI/1uRvrdnPS7Oen3dtLvbaTfzUi/m5N+Nyf93k76vY30uxnpd3NyALM5OYAZnAQ8IDmAmZAEPDH5BrXGpN/BSb8Dkn4nJP1OTPrdmPQ7OOl3QHpM/X6lw5fP3L37nBuE+9rZ39vIDcJmZD5pTh7wNCf93k76vY30uxnpd3PS7+ak39vpiP12AHNft/MK+3s7HXF/6/e+bvZ3M7K/m5N/gdV2Mn9vo/MK/W5O5pPtpN/byP2TZqTfzUm/m5N+byf93kb63Yz0uznpd3PS7+2k39tIv5uRfjcn/W5O+r2djthvBzD3dbu/wgbfUEfc4AK+r5v93Yzs7+bkAeZ2MoBvIw8wm5F+Nyf9bk76vZ30exvp98eN1uFL/W57Sb+bk35vJ/3eRvrdjPS7Oel3c9Lv7aTf20i/m5F+N6cj9tsBzHbtPL/cTkfc355f7uum383I/m5O5u/tZP7eRubvZqTfzUm/m5N+byf93kb63Yz0uznpd3PS7+2k39tIv5uRfjcn/W5O+r2d9Hsb6Xcz0u/mdMR+O4DZrp0DmMHpiBvcA8xw4RwwTkj2d2I6GcC3kwF8GxnAm5EBvDnpd3PS7+2k39tIv9vhS/1ue0m/m5N+byf93kb63Yz0uznpd3PS7+2k39tIv5uRfjenI/bbAcx27RzA3E5H3N+eX+7rpt/NyP5uTubv7WT+3kbm72ak381Jv5uTfm8n/d5G+t2M9Ls56Xdz0u/tpN/bSL+bkX43J/1uTvq9nfR7G+l3M9Lv5nTEfjuA2a6dA5jB6Ygb3APMcOEcwExI9ndicgAzMBnAA9LpdNLv5uQFq+2k39vovMINlO2k39vott9AKd98+fOK+r33k35vI/1uRvrdnMzfzUm/t5N+byP9bkb63Zz0uznp93Y6Yr8dwNzXzQP6ZnTE/a3f7drp93ayv7eR+bsZmb+bk343J/3eTvq9jfS7Gel3c9Lv5qTf20m/t5F+NyP9bk763Zz0ezvp9zbS72ak381Jv5uTfm+nI/bbAcxCjK17AAAaqUlEQVR93e6vsME31BE3uIDv62Z/NyP7uzk5wLOdDODb6LxCv5uT+WQ76fc2cgOlGel3c7qt/X41hy/N320v6XdzMn9vJ/3eRubvZqTfzUm/m5N+byf93kb63Yz0uzkdsd8OYLZr5/7gdjri/r6t90/21fqFK+zvLWZ/byP3v5uR+bs56Xdz0u/tpN/bSL+bkX43J/1uTvq9nfR7G+l3M9Lv5qTfzUm/t5N+byP9bkb63Zz0uznp93Y6Yr8dwNzX7f4KG3xDHXGDC/i+bvZ3M7K/m5MXCLeTAXwbnVfod3Myn2wn/d5GbqA0I/1uTrex36/28KX5u+0l/W5O5u/tpN/byPzdjPS7Oel3c9Lv7aTf20i/m5F+N6cj9tsBzHbt3B/cTkfc37fx/sm+Ur94hf291ezvbeT+dzMyfzcn/W5O+r2d9Hsb6Xcz0u/mpN/NSb+3k35vI/1uRvrdnPS7Oen3dtLvbaTfzUi/m5N+Nyf93k5H7LcDmPu63V9hg2+oI25wAd/Xzf5uRvZ3c/IC4XYygG+j8wr9bk7mk+2k39vIDZRmpN/N6bb1+7UcvjR/t72k383J/L2d9Hsbmb+bkX43J/1uTvq9nfR7G+l3M9Lv5nTEfjuA2a6d+4Pb6Yj7+7bdP9lX6ZOvsL+3nP29jdz/bkbm7+ak381Jv7eTfm8j/W5G+t2c9Ls56fd20u9tpN/NSL+bk343J/3eTvq9jfS7Gel3c9Lv5qTf2+mI/XYAc1+3+yts8A11xA0u4Pu62d/NyP5uTl4g3E4G8G10XqHfzcl8sp30exu5gdKM9Ls53aZ+v9bDl+bvtpf0uzmZv7eTfm8j83cz0u/mpN/NSb+3k35vI/1uRvrdnI7Ybwcw27Vzf3A7HXF/36b7J/sKvfwK+3vr2d/byP3vZmT+bk763Zz0ezvp9zbS72ak381Jv5uTfm8n/d5G+t2M9Ls56Xdz0u/tpN/bSL+bkX43J/1uTvq9nY7Ybwcw93W7v8IG31BH3OACvq+b/d2M7O/m5AXC7WQA30bnFfrdnMwn20m/t5EbKM1Iv5vTben36zl8af5ue0m/m5P5ezvp9zYyfzcj/W5O+t2c9Hs76fc20u9mpN/N6Yj9dgCzXTv3B7fTEff3bbl/sq/OK6+wv7eg/b2N3P9uRubv5qTfzUm/t5N+byP9bkb63Zz0uznp93bS722k381Iv5uTfjcn/d5O+r2N9LsZ6Xdz0u/mpN/b6Yj9dgBzX7f7K2zwDXXEDS7g+7rZ383I/m5OXiDcTgbwbXReod/NyXyynfR7G7mB0oz0uzndhn6/3sOX5u+2l/S7OZm/t5N+byPzdzPS7+ak381Jv7eTfm8j/W5G+t2cjthvBzDbtXN/cDsdcX/fhvsn+8rsFfb3NrK/t5H7383I/N2c9Ls56fd20u9tpN/NSL+bk343J/3eTvq9jfS7Gel3c9Lv5qTf20m/t5F+NyP9bk763Zz0ezsdsd8OYO7rdn+FDb6hjrjBBXxfN/u7GdnfzckLhNvJAL6Nziv0uzmZT7aTfm8jN1CakX43p5ve74dx+NL83faSfjcn8/d20u9tZP5uRvrdnPS7Oen3dtLvbaTfzUi/m9MR++0AZrt27g9upyPu75t+/2RflbbC/t5O9vc2cv+7GZm/m5N+Nyf93k76vY30uxnpd3PS7+ak39tJv7eRfjcj/W5O+t2c9Hs76fc20u9mpN/NSb+bk35vpyP22wHMfd3ur7DBN9QRN7iA7+tmfzcj+7s5eYFwOxnAt9F5hX43J/PJdtLvbeQGSjPS7+Z0k/v9sA5fmr/bXtLv5mT+3k76vY3M381Iv5uTfjcn/d5O+r2N9LsZ6XdzOmK/HcBs1879we10xP19k++f7CvSV9jf28r+3kbufzcj83dz0u/mpN/bSb+3kX43I/1uTvrdnPR7O+n3NtLvZqTfzUm/m5N+byf93kb63Yz0uznpd3PS7+10xH47gLmv2/0VNviGOuIGF/B93ezvZmR/NycvEG4nA/g2Oq/Q7+ZkPtlO+r2N3EBpRvrdnG5qvx/m4Uvzd9tL+t2czN/bSb+3kfm7Gel3c9Lv5qTf20m/t5F+NyP9bk5H7LcDmO3auT+4nY64v2/q/ZN9NV7dCvt7e9nf28j972Zk/m5O+t2c9Hs76fc20u9mpN/NSb+bk35vJ/3eRvrdjPS7Oel3c9Lv7aTf20i/m5F+Nyf9bk76vZ2O2G8HMPd1u7/CBt9QR9zgAr6vm/3djOzv5uQFwu1kAN9G5xX63ZzMJ9tJv7eRGyjNSL+b003s98M+fGn+bntJv5uT+Xs76fc2Mn83I/1uTvrdnPR7O+n3NtLvZqTfzemI/XYAs1079we30xH39028f7KvxKtfYX9vM/t7G7n/3YzM381Jv5uTfm8n/d5G+t2M9Ls56Xdz0u/tpN/bSL+bkX43J/1uTvq9nfR7G+l3M9Lv5qTfzUm/t9MR++0A5r5u91fY4BvqiBtcwPd1s7+bkf3dnLxAuJ0M4NvovEK/m5P5ZDvp9zZyA6UZ6Xdzumn9vorDl+bvtpf0uzmZv7eTfm8j83cz0u/mpN/NSb+3k35vI/1uRvrdnI7Ybwcw27Vzf3A7HXF/37T7J/sqvLYV9vd2s7+3kfvfzcj83Zz0uznp93bS722k381Iv5uTfjcn/d5O+r2N9LsZ6Xdz0u/mpN/bSb+3kX43I/1uTvrdnPR7Ox2x3w5g7ut2f4UNvqGOuMEFfF83+7sZ2d/NyQuE28kAvo3OK/S7OZlPtpN+byM3UJqRfjenm9Tvqzp8af5ue0m/m5P5ezvp9zYyfzcj/W5O+t2c9Hs76fc20u9mpN/N6Yj9dgCzXTv3B7fTEff3Tbp/sq/Aa19hf287+3sbuf/djMzfzUm/m5N+byf93kb63Yz0uznpd3PS7+2k39tIv5uRfjcn/W5O+r2d9Hsb6Xcz0u/mpN/NSb+30xH77QDmvm73V9jgG+qIG1zA93Wzv5uR/d2cvEC4nQzg2+i8Qr+bk/lkO+n3NnIDpRnpd3O6Kf2+ysOX5u+2l/S7OZm/t5N+byPzdzPS7+ak381Jv7eTfm8j/W5G+t2cjthvBzDbtXN/cDsdcX/flPsnW//1rbC/t5/9vY3c/25G5u/mpN/NSb+3k35vI/1uRvrdnPS7Oen3dtLvbaTfzUi/m5N+Nyf93k76vY30uxnpd3PS7+ak39vpiP12AHNft/srbPANdcQNLuD7utnfzcj+bk5eINxOBvBtdF6h383JfLKd9HsbuYHSjPS7Od2Efl/14Uvzd9tL+t2czN/bSb+3kfm7Gel3c9Lv5qTf20m/t5F+NyP9bk5H7LcDmO3auT+4nY64v2/C/ZMt//pX2N/b0P7eRu5/NyPzd3PS7+ak39tJv7eRfjcj/W5O+t2c9Hs76fc20u9mpN/NSb+bk35vJ/3eRvrdjPS7Oel3c9Lv7XTEfjuAua/b/RU2+IY64gYX8H3d7O9mZH83Jy8QbicD+DY6r9Dv5mQ+2U76vY3cQGlG+t2crnu/H8XhS/N320v63ZzM39tJv7eR+bsZ6Xdz0u/mpN/bSb+3kX43I/1uTkfstwOY7dq5P7idjri/r/v9k63+cFbY39vR/t5G7n83I/N3c9Lv5qTf20m/t5F+NyP9bk763Zz0ezvp9zbS72ak381Jv5uTfm8n/d5G+t2M9Ls56Xdz0u/tdMR+O4C5r9v9FTb4hjriBhfwfd3s72ZkfzcnLxBuJwP4Njqv0O/mZD7ZTvq9jdxAaUb63Zyuc78f1eFL83fbS/rdnMzf20m/t5H5uxnpd3PS7+ak39tJv7eRfjcj/W5OR+y3A5jt2rk/uJ2OuL+v8/2TLf7wVtjf29L+3kbufzcj83dz0u/mpN/bSb+3kX43I/1uTvrdnPR7O+n3NtLvZqTfzUm/m5N+byf93kb63Yz0uznpd3PS7+10xH47gLmv2/0VNviGOuIGF/B93ezvZmR/NycvEG4nA/g2Oq/Q7+ZkPtlO+r2N3EBpRvrdnK5rvx/l4Uvzd9tL+t2czN/bSb+3kfm7Gel3c9Lv5qTf20m/t5F+NyP9bk5H7LcDmO3auT+4nY64v6/r/ZOt/XBX2N/b0/7eRu5/NyPzd3PS7+ak39tJv7eRfjcj/W5O+t2c9Hs76fc20u9mpN/NSb+bk35vJ/3eRvrdjPS7Oen3/9/e/bvYndUPGP/cSRMsUrigEBA7m5BMCGi3MWyIVbSws1mSv2BFthEkv7DdQOotMmwRe5MmO2TBiIU25sdUFoJIBEFFUkgI5F75zG41Onmehb0zZ+CpLDz5TuZ13j6ce2bON86pfrPTiP3uASbv2+6KBpyhRhzwAs771nw7o+bbOfULhOzUAZyN5hX12zl1PmGn+s1GXaA4o/rtnI5ivw/68WXnbzdL9ds5df5mp/rNRp2/nVH9dk712znVb3aq32xUv51R/XZOI/a7B5hu77ofZKcR5/so3p+w9Fe/ovlm0+abjbr/dkadv51T/XZO9Zud6jcb1W9nVL+dU/12TvWbneo3G9VvZ1S/nVP9dk71m53qNxvVb2dUv51T/XZO9ZudRux3DzB533ZXNOAMNeKAF3Det+bbGTXfzqlfIGSnDuBsNK+o386p8wk71W826gLFGdVv53TU+n0Yjy87f7tZqt/OqfM3O9VvNur87Yzqt3Oq386pfrNT/Waj+u2M6rdzGrHfPcB0e9f9IDuNON9H7f6Eldezovlm1+abjbr/dkadv51T/XZO9Zud6jcb1W9nVL+dU/12TvWbneo3G9VvZ1S/nVP9dk71m53qNxvVb2dUv51T/XZO9ZudRux3DzB533ZXNOAMNeKAF3Det+bbGTXfzqlfIGSnDuBsNK+o386p8wk71W826gLFGdVv53SU+n1Yjy87f7tZqt/OqfM3O9VvNur87Yzqt3Oq386pfrNT/Waj+u2M6rdzGrHfPcB0e9f9IDuNON9H6f6Ehde3ovlm2+abjbr/dkadv51T/XZO9Zud6jcb1W9nVL+dU/12TvWbneo3G9VvZ1S/nVP9dk71m53qNxvVb2dUv51T/XZO9ZudRux3DzB533ZXNOAMNeKAF3Det+bbGTXfzqlfIGSnDuBsNK+o386p8wk71W826gLFGdVv53RU+n2Yjy87f7tZqt/OqfM3O9VvNur87Yzqt3Oq386pfrNT/Waj+u2M6rdzGrHfPcB0e9f9IDuNON9H5f6Edde7ovlm3+abjbr/dkadv51T/XZO9Zud6jcb1W9nVL+dU/12TvWbneo3G9VvZ1S/nVP9dk71m53qNxvVb2dUv51T/XZO9ZudRux3DzB533ZXNOAMNeKAF3Det+bbGTXfzqlfIGSnDuBsNK+o386p8wk71W826gLFGdVv53QU+n3Yjy87f7tZqt/OqfM3O9VvNur87Yzqt3Oq386pfrNT/Waj+u2M6rdzGrHfPcB0e9f9IDuNON9H4f6EZde/ovlm4+abjbr/dkadv51T/XZO9Zud6jcb1W9nVL+dU/12TvWbneo3G9VvZ1S/nVP9dk71m53qNxvVb2dUv51T/XZO9ZudRux3DzB533ZXNOAMNeKAF3Det+bbGTXfzqlfIGSnDuBsNK+o386p8wk71W826gLFGdVv5zR6v0d4fNn5281S/XZOnb/ZqX6zUedvZ1S/nVP9dk71m53qNxvVb2dUv53TiP3uAabbu+4H2WnE+R79/oRVD2ZF883OzTcbdf/tjDp/O6f67ZzqNzvVbzaq386ofjun+u2c6jc71W82qt/OqH47p/rtnOo3O9VvNqrfzqh+O6f67ZzqNzuN2O8eYPK+7a5owBlqxAEv4Lxvzbczar6dU79AyE4dwNloXlG/nVPnE3aq32zUBYozqt/OaeR+/+PDD99ZTtPdvd/JxjRdvbi9veW+w69mVf1mx/rNRvXbGdVv5zRyvzc3N++772L9q+o3G9dvNqrfzqh+O6f67ZzqNzuN2O8eYPK+9fMdZzTifNdvt3f1m52abzbq/O2MOn87p/rtnOo3O9VvNqrfzqh+O6f67ZzqNzvVbzaq386ofjun+u2c6jc71W82qt/OqH47p/rtnOo3O43Y7x5g8r7trmjAGWrEAS/gvG/NtzNqvp1TDzDZqQM4G80r6rdz6nzCTvWbjbpAcUb12zmN2u9/b239+dWzZx/s/S4O4/Fl5283S/XbOXX+Zqf6zUadv51R/XZO9ds51W92qt9sVL+dUf12TiP2uweYbu+6H2SnEed71PuT5XL5cf8PUPafqc4n/L+3zifOqPOJc6rfzqnPl+xUv9mofjuj+u2c6rdzqt/sVL/ZqH47o/rtnOq3c6rf7FS/2ah+O6P67Zzqt3Oq3+xUv9loXtEDTOfUA0zhVMAF0jRNBZydCjgbdQB3Rh3AnVP9dk71m53qNxvVb2dUv51T/XZOv79z548vHzw4u3f1YT2+bL7dvjXfzqnzCTt1PmGjzifOqH47p/rtnOo3O9VvNqrfzqh+O6cR+90DTLd3PcBkpxHnuweYvG/12xk1386p8zc7df5mo87fzqh+O6f67ZzqNzvVbzaq386ofjun+u2c6jc71W82qt/OqH47p/rtnOo3O9VvNqrfzqh+O6cR+90DTLd3PcAUTiMOeD/AFBvXv/CqkJpvxdQDY8HUAVwg9S9gOqT6rZzqt2Kq34KpfgukAfv96NKlK8tpurv3b3+Yjy+7QHGzVL+dUxfg7FS/2agLcGdUv51T/XZO9Zud6jcb1W9nVL+d04j97gGm27seYLLTiPPdzy953+q3M2q+nVPnb3bq/M1Gnb+dUf12TvXbOdVvdqrfbFS/nVH9dk712znVb3aq32xUv51R/XZO9ds51W92qt9sVL+dUf12TiP2e/cB5r17935+6tSpHfdtrH/VxsbGL968efPpYrH4w/q/mvsKGxsbW8vl8mfTNP3L/Ym1r/r6xsbG7eVyeWXtX0l+gdVq9b1jx479YLlc/lL+kbUve/z48U/mL3L+/Plfrf2LyS/QfCuo5lswNd8CaZqm+s1O9ZuN5hX1WznVb8FUvwVS/VZI9fvtTC8/+eTiq2fPPti76viZM3dOvP/+I4W8pkWdTxi2+WajzifOaJqmzieCqvOJQOp8opDqt2Lq86Vjqt/CqX4LpPqtkEbs9+bm5q/nv/zTp09/pL6JA1jU/aBCrt+CqX4LpPqtkEbsd/Ottq6fXwqm5lsg9fNLh9T9oHKq34qpfgum+i2Q6rdDqt/KqX4rpvotmOq3QKrfDql+K6f6rZjqt2Cq3wKpfjuk+q2cdnZ2Ti8ePnz4u5MnT/5T/YkDWDSHYLFY/GWapr8fwJezX+LSarX67WKxeGX/wDrXrVar44vF4t1pmrbX+XW+5P/tb65Wq2+P9HD2yZMn35m/h7Nnz/7pS34va1vefDNt881G84rm2zlN01S/map+s9FUvxmpfrNR/XZGX6yq38xVv/cx+s9nn33r5YMHZ/f+1ycuX37ytffe+yvTrn1F883EzTcbdT5xRt2fCKc+Xwqkz5fUb6aq32xUv51R/RZO9Vsg1W+LNFy/T58+/cP5L//8+fP79ptY97ruB1m4+0E26n7QGXU/qJ2G63fnE713fb5kquabjfp86Yz6fCmc6rdA6vOlRarfQqrPl4zU50s26vOlM+rzpXaq34KqfjNS/Waj+u2M6rd2qt+Cqn4zUv1mo3nFixcv3lncunXr+9euXfuN+yPrX9U/YczG/RPGbDSvuHnz5vX5P69fv37T/Yn1r2q+2bj5ZqPm2xnNq3Z2dl68fv36u+fOnfub/1PrW9l8O9v67Zyab3Ya8Z+gb7553+q3M2q+/7/To0uXriyn6e7e/3Zjmq5e3N7ecrrrXVW/2bf5ZqN5RZ8v2anzNxv1+dIZdT5xTvXbOdVvdqrfbFS/nVH9dk4j9nuaptUXf/uF+y7Wv6p+s3H9ZqP67Yzqt3Masd/df7u9636QnZpvNup+0Bl1PnFO9ds51W92qt9sVL+dUf12TvXbOdVvdqrfbFS/nVH9dk712znVb3aq32xUv51R/XZON27cuNADTGFVwBmpgLNRAXdGBdw5dQB3TvWbneo3G9VvZ1S/nVP9dk71m53q9/8a7ff48viZM3fe/eijn7Lqwaxovtm5+WajzifOqPOJc+p84pzqNzvVbzaq386ofjun+u2c6jc7jdjvHmDyvs0rmm92GnG+6zfvW/PtjJpv59QDenbq/M1G84r67Zw6n7BT/Waj7k+cUf12TvXbOdVvdqrfbFS/nVH9dk712znVb3aq32xUv51R/XZO9ds51W92GrHfPcDkfdtd0YAz1IgDXsB535pvZ9R8O6d+gMlOHcDZqB9gOqP67Zzqt3Oq3+xUv9nosPu93+PLE5cvPzl+4cK1zc3N++67WP+qPl+ycf1moy7AnVH9dk7dnzin+s1O9ZuN6rczqt/OqX47p/rNTiP2uweYvG/dDzqjEee7fru9q9/s1HyzUedvZ9T52znVb+dUv9mpfrNR/XZG9ds51W/nVL/ZqX6zUf12RvXbOdVv51S/2al+s1H9dkb12znVb+dUv9lpxH73AJP3bXdFA85QIw54Aed9a76dUfPtnHrAw04dwNloXlG/nVPnE3aq32zUBYozqt/O6bD6vd/jy41puvqN27d/vFwuP+4B5v572HyPPd9v+9t1/ua9a77ZqPO3M+r+xDl1/nZO9Zud6jcb1W9nVL+d04j97gGm27vuB9lpxPk+rPuTPl/yvLxtRecT59d8O6f6zU71m436+Y4zqt/OqX47p/rNTvWbjeq3M6rfzql+O6f6zU71m43qtzOq386pfjun+s1O9ZuN6rczqt/OqQeYzqkHmMKpgAukaZr6BSt2KuBsNK/oAO6cOoCzU/1mow7gzqh+O6f67ZzqNzvV78+N3vb48uL29lbnb56l+s1Gnb+d0byqfrNV/Wajzt/OqH47p87fzql+s1P9ZqP67Yzqt3PqAaZzqt/sVL/ZqH47o/rtnDp/O6f6zU71m43qtzOq386pfjun+s1O9ZuN6rczqt/OqX47p/rNTvWbjeq3M6rfzql+O6f6zU71m43qtzOq385pfoD5Xy0NRE9KV3P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" name="내용 개체 틀 2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571850" y="3151167"/>
            <a:ext cx="3693663" cy="3038496"/>
          </a:xfrm>
          <a:prstGeom prst="rect">
            <a:avLst/>
          </a:prstGeom>
        </p:spPr>
      </p:pic>
      <p:pic>
        <p:nvPicPr>
          <p:cNvPr id="30" name="내용 개체 틀 10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921500" y="3151167"/>
            <a:ext cx="3684588" cy="303849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50323" y="1442675"/>
            <a:ext cx="10291354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중에서 더 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구불구불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한 것은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2073617"/>
                <a:ext cx="5157787" cy="823912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2073617"/>
                <a:ext cx="5157787" cy="8239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60023" y="3151167"/>
            <a:ext cx="3517317" cy="30384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2073617"/>
                <a:ext cx="5183188" cy="82391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den>
                      </m:f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800" b="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2073617"/>
                <a:ext cx="5183188" cy="82391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3151167"/>
            <a:ext cx="5183188" cy="3038496"/>
          </a:xfrm>
          <a:prstGeom prst="rect">
            <a:avLst/>
          </a:prstGeom>
        </p:spPr>
      </p:pic>
      <p:cxnSp>
        <p:nvCxnSpPr>
          <p:cNvPr id="10" name="직선 연결선 9"/>
          <p:cNvCxnSpPr>
            <a:cxnSpLocks/>
            <a:stCxn id="12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0323" y="1442675"/>
            <a:ext cx="10291354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중에서 더 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구불구불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한 것은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3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8945"/>
            <a:ext cx="5181600" cy="3144695"/>
          </a:xfrm>
          <a:prstGeom prst="rect">
            <a:avLst/>
          </a:prstGeom>
        </p:spPr>
      </p:pic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8946"/>
            <a:ext cx="5181600" cy="31446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50323" y="1442675"/>
            <a:ext cx="506947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차수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(X)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72200" y="1428874"/>
            <a:ext cx="506947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계수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(W)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6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950323" y="2413133"/>
                <a:ext cx="4964702" cy="17081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L1</a:t>
                </a:r>
                <a:r>
                  <a:rPr lang="ko-KR" altLang="en-US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규제</a:t>
                </a:r>
                <a:endParaRPr lang="en-US" altLang="ko-KR" sz="3500" b="1" dirty="0" smtClean="0">
                  <a:ln w="0"/>
                  <a:solidFill>
                    <a:srgbClr val="E0567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ko-KR" altLang="en-US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↓</a:t>
                </a:r>
                <a:endParaRPr lang="en-US" altLang="ko-KR" sz="3500" b="1" cap="none" spc="0" dirty="0" smtClean="0">
                  <a:ln w="0"/>
                  <a:solidFill>
                    <a:srgbClr val="E0567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en-US" altLang="ko-KR" sz="3500" b="1" cap="none" spc="0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Cost += |</a:t>
                </a:r>
                <a14:m>
                  <m:oMath xmlns:m="http://schemas.openxmlformats.org/officeDocument/2006/math">
                    <m:r>
                      <a:rPr lang="en-US" altLang="ko-KR" sz="3500" b="1" i="1">
                        <a:ln w="0"/>
                        <a:solidFill>
                          <a:srgbClr val="E05670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𝒘</m:t>
                    </m:r>
                  </m:oMath>
                </a14:m>
                <a:r>
                  <a:rPr lang="en-US" altLang="ko-KR" sz="3500" b="1" cap="none" spc="0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|</a:t>
                </a:r>
                <a:r>
                  <a:rPr lang="ko-KR" altLang="en-US" sz="3500" b="1" cap="none" spc="0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비</a:t>
                </a:r>
                <a:r>
                  <a:rPr lang="ko-KR" altLang="en-US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례 값</a:t>
                </a:r>
                <a:endParaRPr lang="en-US" altLang="ko-KR" sz="3500" b="1" cap="none" spc="0" dirty="0" smtClean="0">
                  <a:ln w="0"/>
                  <a:solidFill>
                    <a:srgbClr val="E0567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23" y="2413133"/>
                <a:ext cx="4964702" cy="1708160"/>
              </a:xfrm>
              <a:prstGeom prst="rect">
                <a:avLst/>
              </a:prstGeom>
              <a:blipFill>
                <a:blip r:embed="rId2"/>
                <a:stretch>
                  <a:fillRect t="-5714" b="-1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5915025" y="2413133"/>
                <a:ext cx="4964702" cy="172027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L2</a:t>
                </a:r>
                <a:r>
                  <a:rPr lang="ko-KR" altLang="en-US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규제</a:t>
                </a:r>
                <a:r>
                  <a:rPr lang="en-US" altLang="ko-KR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가중치 감쇠</a:t>
                </a:r>
                <a:r>
                  <a:rPr lang="en-US" altLang="ko-KR" sz="3500" b="1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  <a:p>
                <a:pPr algn="ctr"/>
                <a:r>
                  <a:rPr lang="ko-KR" altLang="en-US" sz="3500" b="1" dirty="0">
                    <a:ln w="0"/>
                    <a:solidFill>
                      <a:srgbClr val="E0567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↓ </a:t>
                </a:r>
                <a:endParaRPr lang="en-US" altLang="ko-KR" sz="3500" b="1" dirty="0" smtClean="0">
                  <a:ln w="0"/>
                  <a:solidFill>
                    <a:srgbClr val="E05670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en-US" altLang="ko-KR" sz="3500" b="1" cap="none" spc="0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Cost +=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500" b="1" i="1" cap="none" spc="0" smtClean="0">
                            <a:ln w="0"/>
                            <a:solidFill>
                              <a:srgbClr val="E05670"/>
                            </a:solidFill>
                            <a:effectLst/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3500" b="1" i="1" cap="none" spc="0" smtClean="0">
                            <a:ln w="0"/>
                            <a:solidFill>
                              <a:srgbClr val="E05670"/>
                            </a:solidFill>
                            <a:effectLst/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𝒘</m:t>
                        </m:r>
                      </m:e>
                      <m:sup>
                        <m:r>
                          <a:rPr lang="en-US" altLang="ko-KR" sz="3500" b="1" i="1" cap="none" spc="0" smtClean="0">
                            <a:ln w="0"/>
                            <a:solidFill>
                              <a:srgbClr val="E05670"/>
                            </a:solidFill>
                            <a:effectLst/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3500" b="1" cap="none" spc="0" dirty="0" smtClean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비례 </a:t>
                </a:r>
                <a:r>
                  <a:rPr lang="ko-KR" altLang="en-US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값</a:t>
                </a:r>
                <a:endParaRPr lang="en-US" altLang="ko-KR" sz="3500" b="1" cap="none" spc="0" dirty="0" smtClean="0">
                  <a:ln w="0"/>
                  <a:solidFill>
                    <a:srgbClr val="E0567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2413133"/>
                <a:ext cx="4964702" cy="1720279"/>
              </a:xfrm>
              <a:prstGeom prst="rect">
                <a:avLst/>
              </a:prstGeom>
              <a:blipFill>
                <a:blip r:embed="rId3"/>
                <a:stretch>
                  <a:fillRect t="-5674" b="-10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683578" y="4354131"/>
            <a:ext cx="37657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상수 값 차감</a:t>
            </a:r>
            <a:r>
              <a:rPr lang="ko-KR" alt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 </a:t>
            </a:r>
            <a:r>
              <a:rPr lang="ko-KR" alt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불필요 특성</a:t>
            </a:r>
            <a:r>
              <a:rPr lang="en-US" altLang="ko-K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‘0’</a:t>
            </a:r>
            <a:endParaRPr lang="en-US" altLang="ko-K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39336" y="4354131"/>
            <a:ext cx="37160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가중치비율고려 </a:t>
            </a:r>
            <a:r>
              <a:rPr lang="en-US" altLang="ko-K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 </a:t>
            </a:r>
            <a:r>
              <a:rPr lang="ko-KR" alt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노이즈 대응</a:t>
            </a:r>
            <a:endParaRPr lang="en-US" altLang="ko-K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626" y="2034989"/>
            <a:ext cx="5498177" cy="35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5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cxnSpLocks/>
            <a:stCxn id="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9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b="1" dirty="0" smtClean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</a:t>
            </a:r>
            <a:r>
              <a:rPr lang="en-US" altLang="ko-KR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</a:t>
            </a:r>
          </a:p>
          <a:p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훈련 시</a:t>
            </a:r>
            <a:r>
              <a:rPr lang="en-US" altLang="ko-KR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무작위로 층의 일부 출력을 제외</a:t>
            </a:r>
            <a:endParaRPr lang="en-US" altLang="ko-KR" b="1" dirty="0" smtClean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</a:t>
            </a:r>
            <a:r>
              <a:rPr lang="en-US" altLang="ko-KR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</a:t>
            </a:r>
          </a:p>
          <a:p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테스트 시</a:t>
            </a:r>
            <a:r>
              <a:rPr lang="en-US" altLang="ko-KR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모델은 보존하고 해당 층 출력을 드롭아웃 비율에 비례하여 감소시킴</a:t>
            </a:r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4" descr="드롭아웃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2401094"/>
            <a:ext cx="58483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80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9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III.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Dropout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0323" y="1690688"/>
            <a:ext cx="1040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Layer_output *= np.random.randint(</a:t>
            </a:r>
            <a:r>
              <a:rPr lang="en-US" altLang="ko-KR" sz="2000" b="1" dirty="0" smtClean="0">
                <a:ln w="0"/>
                <a:solidFill>
                  <a:srgbClr val="00B05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en-US" altLang="ko-KR" sz="2000" b="1" dirty="0" smtClean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high=</a:t>
            </a:r>
            <a:r>
              <a:rPr lang="en-US" altLang="ko-KR" sz="2000" b="1" dirty="0" smtClean="0">
                <a:ln w="0"/>
                <a:solidFill>
                  <a:srgbClr val="00B05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000" b="1" dirty="0" smtClean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size=layer_output</a:t>
            </a:r>
            <a:r>
              <a:rPr lang="en-US" altLang="ko-KR" sz="2000" b="1" dirty="0" smtClean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.shape</a:t>
            </a:r>
            <a:r>
              <a:rPr lang="en-US" altLang="ko-KR" sz="2000" b="1" dirty="0" smtClean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2000" b="1" cap="none" spc="0" dirty="0" smtClean="0">
              <a:ln w="0"/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0323" y="2243198"/>
            <a:ext cx="1040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2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훈련중 출력</a:t>
            </a:r>
            <a:r>
              <a:rPr lang="en-US" altLang="ko-KR" sz="2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50%</a:t>
            </a:r>
            <a:r>
              <a:rPr lang="ko-KR" altLang="en-US" sz="2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버리기</a:t>
            </a:r>
            <a:endParaRPr lang="en-US" altLang="ko-KR" sz="20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91124" y="1690688"/>
            <a:ext cx="2181225" cy="35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형 설명선 3"/>
          <p:cNvSpPr/>
          <p:nvPr/>
        </p:nvSpPr>
        <p:spPr>
          <a:xfrm rot="591623">
            <a:off x="6996703" y="384570"/>
            <a:ext cx="1680572" cy="128666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Return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 or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0323" y="2982944"/>
            <a:ext cx="1040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Layer_output *= 0.5</a:t>
            </a:r>
            <a:endParaRPr lang="en-US" altLang="ko-KR" sz="2000" b="1" cap="none" spc="0" dirty="0" smtClean="0">
              <a:ln w="0"/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0323" y="3501970"/>
            <a:ext cx="1040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2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테스트 단계</a:t>
            </a:r>
            <a:endParaRPr lang="en-US" altLang="ko-KR" sz="20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2" y="4277547"/>
            <a:ext cx="6048831" cy="21891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706576" y="4943474"/>
            <a:ext cx="1678486" cy="0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06576" y="5372098"/>
            <a:ext cx="1678486" cy="0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4277549"/>
            <a:ext cx="3474517" cy="21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 변환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05B5F1-6E20-4516-A756-C54A3DD8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894879"/>
            <a:ext cx="5019675" cy="212344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3FA725-6407-4160-9641-65D49362FC20}"/>
              </a:ext>
            </a:extLst>
          </p:cNvPr>
          <p:cNvSpPr/>
          <p:nvPr/>
        </p:nvSpPr>
        <p:spPr>
          <a:xfrm>
            <a:off x="689948" y="4626472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one_hot_coding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8494A1-B74D-4B2D-9EC0-8EB61C38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02" y="4350017"/>
            <a:ext cx="5698350" cy="733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149EF0-EE28-422B-84D3-C1E94B75D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262" y="2322928"/>
            <a:ext cx="1276350" cy="5429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9D068C-CEA4-438E-873A-9D3CEAA40073}"/>
              </a:ext>
            </a:extLst>
          </p:cNvPr>
          <p:cNvCxnSpPr/>
          <p:nvPr/>
        </p:nvCxnSpPr>
        <p:spPr>
          <a:xfrm>
            <a:off x="8564437" y="3028426"/>
            <a:ext cx="0" cy="98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정의와 데이터셋 수집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rgbClr val="92D05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문제 정의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915025" y="2811537"/>
            <a:ext cx="4964702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입력 데이터</a:t>
            </a:r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예측 대상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 종류</a:t>
            </a:r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?(bin? mul?)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정의와 데이터셋 수집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rgbClr val="00B05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915025" y="2926953"/>
            <a:ext cx="4964702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주어진 입출력으로 가설</a:t>
            </a:r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상관관계</a:t>
            </a:r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세우기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20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::</a:t>
            </a:r>
            <a:r>
              <a:rPr lang="ko-KR" altLang="en-US" sz="20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데이터 간 패턴 만을 기억한다</a:t>
            </a:r>
            <a:r>
              <a:rPr lang="en-US" altLang="ko-KR" sz="2000" b="1" cap="none" spc="0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::</a:t>
            </a:r>
            <a:endParaRPr lang="en-US" altLang="ko-KR" sz="2000" b="1" cap="none" spc="0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1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성공 지표 선택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rgbClr val="FFC00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성공 지표 선택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915024" y="2811537"/>
            <a:ext cx="4964702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성공의 기준</a:t>
            </a:r>
            <a:endParaRPr lang="en-US" altLang="ko-KR" sz="3500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손실 함수 값 선택기준</a:t>
            </a:r>
            <a:endParaRPr lang="en-US" altLang="ko-KR" sz="3500" b="1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98" name="Picture 2" descr="https://t1.daumcdn.net/cfile/tistory/999E973A5A9273A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74" y="4959952"/>
            <a:ext cx="33337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1.daumcdn.net/cfile/tistory/99C0D73B5A927696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857" y="4973794"/>
            <a:ext cx="3479037" cy="10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평가 방법 선택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평가 방법 선택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915025" y="2511455"/>
            <a:ext cx="496470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AutoNum type="romanUcPeriod"/>
            </a:pPr>
            <a:r>
              <a:rPr lang="ko-KR" altLang="en-US" sz="3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홀드아웃 검증 세트 분리</a:t>
            </a:r>
            <a:endParaRPr lang="en-US" altLang="ko-KR" sz="3000" b="1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데이터 풍부</a:t>
            </a:r>
            <a:endParaRPr lang="en-US" altLang="ko-KR" b="1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en-US" altLang="ko-KR" sz="3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K-</a:t>
            </a:r>
            <a:r>
              <a:rPr lang="ko-KR" altLang="en-US" sz="3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겹 교차 검증</a:t>
            </a:r>
            <a:endParaRPr lang="en-US" altLang="ko-KR" sz="3000" b="1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부족</a:t>
            </a:r>
            <a:endParaRPr lang="en-US" altLang="ko-KR" b="1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III. </a:t>
            </a:r>
            <a:r>
              <a:rPr lang="ko-KR" altLang="en-US" sz="3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반복 </a:t>
            </a:r>
            <a:r>
              <a:rPr lang="en-US" altLang="ko-KR" sz="3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K-</a:t>
            </a:r>
            <a:r>
              <a:rPr lang="ko-KR" altLang="en-US" sz="3000" b="1" dirty="0" smtClean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겹 교차 검증</a:t>
            </a:r>
            <a:endParaRPr lang="en-US" altLang="ko-KR" sz="3000" b="1" dirty="0" smtClean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</a:t>
            </a:r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부족 </a:t>
            </a:r>
            <a:r>
              <a:rPr lang="en-US" altLang="ko-KR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정확성 요구</a:t>
            </a:r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11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준비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rgbClr val="FF000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준비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915025" y="2542232"/>
            <a:ext cx="496470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endParaRPr lang="en-US" altLang="ko-KR" sz="3500" b="1" dirty="0" smtClean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(Pre-processing)</a:t>
            </a: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Tensor[-1,1]</a:t>
            </a:r>
            <a:endParaRPr lang="en-US" altLang="ko-KR" sz="3500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0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몸집 키우기 </a:t>
            </a: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 모델 구축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성공의 벡터 일러스트 레이 션 - 레드 플래그와 함께 산 꼭대기. 승리의 평면 그림, 목표 달성, 일을 점점. 스톡 콘텐츠 - 342190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75814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398" y="3265478"/>
            <a:ext cx="1080445" cy="723898"/>
            <a:chOff x="4831877" y="3539322"/>
            <a:chExt cx="1080445" cy="723898"/>
          </a:xfrm>
        </p:grpSpPr>
        <p:sp>
          <p:nvSpPr>
            <p:cNvPr id="8" name="타원형 설명선 7"/>
            <p:cNvSpPr/>
            <p:nvPr/>
          </p:nvSpPr>
          <p:spPr>
            <a:xfrm flipH="1">
              <a:off x="4831877" y="3539322"/>
              <a:ext cx="1080445" cy="723898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398" y="3627427"/>
              <a:ext cx="577876" cy="54768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908327" y="3046404"/>
            <a:ext cx="1080445" cy="723898"/>
            <a:chOff x="6908327" y="3046404"/>
            <a:chExt cx="1080445" cy="723898"/>
          </a:xfrm>
        </p:grpSpPr>
        <p:sp>
          <p:nvSpPr>
            <p:cNvPr id="10" name="타원형 설명선 9"/>
            <p:cNvSpPr/>
            <p:nvPr/>
          </p:nvSpPr>
          <p:spPr>
            <a:xfrm>
              <a:off x="6908327" y="3046404"/>
              <a:ext cx="1080445" cy="723898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2630" y="3144816"/>
              <a:ext cx="551837" cy="547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7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 규제와 하이퍼</a:t>
            </a:r>
            <a:r>
              <a:rPr lang="ko-KR" altLang="en-US" sz="1800" dirty="0" smtClean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파라미터 튜닝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6" name="Picture 4" descr="https://mblogthumb-phinf.pstatic.net/20151118_17/zkzk2580_1447848003685Uatv8_PNG/2015-11-18_20%3B58%3B54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2135187"/>
            <a:ext cx="673417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3000375" y="2344198"/>
            <a:ext cx="962025" cy="880946"/>
          </a:xfrm>
          <a:prstGeom prst="roundRect">
            <a:avLst/>
          </a:prstGeom>
          <a:solidFill>
            <a:schemeClr val="accent4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모델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규제</a:t>
            </a:r>
            <a:endParaRPr lang="ko-KR" altLang="en-US" b="1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5586412" y="2277523"/>
            <a:ext cx="962025" cy="880946"/>
          </a:xfrm>
          <a:prstGeom prst="roundRect">
            <a:avLst/>
          </a:prstGeom>
          <a:solidFill>
            <a:srgbClr val="FF000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하이퍼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파라미터</a:t>
            </a:r>
            <a:r>
              <a:rPr lang="ko-KR" altLang="en-US" b="1" dirty="0" smtClean="0"/>
              <a:t>튜닝</a:t>
            </a:r>
            <a:endParaRPr lang="ko-KR" altLang="en-US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172450" y="2344198"/>
            <a:ext cx="962025" cy="880946"/>
          </a:xfrm>
          <a:prstGeom prst="roundRect">
            <a:avLst/>
          </a:prstGeom>
          <a:solidFill>
            <a:srgbClr val="00B0F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테스트한번만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95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2720" y="3034009"/>
            <a:ext cx="236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E05670"/>
                </a:solidFill>
              </a:rPr>
              <a:t>-Fin-</a:t>
            </a:r>
            <a:endParaRPr lang="ko-KR" altLang="en-US" sz="5400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모델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F98F3-A645-4C8A-AA32-41FE1F80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725641"/>
            <a:ext cx="4829175" cy="1546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37E85C-948F-40FF-AC97-8688CF0A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3947894"/>
            <a:ext cx="4136889" cy="87577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A1B95D-0675-46A0-92C5-787E41EA45DD}"/>
              </a:ext>
            </a:extLst>
          </p:cNvPr>
          <p:cNvSpPr/>
          <p:nvPr/>
        </p:nvSpPr>
        <p:spPr>
          <a:xfrm>
            <a:off x="5891122" y="2041703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모델에 층을 추가하는 과정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AE61F1-C868-47A8-8A0F-29B338AF41F6}"/>
              </a:ext>
            </a:extLst>
          </p:cNvPr>
          <p:cNvSpPr/>
          <p:nvPr/>
        </p:nvSpPr>
        <p:spPr>
          <a:xfrm>
            <a:off x="5891121" y="3949371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모델의 학습과정 설정</a:t>
            </a:r>
          </a:p>
        </p:txBody>
      </p:sp>
    </p:spTree>
    <p:extLst>
      <p:ext uri="{BB962C8B-B14F-4D97-AF65-F5344CB8AC3E}">
        <p14:creationId xmlns:p14="http://schemas.microsoft.com/office/powerpoint/2010/main" val="14893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검증 데이터 준비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80C15F-5EC1-4AD2-9163-C1739A2A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7" y="1795288"/>
            <a:ext cx="3590925" cy="10191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CC48D2-5C17-46AA-83F4-2E7E76906C9D}"/>
              </a:ext>
            </a:extLst>
          </p:cNvPr>
          <p:cNvSpPr/>
          <p:nvPr/>
        </p:nvSpPr>
        <p:spPr>
          <a:xfrm>
            <a:off x="5169668" y="1795288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data</a:t>
            </a:r>
            <a:r>
              <a:rPr lang="ko-KR" altLang="en-US" dirty="0"/>
              <a:t>에서 </a:t>
            </a:r>
            <a:r>
              <a:rPr lang="en-US" altLang="ko-KR" dirty="0"/>
              <a:t>1000</a:t>
            </a:r>
            <a:r>
              <a:rPr lang="ko-KR" altLang="en-US" dirty="0"/>
              <a:t>개를 </a:t>
            </a:r>
            <a:r>
              <a:rPr lang="ko-KR" altLang="en-US" dirty="0" err="1"/>
              <a:t>떼어냄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CFAEDA-5651-44FE-82AD-2466A3C8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7" y="3429000"/>
            <a:ext cx="3981450" cy="10287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1E5C08-9203-41CE-B4FE-87A4D6D9CFF6}"/>
              </a:ext>
            </a:extLst>
          </p:cNvPr>
          <p:cNvSpPr/>
          <p:nvPr/>
        </p:nvSpPr>
        <p:spPr>
          <a:xfrm>
            <a:off x="5169668" y="3486380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Fit </a:t>
            </a:r>
            <a:r>
              <a:rPr lang="ko-KR" altLang="en-US" dirty="0"/>
              <a:t>메소드를 통해 학습 시작</a:t>
            </a:r>
          </a:p>
        </p:txBody>
      </p:sp>
    </p:spTree>
    <p:extLst>
      <p:ext uri="{BB962C8B-B14F-4D97-AF65-F5344CB8AC3E}">
        <p14:creationId xmlns:p14="http://schemas.microsoft.com/office/powerpoint/2010/main" val="16129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학습 과정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C3BA23-F0B5-4867-BDF4-6BBD614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8" y="2348917"/>
            <a:ext cx="7800975" cy="4081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4299F6-D9F3-4CBB-808E-84397DB071BB}"/>
              </a:ext>
            </a:extLst>
          </p:cNvPr>
          <p:cNvSpPr txBox="1"/>
          <p:nvPr/>
        </p:nvSpPr>
        <p:spPr>
          <a:xfrm>
            <a:off x="458991" y="1753299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1~10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B2E3-BEEF-4821-973C-8389852F998A}"/>
              </a:ext>
            </a:extLst>
          </p:cNvPr>
          <p:cNvSpPr txBox="1"/>
          <p:nvPr/>
        </p:nvSpPr>
        <p:spPr>
          <a:xfrm>
            <a:off x="8814575" y="5624737"/>
            <a:ext cx="30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</a:t>
            </a:r>
            <a:r>
              <a:rPr lang="ko-KR" altLang="en-US" dirty="0"/>
              <a:t>가 최소를 찍고 다시 커지기 시작함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A8A916-9897-46C8-867D-BFADD03154DF}"/>
              </a:ext>
            </a:extLst>
          </p:cNvPr>
          <p:cNvCxnSpPr/>
          <p:nvPr/>
        </p:nvCxnSpPr>
        <p:spPr>
          <a:xfrm>
            <a:off x="8293523" y="5847127"/>
            <a:ext cx="47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학습 과정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53CF5-15E0-46F5-9498-7CBDEB1B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91" y="2349550"/>
            <a:ext cx="7800975" cy="4200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576910-B949-419A-902B-4A3FBA3A3347}"/>
              </a:ext>
            </a:extLst>
          </p:cNvPr>
          <p:cNvSpPr txBox="1"/>
          <p:nvPr/>
        </p:nvSpPr>
        <p:spPr>
          <a:xfrm>
            <a:off x="458991" y="1753299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11~20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6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Pages>7</Pages>
  <Words>1321</Words>
  <Characters>0</Characters>
  <Application>Microsoft Office PowerPoint</Application>
  <DocSecurity>0</DocSecurity>
  <PresentationFormat>와이드스크린</PresentationFormat>
  <Lines>0</Lines>
  <Paragraphs>329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굴림</vt:lpstr>
      <vt:lpstr>맑은 고딕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3.6 주택 가격 예측 : 회귀 문제</vt:lpstr>
      <vt:lpstr>3.6 주택 가격 예측 : 회귀 문제  - 데이터 관찰</vt:lpstr>
      <vt:lpstr>3.6 주택 가격 예측 : 회귀 문제  - 데이터 준비</vt:lpstr>
      <vt:lpstr>3.6 주택 가격 예측 : 회귀 문제  - 모델 구성</vt:lpstr>
      <vt:lpstr>3.6 주택 가격 예측 : 회귀 문제  - K-겹 검증을 사용한 훈련 검증</vt:lpstr>
      <vt:lpstr>3.6 주택 가격 예측 : 회귀 문제  - 데이터 관찰</vt:lpstr>
      <vt:lpstr>3.6 주택 가격 예측 : 회귀 문제  - 데이터 관찰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특성 공학</vt:lpstr>
      <vt:lpstr>4.4 과대적합과 과소적합  - 개요</vt:lpstr>
      <vt:lpstr>PowerPoint 프레젠테이션</vt:lpstr>
      <vt:lpstr>PowerPoint 프레젠테이션</vt:lpstr>
      <vt:lpstr>4.4 과대적합과 과소적합  - 규제 I. 네트워크 크기 축소</vt:lpstr>
      <vt:lpstr>4.4 과대적합과 과소적합  - 규제 I. 네트워크 크기 축소</vt:lpstr>
      <vt:lpstr>PowerPoint 프레젠테이션</vt:lpstr>
      <vt:lpstr>4.4 과대적합과 과소적합  - 규제 II. 가중치 규제</vt:lpstr>
      <vt:lpstr>4.4 과대적합과 과소적합  - 규제 II. 가중치 규제</vt:lpstr>
      <vt:lpstr>4.4 과대적합과 과소적합  - 규제 II. 가중치 규제</vt:lpstr>
      <vt:lpstr>4.4 과대적합과 과소적합  - 규제 II. 가중치 규제</vt:lpstr>
      <vt:lpstr>PowerPoint 프레젠테이션</vt:lpstr>
      <vt:lpstr>PowerPoint 프레젠테이션</vt:lpstr>
      <vt:lpstr>4.4 과대적합과 과소적합  - 규제 III. Dropout</vt:lpstr>
      <vt:lpstr>4.5 보편적인 머신 러닝 작업 흐름 - 문제 정의와 데이터셋 수집</vt:lpstr>
      <vt:lpstr>4.5 보편적인 머신 러닝 작업 흐름 - 문제 정의와 데이터셋 수집</vt:lpstr>
      <vt:lpstr>4.5 보편적인 머신 러닝 작업 흐름 - 성공 지표 선택</vt:lpstr>
      <vt:lpstr>4.5 보편적인 머신 러닝 작업 흐름 - 평가 방법 선택</vt:lpstr>
      <vt:lpstr>4.5 보편적인 머신 러닝 작업 흐름 - 데이터 준비</vt:lpstr>
      <vt:lpstr>4.5 보편적인 머신 러닝 작업 흐름 - 몸집 키우기 : 과대적합 모델 구축</vt:lpstr>
      <vt:lpstr>4.5 보편적인 머신 러닝 작업 흐름 - 모델 규제와 하이퍼파라미터 튜닝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219</cp:revision>
  <dcterms:modified xsi:type="dcterms:W3CDTF">2020-01-09T22:42:12Z</dcterms:modified>
</cp:coreProperties>
</file>