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81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seding05_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" y="1"/>
            <a:ext cx="7572428" cy="49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"/>
            <a:ext cx="7772400" cy="1829761"/>
          </a:xfrm>
        </p:spPr>
        <p:txBody>
          <a:bodyPr/>
          <a:lstStyle/>
          <a:p>
            <a:r>
              <a:rPr lang="en-ZA" dirty="0" smtClean="0"/>
              <a:t>Online Registration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8" name="Picture 4" descr="C:\Users\kkk.admin.ls\Documents\PrintScreen Files\ScreenShot01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91750"/>
            <a:ext cx="3714776" cy="66341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/>
            </a:prstTxWarp>
            <a:spAutoFit/>
          </a:bodyPr>
          <a:lstStyle/>
          <a:p>
            <a:r>
              <a:rPr lang="en-Z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Student Portal</a:t>
            </a:r>
            <a:endParaRPr lang="en-GB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9" name="Picture 5" descr="C:\Users\kkk.admin.ls\Documents\PrintScreen Files\ScreenShot01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4653" y="968245"/>
            <a:ext cx="1709174" cy="488964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Z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Register New User</a:t>
            </a:r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kk.admin.ls\Documents\PrintScreen Files\ScreenShot01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71414"/>
            <a:ext cx="3735396" cy="664373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1000108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ZA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Enter User Details</a:t>
            </a:r>
            <a:endParaRPr lang="en-GB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C:\Users\kkk.admin.ls\Documents\PrintScreen Files\ScreenShot01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6542088" cy="3876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098" name="Picture 2" descr="C:\Users\kkk.admin.ls\Documents\PrintScreen Files\ScreenShot01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432" y="2143116"/>
            <a:ext cx="6427788" cy="10858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quote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5124" name="Picture 4" descr="C:\Users\kkk.admin.ls\Documents\PrintScreen Files\ScreenShot019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890581"/>
            <a:ext cx="3552825" cy="1609725"/>
          </a:xfrm>
          <a:prstGeom prst="rect">
            <a:avLst/>
          </a:prstGeom>
          <a:noFill/>
        </p:spPr>
      </p:pic>
      <p:pic>
        <p:nvPicPr>
          <p:cNvPr id="5125" name="Picture 5" descr="C:\Users\kkk.admin.ls\Documents\PrintScreen Files\ScreenShot020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3552825" cy="2562225"/>
          </a:xfrm>
          <a:prstGeom prst="rect">
            <a:avLst/>
          </a:prstGeom>
          <a:noFill/>
        </p:spPr>
      </p:pic>
      <p:pic>
        <p:nvPicPr>
          <p:cNvPr id="5126" name="Picture 6" descr="C:\Users\kkk.admin.ls\Documents\PrintScreen Files\ScreenShot02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959" y="2285992"/>
            <a:ext cx="3543300" cy="2562225"/>
          </a:xfrm>
          <a:prstGeom prst="rect">
            <a:avLst/>
          </a:prstGeom>
          <a:noFill/>
        </p:spPr>
      </p:pic>
      <p:pic>
        <p:nvPicPr>
          <p:cNvPr id="5128" name="Picture 8" descr="C:\Users\kkk.admin.ls\Documents\PrintScreen Files\ScreenShot02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1025" y="2714620"/>
            <a:ext cx="3571875" cy="3009900"/>
          </a:xfrm>
          <a:prstGeom prst="rect">
            <a:avLst/>
          </a:prstGeom>
          <a:noFill/>
        </p:spPr>
      </p:pic>
      <p:pic>
        <p:nvPicPr>
          <p:cNvPr id="5129" name="Picture 9" descr="C:\Users\kkk.admin.ls\Documents\PrintScreen Files\ScreenShot02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4000504"/>
            <a:ext cx="3533775" cy="1971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registration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6146" name="Picture 2" descr="C:\Users\kkk.admin.ls\Documents\PrintScreen Files\ScreenShot02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389" y="1414480"/>
            <a:ext cx="3590925" cy="4514850"/>
          </a:xfrm>
          <a:prstGeom prst="rect">
            <a:avLst/>
          </a:prstGeom>
          <a:noFill/>
        </p:spPr>
      </p:pic>
      <p:sp>
        <p:nvSpPr>
          <p:cNvPr id="6" name="5-Point Star 5"/>
          <p:cNvSpPr/>
          <p:nvPr/>
        </p:nvSpPr>
        <p:spPr>
          <a:xfrm>
            <a:off x="7643834" y="1000108"/>
            <a:ext cx="285752" cy="285752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5-Point Star 6"/>
          <p:cNvSpPr/>
          <p:nvPr/>
        </p:nvSpPr>
        <p:spPr>
          <a:xfrm>
            <a:off x="7858148" y="1285860"/>
            <a:ext cx="285752" cy="285752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5-Point Star 7"/>
          <p:cNvSpPr/>
          <p:nvPr/>
        </p:nvSpPr>
        <p:spPr>
          <a:xfrm>
            <a:off x="7572396" y="1571612"/>
            <a:ext cx="285752" cy="285752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seding05_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" y="1"/>
            <a:ext cx="7572428" cy="49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"/>
            <a:ext cx="7772400" cy="928692"/>
          </a:xfrm>
        </p:spPr>
        <p:txBody>
          <a:bodyPr>
            <a:normAutofit/>
          </a:bodyPr>
          <a:lstStyle/>
          <a:p>
            <a:r>
              <a:rPr lang="en-ZA" sz="4400" dirty="0" smtClean="0"/>
              <a:t>online registration discount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500174"/>
            <a:ext cx="6195927" cy="584775"/>
          </a:xfrm>
          <a:prstGeom prst="rect">
            <a:avLst/>
          </a:prstGeom>
          <a:noFill/>
        </p:spPr>
        <p:txBody>
          <a:bodyPr wrap="none" rtlCol="0">
            <a:prstTxWarp prst="textFadeRight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ZA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GRADUATION CEREMONY FEE</a:t>
            </a:r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6000760" y="1571612"/>
            <a:ext cx="2928958" cy="235745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R100 OFF</a:t>
            </a:r>
            <a:endParaRPr lang="en-GB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</TotalTime>
  <Words>26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Online Registration</vt:lpstr>
      <vt:lpstr>www.lsdc.co.za</vt:lpstr>
      <vt:lpstr>www.lsdc.co.za</vt:lpstr>
      <vt:lpstr>www.lsdc.co.za</vt:lpstr>
      <vt:lpstr>www.lsdc.co.za</vt:lpstr>
      <vt:lpstr>www.lsdc.co.za</vt:lpstr>
      <vt:lpstr>www.lsdc.co.za</vt:lpstr>
      <vt:lpstr>online registration discount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kkk.admin.ls</dc:creator>
  <cp:lastModifiedBy>kkk.admin.ls</cp:lastModifiedBy>
  <cp:revision>41</cp:revision>
  <dcterms:created xsi:type="dcterms:W3CDTF">2018-02-03T17:11:15Z</dcterms:created>
  <dcterms:modified xsi:type="dcterms:W3CDTF">2018-02-04T17:01:21Z</dcterms:modified>
</cp:coreProperties>
</file>