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90" d="100"/>
          <a:sy n="90" d="100"/>
        </p:scale>
        <p:origin x="-81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40EA051-3C56-4AE4-9600-1836E56B2865}" type="datetimeFigureOut">
              <a:rPr lang="en-US" smtClean="0"/>
              <a:pPr/>
              <a:t>2/4/2018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A16E2C-EF92-468E-8C72-9BDD54B20E0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seding05_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" y="1"/>
            <a:ext cx="7572428" cy="4998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2"/>
            <a:ext cx="7772400" cy="1829761"/>
          </a:xfrm>
        </p:spPr>
        <p:txBody>
          <a:bodyPr/>
          <a:lstStyle/>
          <a:p>
            <a:r>
              <a:rPr lang="en-ZA" dirty="0" smtClean="0"/>
              <a:t>Online Registration</a:t>
            </a:r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-22"/>
            <a:ext cx="4714908" cy="1071569"/>
          </a:xfrm>
        </p:spPr>
        <p:txBody>
          <a:bodyPr>
            <a:noAutofit/>
          </a:bodyPr>
          <a:lstStyle/>
          <a:p>
            <a:pPr algn="l"/>
            <a:r>
              <a:rPr lang="en-ZA" sz="7200" dirty="0" err="1" smtClean="0">
                <a:latin typeface="Arabic Typesetting" pitchFamily="66" charset="-78"/>
                <a:cs typeface="Arabic Typesetting" pitchFamily="66" charset="-78"/>
              </a:rPr>
              <a:t>www.lsdc.co.za</a:t>
            </a:r>
            <a:endParaRPr lang="en-GB" sz="72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1028" name="Picture 4" descr="C:\Users\kkk.admin.ls\Documents\PrintScreen Files\ScreenShot012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91750"/>
            <a:ext cx="3714776" cy="663417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500298" y="1000108"/>
            <a:ext cx="2404963" cy="785818"/>
          </a:xfrm>
          <a:prstGeom prst="rect">
            <a:avLst/>
          </a:prstGeom>
          <a:noFill/>
        </p:spPr>
        <p:txBody>
          <a:bodyPr wrap="none" rtlCol="0">
            <a:prstTxWarp prst="textCascadeDown">
              <a:avLst/>
            </a:prstTxWarp>
            <a:spAutoFit/>
          </a:bodyPr>
          <a:lstStyle/>
          <a:p>
            <a:r>
              <a:rPr lang="en-Z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Student Portal</a:t>
            </a:r>
            <a:endParaRPr lang="en-GB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29" name="Picture 5" descr="C:\Users\kkk.admin.ls\Documents\PrintScreen Files\ScreenShot013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4653" y="968245"/>
            <a:ext cx="1709174" cy="4889647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-22"/>
            <a:ext cx="4714908" cy="1071569"/>
          </a:xfrm>
        </p:spPr>
        <p:txBody>
          <a:bodyPr>
            <a:noAutofit/>
          </a:bodyPr>
          <a:lstStyle/>
          <a:p>
            <a:pPr algn="l"/>
            <a:r>
              <a:rPr lang="en-ZA" sz="7200" dirty="0" err="1" smtClean="0">
                <a:latin typeface="Arabic Typesetting" pitchFamily="66" charset="-78"/>
                <a:cs typeface="Arabic Typesetting" pitchFamily="66" charset="-78"/>
              </a:rPr>
              <a:t>www.lsdc.co.za</a:t>
            </a:r>
            <a:endParaRPr lang="en-GB" sz="72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0298" y="1000108"/>
            <a:ext cx="2404963" cy="785818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ZA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Register New User</a:t>
            </a:r>
            <a:endParaRPr lang="en-GB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 descr="C:\Users\kkk.admin.ls\Documents\PrintScreen Files\ScreenShot014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71414"/>
            <a:ext cx="3735396" cy="664373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-22"/>
            <a:ext cx="4714908" cy="1071569"/>
          </a:xfrm>
        </p:spPr>
        <p:txBody>
          <a:bodyPr>
            <a:noAutofit/>
          </a:bodyPr>
          <a:lstStyle/>
          <a:p>
            <a:pPr algn="l"/>
            <a:r>
              <a:rPr lang="en-ZA" sz="7200" dirty="0" err="1" smtClean="0">
                <a:latin typeface="Arabic Typesetting" pitchFamily="66" charset="-78"/>
                <a:cs typeface="Arabic Typesetting" pitchFamily="66" charset="-78"/>
              </a:rPr>
              <a:t>www.lsdc.co.za</a:t>
            </a:r>
            <a:endParaRPr lang="en-GB" sz="72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100" y="1000108"/>
            <a:ext cx="3905161" cy="78581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ZA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Enter User Details</a:t>
            </a:r>
            <a:endParaRPr lang="en-GB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074" name="Picture 2" descr="C:\Users\kkk.admin.ls\Documents\PrintScreen Files\ScreenShot015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214554"/>
            <a:ext cx="6542088" cy="3876675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-22"/>
            <a:ext cx="4714908" cy="1071569"/>
          </a:xfrm>
        </p:spPr>
        <p:txBody>
          <a:bodyPr>
            <a:noAutofit/>
          </a:bodyPr>
          <a:lstStyle/>
          <a:p>
            <a:pPr algn="l"/>
            <a:r>
              <a:rPr lang="en-ZA" sz="7200" dirty="0" err="1" smtClean="0">
                <a:latin typeface="Arabic Typesetting" pitchFamily="66" charset="-78"/>
                <a:cs typeface="Arabic Typesetting" pitchFamily="66" charset="-78"/>
              </a:rPr>
              <a:t>www.lsdc.co.za</a:t>
            </a:r>
            <a:endParaRPr lang="en-GB" sz="72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4098" name="Picture 2" descr="C:\Users\kkk.admin.ls\Documents\PrintScreen Files\ScreenShot016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1432" y="2143116"/>
            <a:ext cx="6427788" cy="108585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-22"/>
            <a:ext cx="4714908" cy="1071569"/>
          </a:xfrm>
        </p:spPr>
        <p:txBody>
          <a:bodyPr>
            <a:noAutofit/>
          </a:bodyPr>
          <a:lstStyle/>
          <a:p>
            <a:pPr algn="l"/>
            <a:r>
              <a:rPr lang="en-ZA" sz="7200" dirty="0" err="1" smtClean="0">
                <a:latin typeface="Arabic Typesetting" pitchFamily="66" charset="-78"/>
                <a:cs typeface="Arabic Typesetting" pitchFamily="66" charset="-78"/>
              </a:rPr>
              <a:t>www.lsdc.co.za</a:t>
            </a:r>
            <a:endParaRPr lang="en-GB" sz="72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1214422"/>
            <a:ext cx="3905161" cy="785818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ZA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quote</a:t>
            </a:r>
            <a:endParaRPr lang="en-GB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123" name="Picture 3" descr="C:\Users\kkk.admin.ls\Documents\PrintScreen Files\ScreenShot018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71414"/>
            <a:ext cx="3786214" cy="6757791"/>
          </a:xfrm>
          <a:prstGeom prst="rect">
            <a:avLst/>
          </a:prstGeom>
          <a:noFill/>
        </p:spPr>
      </p:pic>
      <p:pic>
        <p:nvPicPr>
          <p:cNvPr id="5124" name="Picture 4" descr="C:\Users\kkk.admin.ls\Documents\PrintScreen Files\ScreenShot019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890581"/>
            <a:ext cx="3552825" cy="1609725"/>
          </a:xfrm>
          <a:prstGeom prst="rect">
            <a:avLst/>
          </a:prstGeom>
          <a:noFill/>
        </p:spPr>
      </p:pic>
      <p:pic>
        <p:nvPicPr>
          <p:cNvPr id="5125" name="Picture 5" descr="C:\Users\kkk.admin.ls\Documents\PrintScreen Files\ScreenShot020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857364"/>
            <a:ext cx="3552825" cy="2562225"/>
          </a:xfrm>
          <a:prstGeom prst="rect">
            <a:avLst/>
          </a:prstGeom>
          <a:noFill/>
        </p:spPr>
      </p:pic>
      <p:pic>
        <p:nvPicPr>
          <p:cNvPr id="5126" name="Picture 6" descr="C:\Users\kkk.admin.ls\Documents\PrintScreen Files\ScreenShot021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959" y="2285992"/>
            <a:ext cx="3543300" cy="2562225"/>
          </a:xfrm>
          <a:prstGeom prst="rect">
            <a:avLst/>
          </a:prstGeom>
          <a:noFill/>
        </p:spPr>
      </p:pic>
      <p:pic>
        <p:nvPicPr>
          <p:cNvPr id="5128" name="Picture 8" descr="C:\Users\kkk.admin.ls\Documents\PrintScreen Files\ScreenShot022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1025" y="2714620"/>
            <a:ext cx="3571875" cy="3009900"/>
          </a:xfrm>
          <a:prstGeom prst="rect">
            <a:avLst/>
          </a:prstGeom>
          <a:noFill/>
        </p:spPr>
      </p:pic>
      <p:pic>
        <p:nvPicPr>
          <p:cNvPr id="5129" name="Picture 9" descr="C:\Users\kkk.admin.ls\Documents\PrintScreen Files\ScreenShot023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43042" y="4000504"/>
            <a:ext cx="3533775" cy="1971675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-22"/>
            <a:ext cx="4714908" cy="1071569"/>
          </a:xfrm>
        </p:spPr>
        <p:txBody>
          <a:bodyPr>
            <a:noAutofit/>
          </a:bodyPr>
          <a:lstStyle/>
          <a:p>
            <a:pPr algn="l"/>
            <a:r>
              <a:rPr lang="en-ZA" sz="7200" dirty="0" err="1" smtClean="0">
                <a:latin typeface="Arabic Typesetting" pitchFamily="66" charset="-78"/>
                <a:cs typeface="Arabic Typesetting" pitchFamily="66" charset="-78"/>
              </a:rPr>
              <a:t>www.lsdc.co.za</a:t>
            </a:r>
            <a:endParaRPr lang="en-GB" sz="72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1214422"/>
            <a:ext cx="3905161" cy="785818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ZA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registration</a:t>
            </a:r>
            <a:endParaRPr lang="en-GB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123" name="Picture 3" descr="C:\Users\kkk.admin.ls\Documents\PrintScreen Files\ScreenShot018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71414"/>
            <a:ext cx="3786214" cy="6757791"/>
          </a:xfrm>
          <a:prstGeom prst="rect">
            <a:avLst/>
          </a:prstGeom>
          <a:noFill/>
        </p:spPr>
      </p:pic>
      <p:pic>
        <p:nvPicPr>
          <p:cNvPr id="6146" name="Picture 2" descr="C:\Users\kkk.admin.ls\Documents\PrintScreen Files\ScreenShot024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5389" y="1414480"/>
            <a:ext cx="3590925" cy="4514850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seding05_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" y="1"/>
            <a:ext cx="7572428" cy="4998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1"/>
            <a:ext cx="7772400" cy="928692"/>
          </a:xfrm>
        </p:spPr>
        <p:txBody>
          <a:bodyPr>
            <a:normAutofit/>
          </a:bodyPr>
          <a:lstStyle/>
          <a:p>
            <a:r>
              <a:rPr lang="en-ZA" sz="4400" dirty="0" smtClean="0"/>
              <a:t>online </a:t>
            </a:r>
            <a:r>
              <a:rPr lang="en-ZA" sz="4400" dirty="0" smtClean="0"/>
              <a:t>registration discount</a:t>
            </a:r>
            <a:endParaRPr lang="en-GB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500174"/>
            <a:ext cx="6195927" cy="584775"/>
          </a:xfrm>
          <a:prstGeom prst="rect">
            <a:avLst/>
          </a:prstGeom>
          <a:noFill/>
        </p:spPr>
        <p:txBody>
          <a:bodyPr wrap="none" rtlCol="0">
            <a:prstTxWarp prst="textFadeRight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ZA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GRADUATION CEREMONY FEE</a:t>
            </a:r>
            <a:endParaRPr lang="en-GB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Explosion 2 7"/>
          <p:cNvSpPr/>
          <p:nvPr/>
        </p:nvSpPr>
        <p:spPr>
          <a:xfrm>
            <a:off x="6000760" y="1571612"/>
            <a:ext cx="2928958" cy="235745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R100 OFF</a:t>
            </a:r>
            <a:endParaRPr lang="en-GB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168</TotalTime>
  <Words>26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Online Registration</vt:lpstr>
      <vt:lpstr>www.lsdc.co.za</vt:lpstr>
      <vt:lpstr>www.lsdc.co.za</vt:lpstr>
      <vt:lpstr>www.lsdc.co.za</vt:lpstr>
      <vt:lpstr>www.lsdc.co.za</vt:lpstr>
      <vt:lpstr>www.lsdc.co.za</vt:lpstr>
      <vt:lpstr>www.lsdc.co.za</vt:lpstr>
      <vt:lpstr>online registration discount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kkk.admin.ls</dc:creator>
  <cp:lastModifiedBy>kkk.admin.ls</cp:lastModifiedBy>
  <cp:revision>37</cp:revision>
  <dcterms:created xsi:type="dcterms:W3CDTF">2018-02-03T17:11:15Z</dcterms:created>
  <dcterms:modified xsi:type="dcterms:W3CDTF">2018-02-04T16:32:38Z</dcterms:modified>
</cp:coreProperties>
</file>