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bookmarkIdSeed="34">
  <p:sldMasterIdLst>
    <p:sldMasterId id="2147483660" r:id="rId1"/>
    <p:sldMasterId id="2147483683" r:id="rId2"/>
    <p:sldMasterId id="2147483731" r:id="rId3"/>
  </p:sldMasterIdLst>
  <p:notesMasterIdLst>
    <p:notesMasterId r:id="rId19"/>
  </p:notesMasterIdLst>
  <p:handoutMasterIdLst>
    <p:handoutMasterId r:id="rId20"/>
  </p:handoutMasterIdLst>
  <p:sldIdLst>
    <p:sldId id="266" r:id="rId4"/>
    <p:sldId id="346" r:id="rId5"/>
    <p:sldId id="281" r:id="rId6"/>
    <p:sldId id="285" r:id="rId7"/>
    <p:sldId id="348" r:id="rId8"/>
    <p:sldId id="283" r:id="rId9"/>
    <p:sldId id="284" r:id="rId10"/>
    <p:sldId id="325" r:id="rId11"/>
    <p:sldId id="351" r:id="rId12"/>
    <p:sldId id="297" r:id="rId13"/>
    <p:sldId id="352" r:id="rId14"/>
    <p:sldId id="322" r:id="rId15"/>
    <p:sldId id="301" r:id="rId16"/>
    <p:sldId id="349" r:id="rId17"/>
    <p:sldId id="304" r:id="rId18"/>
  </p:sldIdLst>
  <p:sldSz cx="9144000" cy="6858000" type="letter"/>
  <p:notesSz cx="7053263" cy="9309100"/>
  <p:defaultText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000"/>
    <a:srgbClr val="FF66CC"/>
    <a:srgbClr val="FF33CC"/>
    <a:srgbClr val="33B1CA"/>
    <a:srgbClr val="69D6E5"/>
    <a:srgbClr val="FFD966"/>
    <a:srgbClr val="C55A11"/>
    <a:srgbClr val="44546A"/>
    <a:srgbClr val="548235"/>
    <a:srgbClr val="657D9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75F5C70-9B6B-E1D3-84CD-33030635AF68}" v="2770" dt="2024-06-14T23:19:47.7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5974" autoAdjust="0"/>
  </p:normalViewPr>
  <p:slideViewPr>
    <p:cSldViewPr snapToGrid="0" snapToObjects="1">
      <p:cViewPr varScale="1">
        <p:scale>
          <a:sx n="63" d="100"/>
          <a:sy n="63" d="100"/>
        </p:scale>
        <p:origin x="1404" y="5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notesViewPr>
    <p:cSldViewPr snapToGrid="0" snapToObjects="1">
      <p:cViewPr varScale="1">
        <p:scale>
          <a:sx n="55" d="100"/>
          <a:sy n="55" d="100"/>
        </p:scale>
        <p:origin x="2844"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3056414" cy="467072"/>
          </a:xfrm>
          <a:prstGeom prst="rect">
            <a:avLst/>
          </a:prstGeom>
        </p:spPr>
        <p:txBody>
          <a:bodyPr vert="horz" lIns="93497" tIns="46749" rIns="93497" bIns="46749" rtlCol="0"/>
          <a:lstStyle>
            <a:lvl1pPr algn="l">
              <a:defRPr sz="1200"/>
            </a:lvl1pPr>
          </a:lstStyle>
          <a:p>
            <a:endParaRPr lang="es-CL"/>
          </a:p>
        </p:txBody>
      </p:sp>
      <p:sp>
        <p:nvSpPr>
          <p:cNvPr id="3" name="Marcador de fecha 2"/>
          <p:cNvSpPr>
            <a:spLocks noGrp="1"/>
          </p:cNvSpPr>
          <p:nvPr>
            <p:ph type="dt" sz="quarter" idx="1"/>
          </p:nvPr>
        </p:nvSpPr>
        <p:spPr>
          <a:xfrm>
            <a:off x="3995217" y="0"/>
            <a:ext cx="3056414" cy="467072"/>
          </a:xfrm>
          <a:prstGeom prst="rect">
            <a:avLst/>
          </a:prstGeom>
        </p:spPr>
        <p:txBody>
          <a:bodyPr vert="horz" lIns="93497" tIns="46749" rIns="93497" bIns="46749" rtlCol="0"/>
          <a:lstStyle>
            <a:lvl1pPr algn="r">
              <a:defRPr sz="1200"/>
            </a:lvl1pPr>
          </a:lstStyle>
          <a:p>
            <a:fld id="{E0FE9E59-CFB4-4C22-B05D-8D967F5A05A7}" type="datetimeFigureOut">
              <a:rPr lang="es-CL" smtClean="0"/>
              <a:t>30-06-2024</a:t>
            </a:fld>
            <a:endParaRPr lang="es-CL"/>
          </a:p>
        </p:txBody>
      </p:sp>
      <p:sp>
        <p:nvSpPr>
          <p:cNvPr id="4" name="Marcador de pie de página 3"/>
          <p:cNvSpPr>
            <a:spLocks noGrp="1"/>
          </p:cNvSpPr>
          <p:nvPr>
            <p:ph type="ftr" sz="quarter" idx="2"/>
          </p:nvPr>
        </p:nvSpPr>
        <p:spPr>
          <a:xfrm>
            <a:off x="0" y="8842030"/>
            <a:ext cx="3056414" cy="467071"/>
          </a:xfrm>
          <a:prstGeom prst="rect">
            <a:avLst/>
          </a:prstGeom>
        </p:spPr>
        <p:txBody>
          <a:bodyPr vert="horz" lIns="93497" tIns="46749" rIns="93497" bIns="46749" rtlCol="0" anchor="b"/>
          <a:lstStyle>
            <a:lvl1pPr algn="l">
              <a:defRPr sz="1200"/>
            </a:lvl1pPr>
          </a:lstStyle>
          <a:p>
            <a:endParaRPr lang="es-CL"/>
          </a:p>
        </p:txBody>
      </p:sp>
      <p:sp>
        <p:nvSpPr>
          <p:cNvPr id="5" name="Marcador de número de diapositiva 4"/>
          <p:cNvSpPr>
            <a:spLocks noGrp="1"/>
          </p:cNvSpPr>
          <p:nvPr>
            <p:ph type="sldNum" sz="quarter" idx="3"/>
          </p:nvPr>
        </p:nvSpPr>
        <p:spPr>
          <a:xfrm>
            <a:off x="3995217" y="8842030"/>
            <a:ext cx="3056414" cy="467071"/>
          </a:xfrm>
          <a:prstGeom prst="rect">
            <a:avLst/>
          </a:prstGeom>
        </p:spPr>
        <p:txBody>
          <a:bodyPr vert="horz" lIns="93497" tIns="46749" rIns="93497" bIns="46749" rtlCol="0" anchor="b"/>
          <a:lstStyle>
            <a:lvl1pPr algn="r">
              <a:defRPr sz="1200"/>
            </a:lvl1pPr>
          </a:lstStyle>
          <a:p>
            <a:fld id="{E73AE914-B517-492D-8CF2-40F2E2862348}" type="slidenum">
              <a:rPr lang="es-CL" smtClean="0"/>
              <a:t>‹Nº›</a:t>
            </a:fld>
            <a:endParaRPr lang="es-CL"/>
          </a:p>
        </p:txBody>
      </p:sp>
    </p:spTree>
    <p:extLst>
      <p:ext uri="{BB962C8B-B14F-4D97-AF65-F5344CB8AC3E}">
        <p14:creationId xmlns:p14="http://schemas.microsoft.com/office/powerpoint/2010/main" val="32223152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3056414" cy="467072"/>
          </a:xfrm>
          <a:prstGeom prst="rect">
            <a:avLst/>
          </a:prstGeom>
        </p:spPr>
        <p:txBody>
          <a:bodyPr vert="horz" lIns="93497" tIns="46749" rIns="93497" bIns="46749" rtlCol="0"/>
          <a:lstStyle>
            <a:lvl1pPr algn="l">
              <a:defRPr sz="1200"/>
            </a:lvl1pPr>
          </a:lstStyle>
          <a:p>
            <a:endParaRPr lang="es-ES_tradnl"/>
          </a:p>
        </p:txBody>
      </p:sp>
      <p:sp>
        <p:nvSpPr>
          <p:cNvPr id="3" name="Marcador de fecha 2"/>
          <p:cNvSpPr>
            <a:spLocks noGrp="1"/>
          </p:cNvSpPr>
          <p:nvPr>
            <p:ph type="dt" idx="1"/>
          </p:nvPr>
        </p:nvSpPr>
        <p:spPr>
          <a:xfrm>
            <a:off x="3995217" y="0"/>
            <a:ext cx="3056414" cy="467072"/>
          </a:xfrm>
          <a:prstGeom prst="rect">
            <a:avLst/>
          </a:prstGeom>
        </p:spPr>
        <p:txBody>
          <a:bodyPr vert="horz" lIns="93497" tIns="46749" rIns="93497" bIns="46749" rtlCol="0"/>
          <a:lstStyle>
            <a:lvl1pPr algn="r">
              <a:defRPr sz="1200"/>
            </a:lvl1pPr>
          </a:lstStyle>
          <a:p>
            <a:fld id="{89347D60-E39B-E041-B6CE-3FDC1A8BB989}" type="datetimeFigureOut">
              <a:rPr lang="es-ES_tradnl" smtClean="0"/>
              <a:pPr/>
              <a:t>30/06/2024</a:t>
            </a:fld>
            <a:endParaRPr lang="es-ES_tradnl"/>
          </a:p>
        </p:txBody>
      </p:sp>
      <p:sp>
        <p:nvSpPr>
          <p:cNvPr id="4" name="Marcador de imagen de diapositiva 3"/>
          <p:cNvSpPr>
            <a:spLocks noGrp="1" noRot="1" noChangeAspect="1"/>
          </p:cNvSpPr>
          <p:nvPr>
            <p:ph type="sldImg" idx="2"/>
          </p:nvPr>
        </p:nvSpPr>
        <p:spPr>
          <a:xfrm>
            <a:off x="1431925" y="1163638"/>
            <a:ext cx="4189413" cy="3141662"/>
          </a:xfrm>
          <a:prstGeom prst="rect">
            <a:avLst/>
          </a:prstGeom>
          <a:noFill/>
          <a:ln w="12700">
            <a:solidFill>
              <a:prstClr val="black"/>
            </a:solidFill>
          </a:ln>
        </p:spPr>
        <p:txBody>
          <a:bodyPr vert="horz" lIns="93497" tIns="46749" rIns="93497" bIns="46749" rtlCol="0" anchor="ctr"/>
          <a:lstStyle/>
          <a:p>
            <a:endParaRPr lang="es-ES_tradnl"/>
          </a:p>
        </p:txBody>
      </p:sp>
      <p:sp>
        <p:nvSpPr>
          <p:cNvPr id="5" name="Marcador de notas 4"/>
          <p:cNvSpPr>
            <a:spLocks noGrp="1"/>
          </p:cNvSpPr>
          <p:nvPr>
            <p:ph type="body" sz="quarter" idx="3"/>
          </p:nvPr>
        </p:nvSpPr>
        <p:spPr>
          <a:xfrm>
            <a:off x="705327" y="4480004"/>
            <a:ext cx="5642610" cy="3665458"/>
          </a:xfrm>
          <a:prstGeom prst="rect">
            <a:avLst/>
          </a:prstGeom>
        </p:spPr>
        <p:txBody>
          <a:bodyPr vert="horz" lIns="93497" tIns="46749" rIns="93497" bIns="46749" rtlCol="0"/>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6" name="Marcador de pie de página 5"/>
          <p:cNvSpPr>
            <a:spLocks noGrp="1"/>
          </p:cNvSpPr>
          <p:nvPr>
            <p:ph type="ftr" sz="quarter" idx="4"/>
          </p:nvPr>
        </p:nvSpPr>
        <p:spPr>
          <a:xfrm>
            <a:off x="0" y="8842030"/>
            <a:ext cx="3056414" cy="467071"/>
          </a:xfrm>
          <a:prstGeom prst="rect">
            <a:avLst/>
          </a:prstGeom>
        </p:spPr>
        <p:txBody>
          <a:bodyPr vert="horz" lIns="93497" tIns="46749" rIns="93497" bIns="46749" rtlCol="0" anchor="b"/>
          <a:lstStyle>
            <a:lvl1pPr algn="l">
              <a:defRPr sz="1200"/>
            </a:lvl1pPr>
          </a:lstStyle>
          <a:p>
            <a:endParaRPr lang="es-ES_tradnl"/>
          </a:p>
        </p:txBody>
      </p:sp>
      <p:sp>
        <p:nvSpPr>
          <p:cNvPr id="7" name="Marcador de número de diapositiva 6"/>
          <p:cNvSpPr>
            <a:spLocks noGrp="1"/>
          </p:cNvSpPr>
          <p:nvPr>
            <p:ph type="sldNum" sz="quarter" idx="5"/>
          </p:nvPr>
        </p:nvSpPr>
        <p:spPr>
          <a:xfrm>
            <a:off x="3995217" y="8842030"/>
            <a:ext cx="3056414" cy="467071"/>
          </a:xfrm>
          <a:prstGeom prst="rect">
            <a:avLst/>
          </a:prstGeom>
        </p:spPr>
        <p:txBody>
          <a:bodyPr vert="horz" lIns="93497" tIns="46749" rIns="93497" bIns="46749" rtlCol="0" anchor="b"/>
          <a:lstStyle>
            <a:lvl1pPr algn="r">
              <a:defRPr sz="1200"/>
            </a:lvl1pPr>
          </a:lstStyle>
          <a:p>
            <a:fld id="{80AD1966-643A-ED45-BFF9-B0FE18A32E2B}" type="slidenum">
              <a:rPr lang="es-ES_tradnl" smtClean="0"/>
              <a:pPr/>
              <a:t>‹Nº›</a:t>
            </a:fld>
            <a:endParaRPr lang="es-ES_tradnl"/>
          </a:p>
        </p:txBody>
      </p:sp>
    </p:spTree>
    <p:extLst>
      <p:ext uri="{BB962C8B-B14F-4D97-AF65-F5344CB8AC3E}">
        <p14:creationId xmlns:p14="http://schemas.microsoft.com/office/powerpoint/2010/main" val="19633012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s-ES_tradnl"/>
              <a:t>Clic para editar título</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_tradnl"/>
              <a:t>Haga clic para modificar el estilo de subtítulo del patrón</a:t>
            </a:r>
            <a:endParaRPr lang="en-US" dirty="0"/>
          </a:p>
        </p:txBody>
      </p:sp>
      <p:sp>
        <p:nvSpPr>
          <p:cNvPr id="4" name="Date Placeholder 3"/>
          <p:cNvSpPr>
            <a:spLocks noGrp="1"/>
          </p:cNvSpPr>
          <p:nvPr>
            <p:ph type="dt" sz="half" idx="10"/>
          </p:nvPr>
        </p:nvSpPr>
        <p:spPr/>
        <p:txBody>
          <a:bodyPr/>
          <a:lstStyle/>
          <a:p>
            <a:fld id="{F4568A57-AEEC-4464-B3C2-DCDD7625AB8D}" type="datetime1">
              <a:rPr lang="es-ES_tradnl" smtClean="0"/>
              <a:pPr/>
              <a:t>30/06/2024</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3352F6F5-E16D-F340-A90C-ABCF032D59B6}" type="slidenum">
              <a:rPr lang="es-ES_tradnl" smtClean="0"/>
              <a:pPr/>
              <a:t>‹Nº›</a:t>
            </a:fld>
            <a:endParaRPr lang="es-ES_tradnl"/>
          </a:p>
        </p:txBody>
      </p:sp>
      <p:sp>
        <p:nvSpPr>
          <p:cNvPr id="8" name="Rectángulo 7">
            <a:extLst>
              <a:ext uri="{FF2B5EF4-FFF2-40B4-BE49-F238E27FC236}">
                <a16:creationId xmlns:a16="http://schemas.microsoft.com/office/drawing/2014/main" id="{81A9B355-F074-B9DE-BBD5-EB03B3E6109F}"/>
              </a:ext>
            </a:extLst>
          </p:cNvPr>
          <p:cNvSpPr/>
          <p:nvPr userDrawn="1"/>
        </p:nvSpPr>
        <p:spPr>
          <a:xfrm>
            <a:off x="6945745" y="0"/>
            <a:ext cx="2198255" cy="794327"/>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9" name="Elipse 8">
            <a:extLst>
              <a:ext uri="{FF2B5EF4-FFF2-40B4-BE49-F238E27FC236}">
                <a16:creationId xmlns:a16="http://schemas.microsoft.com/office/drawing/2014/main" id="{4740FF5D-FF4C-9585-B2B7-D6F0DAF39C01}"/>
              </a:ext>
            </a:extLst>
          </p:cNvPr>
          <p:cNvSpPr/>
          <p:nvPr userDrawn="1"/>
        </p:nvSpPr>
        <p:spPr>
          <a:xfrm>
            <a:off x="6576291" y="0"/>
            <a:ext cx="1027048" cy="794328"/>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L"/>
          </a:p>
        </p:txBody>
      </p:sp>
      <p:pic>
        <p:nvPicPr>
          <p:cNvPr id="7" name="Imagen 6">
            <a:extLst>
              <a:ext uri="{FF2B5EF4-FFF2-40B4-BE49-F238E27FC236}">
                <a16:creationId xmlns:a16="http://schemas.microsoft.com/office/drawing/2014/main" id="{BE90BC39-0A87-7F67-E84B-DD68EA4C7186}"/>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7361" b="-9191"/>
          <a:stretch/>
        </p:blipFill>
        <p:spPr bwMode="auto">
          <a:xfrm>
            <a:off x="7016830" y="136524"/>
            <a:ext cx="2056083" cy="622559"/>
          </a:xfrm>
          <a:prstGeom prst="rect">
            <a:avLst/>
          </a:prstGeom>
          <a:noFill/>
          <a:ln>
            <a:noFill/>
          </a:ln>
          <a:extLst>
            <a:ext uri="{53640926-AAD7-44D8-BBD7-CCE9431645EC}">
              <a14:shadowObscured xmlns:a14="http://schemas.microsoft.com/office/drawing/2010/main"/>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a:t>Clic para editar título</a:t>
            </a:r>
            <a:endParaRPr lang="en-US" dirty="0"/>
          </a:p>
        </p:txBody>
      </p:sp>
      <p:sp>
        <p:nvSpPr>
          <p:cNvPr id="3" name="Vertical Text Placeholder 2"/>
          <p:cNvSpPr>
            <a:spLocks noGrp="1"/>
          </p:cNvSpPr>
          <p:nvPr>
            <p:ph type="body" orient="vert" idx="1"/>
          </p:nvPr>
        </p:nvSpPr>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n-US" dirty="0"/>
          </a:p>
        </p:txBody>
      </p:sp>
      <p:sp>
        <p:nvSpPr>
          <p:cNvPr id="4" name="Date Placeholder 3"/>
          <p:cNvSpPr>
            <a:spLocks noGrp="1"/>
          </p:cNvSpPr>
          <p:nvPr>
            <p:ph type="dt" sz="half" idx="10"/>
          </p:nvPr>
        </p:nvSpPr>
        <p:spPr/>
        <p:txBody>
          <a:bodyPr/>
          <a:lstStyle/>
          <a:p>
            <a:fld id="{C1602C51-CCE5-4E4E-B562-15682A15C3DF}" type="datetime1">
              <a:rPr lang="es-ES_tradnl" smtClean="0"/>
              <a:pPr/>
              <a:t>30/06/2024</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3352F6F5-E16D-F340-A90C-ABCF032D59B6}" type="slidenum">
              <a:rPr lang="es-ES_tradnl" smtClean="0"/>
              <a:pPr/>
              <a:t>‹Nº›</a:t>
            </a:fld>
            <a:endParaRPr lang="es-ES_tradn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s-ES_tradnl"/>
              <a:t>Clic para editar título</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n-US" dirty="0"/>
          </a:p>
        </p:txBody>
      </p:sp>
      <p:sp>
        <p:nvSpPr>
          <p:cNvPr id="4" name="Date Placeholder 3"/>
          <p:cNvSpPr>
            <a:spLocks noGrp="1"/>
          </p:cNvSpPr>
          <p:nvPr>
            <p:ph type="dt" sz="half" idx="10"/>
          </p:nvPr>
        </p:nvSpPr>
        <p:spPr/>
        <p:txBody>
          <a:bodyPr/>
          <a:lstStyle/>
          <a:p>
            <a:fld id="{3EABF483-CE49-4C44-B4E1-6372F2D08A04}" type="datetime1">
              <a:rPr lang="es-ES_tradnl" smtClean="0"/>
              <a:pPr/>
              <a:t>30/06/2024</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3352F6F5-E16D-F340-A90C-ABCF032D59B6}" type="slidenum">
              <a:rPr lang="es-ES_tradnl" smtClean="0"/>
              <a:pPr/>
              <a:t>‹Nº›</a:t>
            </a:fld>
            <a:endParaRPr lang="es-ES_tradnl"/>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F4568A57-AEEC-4464-B3C2-DCDD7625AB8D}" type="datetime1">
              <a:rPr lang="es-ES_tradnl" smtClean="0"/>
              <a:pPr/>
              <a:t>30/06/2024</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3352F6F5-E16D-F340-A90C-ABCF032D59B6}" type="slidenum">
              <a:rPr lang="es-ES_tradnl" smtClean="0"/>
              <a:pPr/>
              <a:t>‹Nº›</a:t>
            </a:fld>
            <a:endParaRPr lang="es-ES_tradnl"/>
          </a:p>
        </p:txBody>
      </p:sp>
    </p:spTree>
    <p:extLst>
      <p:ext uri="{BB962C8B-B14F-4D97-AF65-F5344CB8AC3E}">
        <p14:creationId xmlns:p14="http://schemas.microsoft.com/office/powerpoint/2010/main" val="40322759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EBDCCD4-780C-41DF-BF06-777173EFDEEB}" type="datetime1">
              <a:rPr lang="es-ES_tradnl" smtClean="0"/>
              <a:pPr/>
              <a:t>30/06/2024</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3352F6F5-E16D-F340-A90C-ABCF032D59B6}" type="slidenum">
              <a:rPr lang="es-ES_tradnl" smtClean="0"/>
              <a:pPr/>
              <a:t>‹Nº›</a:t>
            </a:fld>
            <a:endParaRPr lang="es-ES_tradnl"/>
          </a:p>
        </p:txBody>
      </p:sp>
    </p:spTree>
    <p:extLst>
      <p:ext uri="{BB962C8B-B14F-4D97-AF65-F5344CB8AC3E}">
        <p14:creationId xmlns:p14="http://schemas.microsoft.com/office/powerpoint/2010/main" val="22445116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9B8BDFF-D5A3-46B1-98F2-1BB257860C91}" type="datetime1">
              <a:rPr lang="es-ES_tradnl" smtClean="0"/>
              <a:pPr/>
              <a:t>30/06/2024</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3352F6F5-E16D-F340-A90C-ABCF032D59B6}" type="slidenum">
              <a:rPr lang="es-ES_tradnl" smtClean="0"/>
              <a:pPr/>
              <a:t>‹Nº›</a:t>
            </a:fld>
            <a:endParaRPr lang="es-ES_tradnl"/>
          </a:p>
        </p:txBody>
      </p:sp>
    </p:spTree>
    <p:extLst>
      <p:ext uri="{BB962C8B-B14F-4D97-AF65-F5344CB8AC3E}">
        <p14:creationId xmlns:p14="http://schemas.microsoft.com/office/powerpoint/2010/main" val="9039693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B8BEF73-6D63-4ED7-A166-942711098C6B}" type="datetime1">
              <a:rPr lang="es-ES_tradnl" smtClean="0"/>
              <a:pPr/>
              <a:t>30/06/2024</a:t>
            </a:fld>
            <a:endParaRPr lang="es-ES_tradnl"/>
          </a:p>
        </p:txBody>
      </p:sp>
      <p:sp>
        <p:nvSpPr>
          <p:cNvPr id="6" name="Footer Placeholder 5"/>
          <p:cNvSpPr>
            <a:spLocks noGrp="1"/>
          </p:cNvSpPr>
          <p:nvPr>
            <p:ph type="ftr" sz="quarter" idx="11"/>
          </p:nvPr>
        </p:nvSpPr>
        <p:spPr/>
        <p:txBody>
          <a:bodyPr/>
          <a:lstStyle/>
          <a:p>
            <a:endParaRPr lang="es-ES_tradnl"/>
          </a:p>
        </p:txBody>
      </p:sp>
      <p:sp>
        <p:nvSpPr>
          <p:cNvPr id="7" name="Slide Number Placeholder 6"/>
          <p:cNvSpPr>
            <a:spLocks noGrp="1"/>
          </p:cNvSpPr>
          <p:nvPr>
            <p:ph type="sldNum" sz="quarter" idx="12"/>
          </p:nvPr>
        </p:nvSpPr>
        <p:spPr/>
        <p:txBody>
          <a:bodyPr/>
          <a:lstStyle/>
          <a:p>
            <a:fld id="{3352F6F5-E16D-F340-A90C-ABCF032D59B6}" type="slidenum">
              <a:rPr lang="es-ES_tradnl" smtClean="0"/>
              <a:pPr/>
              <a:t>‹Nº›</a:t>
            </a:fld>
            <a:endParaRPr lang="es-ES_tradnl"/>
          </a:p>
        </p:txBody>
      </p:sp>
    </p:spTree>
    <p:extLst>
      <p:ext uri="{BB962C8B-B14F-4D97-AF65-F5344CB8AC3E}">
        <p14:creationId xmlns:p14="http://schemas.microsoft.com/office/powerpoint/2010/main" val="39873074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4" name="Content Placeholder 3"/>
          <p:cNvSpPr>
            <a:spLocks noGrp="1"/>
          </p:cNvSpPr>
          <p:nvPr>
            <p:ph sz="half" idx="2"/>
          </p:nvPr>
        </p:nvSpPr>
        <p:spPr>
          <a:xfrm>
            <a:off x="629842" y="2505075"/>
            <a:ext cx="3868340"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6" name="Content Placeholder 5"/>
          <p:cNvSpPr>
            <a:spLocks noGrp="1"/>
          </p:cNvSpPr>
          <p:nvPr>
            <p:ph sz="quarter" idx="4"/>
          </p:nvPr>
        </p:nvSpPr>
        <p:spPr>
          <a:xfrm>
            <a:off x="4629150" y="2505075"/>
            <a:ext cx="3887391"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5CB537EE-D15B-4E6F-B388-F44B9769E122}" type="datetime1">
              <a:rPr lang="es-ES_tradnl" smtClean="0"/>
              <a:pPr/>
              <a:t>30/06/2024</a:t>
            </a:fld>
            <a:endParaRPr lang="es-ES_tradnl"/>
          </a:p>
        </p:txBody>
      </p:sp>
      <p:sp>
        <p:nvSpPr>
          <p:cNvPr id="8" name="Footer Placeholder 7"/>
          <p:cNvSpPr>
            <a:spLocks noGrp="1"/>
          </p:cNvSpPr>
          <p:nvPr>
            <p:ph type="ftr" sz="quarter" idx="11"/>
          </p:nvPr>
        </p:nvSpPr>
        <p:spPr/>
        <p:txBody>
          <a:bodyPr/>
          <a:lstStyle/>
          <a:p>
            <a:endParaRPr lang="es-ES_tradnl"/>
          </a:p>
        </p:txBody>
      </p:sp>
      <p:sp>
        <p:nvSpPr>
          <p:cNvPr id="9" name="Slide Number Placeholder 8"/>
          <p:cNvSpPr>
            <a:spLocks noGrp="1"/>
          </p:cNvSpPr>
          <p:nvPr>
            <p:ph type="sldNum" sz="quarter" idx="12"/>
          </p:nvPr>
        </p:nvSpPr>
        <p:spPr/>
        <p:txBody>
          <a:bodyPr/>
          <a:lstStyle/>
          <a:p>
            <a:fld id="{3352F6F5-E16D-F340-A90C-ABCF032D59B6}" type="slidenum">
              <a:rPr lang="es-ES_tradnl" smtClean="0"/>
              <a:pPr/>
              <a:t>‹Nº›</a:t>
            </a:fld>
            <a:endParaRPr lang="es-ES_tradnl"/>
          </a:p>
        </p:txBody>
      </p:sp>
    </p:spTree>
    <p:extLst>
      <p:ext uri="{BB962C8B-B14F-4D97-AF65-F5344CB8AC3E}">
        <p14:creationId xmlns:p14="http://schemas.microsoft.com/office/powerpoint/2010/main" val="42463133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74189503-558A-4680-A00C-D1B9C07BADB8}" type="datetime1">
              <a:rPr lang="es-ES_tradnl" smtClean="0"/>
              <a:pPr/>
              <a:t>30/06/2024</a:t>
            </a:fld>
            <a:endParaRPr lang="es-ES_tradnl"/>
          </a:p>
        </p:txBody>
      </p:sp>
      <p:sp>
        <p:nvSpPr>
          <p:cNvPr id="4" name="Footer Placeholder 3"/>
          <p:cNvSpPr>
            <a:spLocks noGrp="1"/>
          </p:cNvSpPr>
          <p:nvPr>
            <p:ph type="ftr" sz="quarter" idx="11"/>
          </p:nvPr>
        </p:nvSpPr>
        <p:spPr/>
        <p:txBody>
          <a:bodyPr/>
          <a:lstStyle/>
          <a:p>
            <a:endParaRPr lang="es-ES_tradnl"/>
          </a:p>
        </p:txBody>
      </p:sp>
      <p:sp>
        <p:nvSpPr>
          <p:cNvPr id="5" name="Slide Number Placeholder 4"/>
          <p:cNvSpPr>
            <a:spLocks noGrp="1"/>
          </p:cNvSpPr>
          <p:nvPr>
            <p:ph type="sldNum" sz="quarter" idx="12"/>
          </p:nvPr>
        </p:nvSpPr>
        <p:spPr/>
        <p:txBody>
          <a:bodyPr/>
          <a:lstStyle/>
          <a:p>
            <a:fld id="{3352F6F5-E16D-F340-A90C-ABCF032D59B6}" type="slidenum">
              <a:rPr lang="es-ES_tradnl" smtClean="0"/>
              <a:pPr/>
              <a:t>‹Nº›</a:t>
            </a:fld>
            <a:endParaRPr lang="es-ES_tradnl"/>
          </a:p>
        </p:txBody>
      </p:sp>
    </p:spTree>
    <p:extLst>
      <p:ext uri="{BB962C8B-B14F-4D97-AF65-F5344CB8AC3E}">
        <p14:creationId xmlns:p14="http://schemas.microsoft.com/office/powerpoint/2010/main" val="36884736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9CC10B-C27E-462F-BCC1-B5EBAA7D286E}" type="datetime1">
              <a:rPr lang="es-ES_tradnl" smtClean="0"/>
              <a:pPr/>
              <a:t>30/06/2024</a:t>
            </a:fld>
            <a:endParaRPr lang="es-ES_tradnl"/>
          </a:p>
        </p:txBody>
      </p:sp>
      <p:sp>
        <p:nvSpPr>
          <p:cNvPr id="3" name="Footer Placeholder 2"/>
          <p:cNvSpPr>
            <a:spLocks noGrp="1"/>
          </p:cNvSpPr>
          <p:nvPr>
            <p:ph type="ftr" sz="quarter" idx="11"/>
          </p:nvPr>
        </p:nvSpPr>
        <p:spPr/>
        <p:txBody>
          <a:bodyPr/>
          <a:lstStyle/>
          <a:p>
            <a:endParaRPr lang="es-ES_tradnl"/>
          </a:p>
        </p:txBody>
      </p:sp>
      <p:sp>
        <p:nvSpPr>
          <p:cNvPr id="4" name="Slide Number Placeholder 3"/>
          <p:cNvSpPr>
            <a:spLocks noGrp="1"/>
          </p:cNvSpPr>
          <p:nvPr>
            <p:ph type="sldNum" sz="quarter" idx="12"/>
          </p:nvPr>
        </p:nvSpPr>
        <p:spPr/>
        <p:txBody>
          <a:bodyPr/>
          <a:lstStyle/>
          <a:p>
            <a:fld id="{3352F6F5-E16D-F340-A90C-ABCF032D59B6}" type="slidenum">
              <a:rPr lang="es-ES_tradnl" smtClean="0"/>
              <a:pPr/>
              <a:t>‹Nº›</a:t>
            </a:fld>
            <a:endParaRPr lang="es-ES_tradnl"/>
          </a:p>
        </p:txBody>
      </p:sp>
    </p:spTree>
    <p:extLst>
      <p:ext uri="{BB962C8B-B14F-4D97-AF65-F5344CB8AC3E}">
        <p14:creationId xmlns:p14="http://schemas.microsoft.com/office/powerpoint/2010/main" val="148090267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E7F30DD6-8507-468F-A93F-66BD6B9C72D1}" type="datetime1">
              <a:rPr lang="es-ES_tradnl" smtClean="0"/>
              <a:pPr/>
              <a:t>30/06/2024</a:t>
            </a:fld>
            <a:endParaRPr lang="es-ES_tradnl"/>
          </a:p>
        </p:txBody>
      </p:sp>
      <p:sp>
        <p:nvSpPr>
          <p:cNvPr id="6" name="Footer Placeholder 5"/>
          <p:cNvSpPr>
            <a:spLocks noGrp="1"/>
          </p:cNvSpPr>
          <p:nvPr>
            <p:ph type="ftr" sz="quarter" idx="11"/>
          </p:nvPr>
        </p:nvSpPr>
        <p:spPr/>
        <p:txBody>
          <a:bodyPr/>
          <a:lstStyle/>
          <a:p>
            <a:endParaRPr lang="es-ES_tradnl"/>
          </a:p>
        </p:txBody>
      </p:sp>
      <p:sp>
        <p:nvSpPr>
          <p:cNvPr id="7" name="Slide Number Placeholder 6"/>
          <p:cNvSpPr>
            <a:spLocks noGrp="1"/>
          </p:cNvSpPr>
          <p:nvPr>
            <p:ph type="sldNum" sz="quarter" idx="12"/>
          </p:nvPr>
        </p:nvSpPr>
        <p:spPr/>
        <p:txBody>
          <a:bodyPr/>
          <a:lstStyle/>
          <a:p>
            <a:fld id="{3352F6F5-E16D-F340-A90C-ABCF032D59B6}" type="slidenum">
              <a:rPr lang="es-ES_tradnl" smtClean="0"/>
              <a:pPr/>
              <a:t>‹Nº›</a:t>
            </a:fld>
            <a:endParaRPr lang="es-ES_tradnl"/>
          </a:p>
        </p:txBody>
      </p:sp>
    </p:spTree>
    <p:extLst>
      <p:ext uri="{BB962C8B-B14F-4D97-AF65-F5344CB8AC3E}">
        <p14:creationId xmlns:p14="http://schemas.microsoft.com/office/powerpoint/2010/main" val="9307070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a:t>Clic para editar título</a:t>
            </a:r>
            <a:endParaRPr lang="en-US" dirty="0"/>
          </a:p>
        </p:txBody>
      </p:sp>
      <p:sp>
        <p:nvSpPr>
          <p:cNvPr id="3" name="Content Placeholder 2"/>
          <p:cNvSpPr>
            <a:spLocks noGrp="1"/>
          </p:cNvSpPr>
          <p:nvPr>
            <p:ph idx="1"/>
          </p:nvPr>
        </p:nvSpPr>
        <p:spPr/>
        <p:txBody>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n-US" dirty="0"/>
          </a:p>
        </p:txBody>
      </p:sp>
      <p:sp>
        <p:nvSpPr>
          <p:cNvPr id="4" name="Date Placeholder 3"/>
          <p:cNvSpPr>
            <a:spLocks noGrp="1"/>
          </p:cNvSpPr>
          <p:nvPr>
            <p:ph type="dt" sz="half" idx="10"/>
          </p:nvPr>
        </p:nvSpPr>
        <p:spPr/>
        <p:txBody>
          <a:bodyPr/>
          <a:lstStyle/>
          <a:p>
            <a:fld id="{1EBDCCD4-780C-41DF-BF06-777173EFDEEB}" type="datetime1">
              <a:rPr lang="es-ES_tradnl" smtClean="0"/>
              <a:pPr/>
              <a:t>30/06/2024</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3352F6F5-E16D-F340-A90C-ABCF032D59B6}" type="slidenum">
              <a:rPr lang="es-ES_tradnl" smtClean="0"/>
              <a:pPr/>
              <a:t>‹Nº›</a:t>
            </a:fld>
            <a:endParaRPr lang="es-ES_tradnl"/>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7D90C4F6-18CC-4785-B351-29A3169A06D8}" type="datetime1">
              <a:rPr lang="es-ES_tradnl" smtClean="0"/>
              <a:pPr/>
              <a:t>30/06/2024</a:t>
            </a:fld>
            <a:endParaRPr lang="es-ES_tradnl"/>
          </a:p>
        </p:txBody>
      </p:sp>
      <p:sp>
        <p:nvSpPr>
          <p:cNvPr id="6" name="Footer Placeholder 5"/>
          <p:cNvSpPr>
            <a:spLocks noGrp="1"/>
          </p:cNvSpPr>
          <p:nvPr>
            <p:ph type="ftr" sz="quarter" idx="11"/>
          </p:nvPr>
        </p:nvSpPr>
        <p:spPr/>
        <p:txBody>
          <a:bodyPr/>
          <a:lstStyle/>
          <a:p>
            <a:endParaRPr lang="es-ES_tradnl"/>
          </a:p>
        </p:txBody>
      </p:sp>
      <p:sp>
        <p:nvSpPr>
          <p:cNvPr id="7" name="Slide Number Placeholder 6"/>
          <p:cNvSpPr>
            <a:spLocks noGrp="1"/>
          </p:cNvSpPr>
          <p:nvPr>
            <p:ph type="sldNum" sz="quarter" idx="12"/>
          </p:nvPr>
        </p:nvSpPr>
        <p:spPr/>
        <p:txBody>
          <a:bodyPr/>
          <a:lstStyle/>
          <a:p>
            <a:fld id="{3352F6F5-E16D-F340-A90C-ABCF032D59B6}" type="slidenum">
              <a:rPr lang="es-ES_tradnl" smtClean="0"/>
              <a:pPr/>
              <a:t>‹Nº›</a:t>
            </a:fld>
            <a:endParaRPr lang="es-ES_tradnl"/>
          </a:p>
        </p:txBody>
      </p:sp>
    </p:spTree>
    <p:extLst>
      <p:ext uri="{BB962C8B-B14F-4D97-AF65-F5344CB8AC3E}">
        <p14:creationId xmlns:p14="http://schemas.microsoft.com/office/powerpoint/2010/main" val="37579488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1602C51-CCE5-4E4E-B562-15682A15C3DF}" type="datetime1">
              <a:rPr lang="es-ES_tradnl" smtClean="0"/>
              <a:pPr/>
              <a:t>30/06/2024</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3352F6F5-E16D-F340-A90C-ABCF032D59B6}" type="slidenum">
              <a:rPr lang="es-ES_tradnl" smtClean="0"/>
              <a:pPr/>
              <a:t>‹Nº›</a:t>
            </a:fld>
            <a:endParaRPr lang="es-ES_tradnl"/>
          </a:p>
        </p:txBody>
      </p:sp>
    </p:spTree>
    <p:extLst>
      <p:ext uri="{BB962C8B-B14F-4D97-AF65-F5344CB8AC3E}">
        <p14:creationId xmlns:p14="http://schemas.microsoft.com/office/powerpoint/2010/main" val="157155653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EABF483-CE49-4C44-B4E1-6372F2D08A04}" type="datetime1">
              <a:rPr lang="es-ES_tradnl" smtClean="0"/>
              <a:pPr/>
              <a:t>30/06/2024</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3352F6F5-E16D-F340-A90C-ABCF032D59B6}" type="slidenum">
              <a:rPr lang="es-ES_tradnl" smtClean="0"/>
              <a:pPr/>
              <a:t>‹Nº›</a:t>
            </a:fld>
            <a:endParaRPr lang="es-ES_tradnl"/>
          </a:p>
        </p:txBody>
      </p:sp>
    </p:spTree>
    <p:extLst>
      <p:ext uri="{BB962C8B-B14F-4D97-AF65-F5344CB8AC3E}">
        <p14:creationId xmlns:p14="http://schemas.microsoft.com/office/powerpoint/2010/main" val="233260492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s-ES_tradnl"/>
              <a:t>Clic para editar título</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_tradnl"/>
              <a:t>Haga clic para modificar el estilo de subtítulo del patrón</a:t>
            </a:r>
            <a:endParaRPr lang="en-US" dirty="0"/>
          </a:p>
        </p:txBody>
      </p:sp>
      <p:sp>
        <p:nvSpPr>
          <p:cNvPr id="4" name="Date Placeholder 3"/>
          <p:cNvSpPr>
            <a:spLocks noGrp="1"/>
          </p:cNvSpPr>
          <p:nvPr>
            <p:ph type="dt" sz="half" idx="10"/>
          </p:nvPr>
        </p:nvSpPr>
        <p:spPr/>
        <p:txBody>
          <a:bodyPr/>
          <a:lstStyle/>
          <a:p>
            <a:fld id="{F4568A57-AEEC-4464-B3C2-DCDD7625AB8D}" type="datetime1">
              <a:rPr lang="es-ES_tradnl" smtClean="0"/>
              <a:pPr/>
              <a:t>30/06/2024</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3352F6F5-E16D-F340-A90C-ABCF032D59B6}" type="slidenum">
              <a:rPr lang="es-ES_tradnl" smtClean="0"/>
              <a:pPr/>
              <a:t>‹Nº›</a:t>
            </a:fld>
            <a:endParaRPr lang="es-ES_tradnl"/>
          </a:p>
        </p:txBody>
      </p:sp>
    </p:spTree>
    <p:extLst>
      <p:ext uri="{BB962C8B-B14F-4D97-AF65-F5344CB8AC3E}">
        <p14:creationId xmlns:p14="http://schemas.microsoft.com/office/powerpoint/2010/main" val="365803709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a:t>Clic para editar título</a:t>
            </a:r>
            <a:endParaRPr lang="en-US" dirty="0"/>
          </a:p>
        </p:txBody>
      </p:sp>
      <p:sp>
        <p:nvSpPr>
          <p:cNvPr id="3" name="Content Placeholder 2"/>
          <p:cNvSpPr>
            <a:spLocks noGrp="1"/>
          </p:cNvSpPr>
          <p:nvPr>
            <p:ph idx="1"/>
          </p:nvPr>
        </p:nvSpPr>
        <p:spPr/>
        <p:txBody>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n-US" dirty="0"/>
          </a:p>
        </p:txBody>
      </p:sp>
      <p:sp>
        <p:nvSpPr>
          <p:cNvPr id="4" name="Date Placeholder 3"/>
          <p:cNvSpPr>
            <a:spLocks noGrp="1"/>
          </p:cNvSpPr>
          <p:nvPr>
            <p:ph type="dt" sz="half" idx="10"/>
          </p:nvPr>
        </p:nvSpPr>
        <p:spPr/>
        <p:txBody>
          <a:bodyPr/>
          <a:lstStyle/>
          <a:p>
            <a:fld id="{1EBDCCD4-780C-41DF-BF06-777173EFDEEB}" type="datetime1">
              <a:rPr lang="es-ES_tradnl" smtClean="0"/>
              <a:pPr/>
              <a:t>30/06/2024</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3352F6F5-E16D-F340-A90C-ABCF032D59B6}" type="slidenum">
              <a:rPr lang="es-ES_tradnl" smtClean="0"/>
              <a:pPr/>
              <a:t>‹Nº›</a:t>
            </a:fld>
            <a:endParaRPr lang="es-ES_tradnl"/>
          </a:p>
        </p:txBody>
      </p:sp>
    </p:spTree>
    <p:extLst>
      <p:ext uri="{BB962C8B-B14F-4D97-AF65-F5344CB8AC3E}">
        <p14:creationId xmlns:p14="http://schemas.microsoft.com/office/powerpoint/2010/main" val="89929408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s-ES_tradnl"/>
              <a:t>Clic para editar título</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_tradnl"/>
              <a:t>Haga clic para modificar el estilo de texto del patrón</a:t>
            </a:r>
          </a:p>
        </p:txBody>
      </p:sp>
      <p:sp>
        <p:nvSpPr>
          <p:cNvPr id="4" name="Date Placeholder 3"/>
          <p:cNvSpPr>
            <a:spLocks noGrp="1"/>
          </p:cNvSpPr>
          <p:nvPr>
            <p:ph type="dt" sz="half" idx="10"/>
          </p:nvPr>
        </p:nvSpPr>
        <p:spPr/>
        <p:txBody>
          <a:bodyPr/>
          <a:lstStyle/>
          <a:p>
            <a:fld id="{49B8BDFF-D5A3-46B1-98F2-1BB257860C91}" type="datetime1">
              <a:rPr lang="es-ES_tradnl" smtClean="0"/>
              <a:pPr/>
              <a:t>30/06/2024</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3352F6F5-E16D-F340-A90C-ABCF032D59B6}" type="slidenum">
              <a:rPr lang="es-ES_tradnl" smtClean="0"/>
              <a:pPr/>
              <a:t>‹Nº›</a:t>
            </a:fld>
            <a:endParaRPr lang="es-ES_tradnl"/>
          </a:p>
        </p:txBody>
      </p:sp>
    </p:spTree>
    <p:extLst>
      <p:ext uri="{BB962C8B-B14F-4D97-AF65-F5344CB8AC3E}">
        <p14:creationId xmlns:p14="http://schemas.microsoft.com/office/powerpoint/2010/main" val="288403178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a:t>Clic para editar título</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n-US" dirty="0"/>
          </a:p>
        </p:txBody>
      </p:sp>
      <p:sp>
        <p:nvSpPr>
          <p:cNvPr id="5" name="Date Placeholder 4"/>
          <p:cNvSpPr>
            <a:spLocks noGrp="1"/>
          </p:cNvSpPr>
          <p:nvPr>
            <p:ph type="dt" sz="half" idx="10"/>
          </p:nvPr>
        </p:nvSpPr>
        <p:spPr/>
        <p:txBody>
          <a:bodyPr/>
          <a:lstStyle/>
          <a:p>
            <a:fld id="{EB8BEF73-6D63-4ED7-A166-942711098C6B}" type="datetime1">
              <a:rPr lang="es-ES_tradnl" smtClean="0"/>
              <a:pPr/>
              <a:t>30/06/2024</a:t>
            </a:fld>
            <a:endParaRPr lang="es-ES_tradnl"/>
          </a:p>
        </p:txBody>
      </p:sp>
      <p:sp>
        <p:nvSpPr>
          <p:cNvPr id="6" name="Footer Placeholder 5"/>
          <p:cNvSpPr>
            <a:spLocks noGrp="1"/>
          </p:cNvSpPr>
          <p:nvPr>
            <p:ph type="ftr" sz="quarter" idx="11"/>
          </p:nvPr>
        </p:nvSpPr>
        <p:spPr/>
        <p:txBody>
          <a:bodyPr/>
          <a:lstStyle/>
          <a:p>
            <a:endParaRPr lang="es-ES_tradnl"/>
          </a:p>
        </p:txBody>
      </p:sp>
      <p:sp>
        <p:nvSpPr>
          <p:cNvPr id="7" name="Slide Number Placeholder 6"/>
          <p:cNvSpPr>
            <a:spLocks noGrp="1"/>
          </p:cNvSpPr>
          <p:nvPr>
            <p:ph type="sldNum" sz="quarter" idx="12"/>
          </p:nvPr>
        </p:nvSpPr>
        <p:spPr/>
        <p:txBody>
          <a:bodyPr/>
          <a:lstStyle/>
          <a:p>
            <a:fld id="{3352F6F5-E16D-F340-A90C-ABCF032D59B6}" type="slidenum">
              <a:rPr lang="es-ES_tradnl" smtClean="0"/>
              <a:pPr/>
              <a:t>‹Nº›</a:t>
            </a:fld>
            <a:endParaRPr lang="es-ES_tradnl"/>
          </a:p>
        </p:txBody>
      </p:sp>
    </p:spTree>
    <p:extLst>
      <p:ext uri="{BB962C8B-B14F-4D97-AF65-F5344CB8AC3E}">
        <p14:creationId xmlns:p14="http://schemas.microsoft.com/office/powerpoint/2010/main" val="411718203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s-ES_tradnl"/>
              <a:t>Clic para editar título</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Haga clic para modificar el estilo de texto del patrón</a:t>
            </a:r>
          </a:p>
        </p:txBody>
      </p:sp>
      <p:sp>
        <p:nvSpPr>
          <p:cNvPr id="4" name="Content Placeholder 3"/>
          <p:cNvSpPr>
            <a:spLocks noGrp="1"/>
          </p:cNvSpPr>
          <p:nvPr>
            <p:ph sz="half" idx="2"/>
          </p:nvPr>
        </p:nvSpPr>
        <p:spPr>
          <a:xfrm>
            <a:off x="629842" y="2505075"/>
            <a:ext cx="3868340" cy="3684588"/>
          </a:xfrm>
        </p:spPr>
        <p:txBody>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Haga clic para modificar el estilo de texto del patrón</a:t>
            </a:r>
          </a:p>
        </p:txBody>
      </p:sp>
      <p:sp>
        <p:nvSpPr>
          <p:cNvPr id="6" name="Content Placeholder 5"/>
          <p:cNvSpPr>
            <a:spLocks noGrp="1"/>
          </p:cNvSpPr>
          <p:nvPr>
            <p:ph sz="quarter" idx="4"/>
          </p:nvPr>
        </p:nvSpPr>
        <p:spPr>
          <a:xfrm>
            <a:off x="4629150" y="2505075"/>
            <a:ext cx="3887391" cy="3684588"/>
          </a:xfrm>
        </p:spPr>
        <p:txBody>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n-US" dirty="0"/>
          </a:p>
        </p:txBody>
      </p:sp>
      <p:sp>
        <p:nvSpPr>
          <p:cNvPr id="7" name="Date Placeholder 6"/>
          <p:cNvSpPr>
            <a:spLocks noGrp="1"/>
          </p:cNvSpPr>
          <p:nvPr>
            <p:ph type="dt" sz="half" idx="10"/>
          </p:nvPr>
        </p:nvSpPr>
        <p:spPr/>
        <p:txBody>
          <a:bodyPr/>
          <a:lstStyle/>
          <a:p>
            <a:fld id="{5CB537EE-D15B-4E6F-B388-F44B9769E122}" type="datetime1">
              <a:rPr lang="es-ES_tradnl" smtClean="0"/>
              <a:pPr/>
              <a:t>30/06/2024</a:t>
            </a:fld>
            <a:endParaRPr lang="es-ES_tradnl"/>
          </a:p>
        </p:txBody>
      </p:sp>
      <p:sp>
        <p:nvSpPr>
          <p:cNvPr id="8" name="Footer Placeholder 7"/>
          <p:cNvSpPr>
            <a:spLocks noGrp="1"/>
          </p:cNvSpPr>
          <p:nvPr>
            <p:ph type="ftr" sz="quarter" idx="11"/>
          </p:nvPr>
        </p:nvSpPr>
        <p:spPr/>
        <p:txBody>
          <a:bodyPr/>
          <a:lstStyle/>
          <a:p>
            <a:endParaRPr lang="es-ES_tradnl"/>
          </a:p>
        </p:txBody>
      </p:sp>
      <p:sp>
        <p:nvSpPr>
          <p:cNvPr id="9" name="Slide Number Placeholder 8"/>
          <p:cNvSpPr>
            <a:spLocks noGrp="1"/>
          </p:cNvSpPr>
          <p:nvPr>
            <p:ph type="sldNum" sz="quarter" idx="12"/>
          </p:nvPr>
        </p:nvSpPr>
        <p:spPr/>
        <p:txBody>
          <a:bodyPr/>
          <a:lstStyle/>
          <a:p>
            <a:fld id="{3352F6F5-E16D-F340-A90C-ABCF032D59B6}" type="slidenum">
              <a:rPr lang="es-ES_tradnl" smtClean="0"/>
              <a:pPr/>
              <a:t>‹Nº›</a:t>
            </a:fld>
            <a:endParaRPr lang="es-ES_tradnl"/>
          </a:p>
        </p:txBody>
      </p:sp>
    </p:spTree>
    <p:extLst>
      <p:ext uri="{BB962C8B-B14F-4D97-AF65-F5344CB8AC3E}">
        <p14:creationId xmlns:p14="http://schemas.microsoft.com/office/powerpoint/2010/main" val="422534021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a:t>Clic para editar título</a:t>
            </a:r>
            <a:endParaRPr lang="en-US" dirty="0"/>
          </a:p>
        </p:txBody>
      </p:sp>
      <p:sp>
        <p:nvSpPr>
          <p:cNvPr id="3" name="Date Placeholder 2"/>
          <p:cNvSpPr>
            <a:spLocks noGrp="1"/>
          </p:cNvSpPr>
          <p:nvPr>
            <p:ph type="dt" sz="half" idx="10"/>
          </p:nvPr>
        </p:nvSpPr>
        <p:spPr/>
        <p:txBody>
          <a:bodyPr/>
          <a:lstStyle/>
          <a:p>
            <a:fld id="{74189503-558A-4680-A00C-D1B9C07BADB8}" type="datetime1">
              <a:rPr lang="es-ES_tradnl" smtClean="0"/>
              <a:pPr/>
              <a:t>30/06/2024</a:t>
            </a:fld>
            <a:endParaRPr lang="es-ES_tradnl"/>
          </a:p>
        </p:txBody>
      </p:sp>
      <p:sp>
        <p:nvSpPr>
          <p:cNvPr id="4" name="Footer Placeholder 3"/>
          <p:cNvSpPr>
            <a:spLocks noGrp="1"/>
          </p:cNvSpPr>
          <p:nvPr>
            <p:ph type="ftr" sz="quarter" idx="11"/>
          </p:nvPr>
        </p:nvSpPr>
        <p:spPr/>
        <p:txBody>
          <a:bodyPr/>
          <a:lstStyle/>
          <a:p>
            <a:endParaRPr lang="es-ES_tradnl"/>
          </a:p>
        </p:txBody>
      </p:sp>
      <p:sp>
        <p:nvSpPr>
          <p:cNvPr id="5" name="Slide Number Placeholder 4"/>
          <p:cNvSpPr>
            <a:spLocks noGrp="1"/>
          </p:cNvSpPr>
          <p:nvPr>
            <p:ph type="sldNum" sz="quarter" idx="12"/>
          </p:nvPr>
        </p:nvSpPr>
        <p:spPr/>
        <p:txBody>
          <a:bodyPr/>
          <a:lstStyle/>
          <a:p>
            <a:fld id="{3352F6F5-E16D-F340-A90C-ABCF032D59B6}" type="slidenum">
              <a:rPr lang="es-ES_tradnl" smtClean="0"/>
              <a:pPr/>
              <a:t>‹Nº›</a:t>
            </a:fld>
            <a:endParaRPr lang="es-ES_tradnl"/>
          </a:p>
        </p:txBody>
      </p:sp>
    </p:spTree>
    <p:extLst>
      <p:ext uri="{BB962C8B-B14F-4D97-AF65-F5344CB8AC3E}">
        <p14:creationId xmlns:p14="http://schemas.microsoft.com/office/powerpoint/2010/main" val="178453756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En bl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32360437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s-ES_tradnl"/>
              <a:t>Clic para editar título</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_tradnl"/>
              <a:t>Haga clic para modificar el estilo de texto del patrón</a:t>
            </a:r>
          </a:p>
        </p:txBody>
      </p:sp>
      <p:sp>
        <p:nvSpPr>
          <p:cNvPr id="4" name="Date Placeholder 3"/>
          <p:cNvSpPr>
            <a:spLocks noGrp="1"/>
          </p:cNvSpPr>
          <p:nvPr>
            <p:ph type="dt" sz="half" idx="10"/>
          </p:nvPr>
        </p:nvSpPr>
        <p:spPr/>
        <p:txBody>
          <a:bodyPr/>
          <a:lstStyle/>
          <a:p>
            <a:fld id="{49B8BDFF-D5A3-46B1-98F2-1BB257860C91}" type="datetime1">
              <a:rPr lang="es-ES_tradnl" smtClean="0"/>
              <a:pPr/>
              <a:t>30/06/2024</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3352F6F5-E16D-F340-A90C-ABCF032D59B6}" type="slidenum">
              <a:rPr lang="es-ES_tradnl" smtClean="0"/>
              <a:pPr/>
              <a:t>‹Nº›</a:t>
            </a:fld>
            <a:endParaRPr lang="es-ES_tradnl"/>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_tradnl"/>
              <a:t>Clic para editar título</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_tradnl"/>
              <a:t>Haga clic para modificar el estilo de texto del patrón</a:t>
            </a:r>
          </a:p>
        </p:txBody>
      </p:sp>
      <p:sp>
        <p:nvSpPr>
          <p:cNvPr id="5" name="Date Placeholder 4"/>
          <p:cNvSpPr>
            <a:spLocks noGrp="1"/>
          </p:cNvSpPr>
          <p:nvPr>
            <p:ph type="dt" sz="half" idx="10"/>
          </p:nvPr>
        </p:nvSpPr>
        <p:spPr/>
        <p:txBody>
          <a:bodyPr/>
          <a:lstStyle/>
          <a:p>
            <a:fld id="{E7F30DD6-8507-468F-A93F-66BD6B9C72D1}" type="datetime1">
              <a:rPr lang="es-ES_tradnl" smtClean="0"/>
              <a:pPr/>
              <a:t>30/06/2024</a:t>
            </a:fld>
            <a:endParaRPr lang="es-ES_tradnl"/>
          </a:p>
        </p:txBody>
      </p:sp>
      <p:sp>
        <p:nvSpPr>
          <p:cNvPr id="6" name="Footer Placeholder 5"/>
          <p:cNvSpPr>
            <a:spLocks noGrp="1"/>
          </p:cNvSpPr>
          <p:nvPr>
            <p:ph type="ftr" sz="quarter" idx="11"/>
          </p:nvPr>
        </p:nvSpPr>
        <p:spPr/>
        <p:txBody>
          <a:bodyPr/>
          <a:lstStyle/>
          <a:p>
            <a:endParaRPr lang="es-ES_tradnl"/>
          </a:p>
        </p:txBody>
      </p:sp>
      <p:sp>
        <p:nvSpPr>
          <p:cNvPr id="7" name="Slide Number Placeholder 6"/>
          <p:cNvSpPr>
            <a:spLocks noGrp="1"/>
          </p:cNvSpPr>
          <p:nvPr>
            <p:ph type="sldNum" sz="quarter" idx="12"/>
          </p:nvPr>
        </p:nvSpPr>
        <p:spPr/>
        <p:txBody>
          <a:bodyPr/>
          <a:lstStyle/>
          <a:p>
            <a:fld id="{3352F6F5-E16D-F340-A90C-ABCF032D59B6}" type="slidenum">
              <a:rPr lang="es-ES_tradnl" smtClean="0"/>
              <a:pPr/>
              <a:t>‹Nº›</a:t>
            </a:fld>
            <a:endParaRPr lang="es-ES_tradnl"/>
          </a:p>
        </p:txBody>
      </p:sp>
    </p:spTree>
    <p:extLst>
      <p:ext uri="{BB962C8B-B14F-4D97-AF65-F5344CB8AC3E}">
        <p14:creationId xmlns:p14="http://schemas.microsoft.com/office/powerpoint/2010/main" val="30720521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_tradnl"/>
              <a:t>Clic para editar título</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_tradnl"/>
              <a:t>Arrastre la imagen al marcador de posición o haga clic en el icono para agregarla</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_tradnl"/>
              <a:t>Haga clic para modificar el estilo de texto del patrón</a:t>
            </a:r>
          </a:p>
        </p:txBody>
      </p:sp>
      <p:sp>
        <p:nvSpPr>
          <p:cNvPr id="5" name="Date Placeholder 4"/>
          <p:cNvSpPr>
            <a:spLocks noGrp="1"/>
          </p:cNvSpPr>
          <p:nvPr>
            <p:ph type="dt" sz="half" idx="10"/>
          </p:nvPr>
        </p:nvSpPr>
        <p:spPr/>
        <p:txBody>
          <a:bodyPr/>
          <a:lstStyle/>
          <a:p>
            <a:fld id="{7D90C4F6-18CC-4785-B351-29A3169A06D8}" type="datetime1">
              <a:rPr lang="es-ES_tradnl" smtClean="0"/>
              <a:pPr/>
              <a:t>30/06/2024</a:t>
            </a:fld>
            <a:endParaRPr lang="es-ES_tradnl"/>
          </a:p>
        </p:txBody>
      </p:sp>
      <p:sp>
        <p:nvSpPr>
          <p:cNvPr id="6" name="Footer Placeholder 5"/>
          <p:cNvSpPr>
            <a:spLocks noGrp="1"/>
          </p:cNvSpPr>
          <p:nvPr>
            <p:ph type="ftr" sz="quarter" idx="11"/>
          </p:nvPr>
        </p:nvSpPr>
        <p:spPr/>
        <p:txBody>
          <a:bodyPr/>
          <a:lstStyle/>
          <a:p>
            <a:endParaRPr lang="es-ES_tradnl"/>
          </a:p>
        </p:txBody>
      </p:sp>
      <p:sp>
        <p:nvSpPr>
          <p:cNvPr id="7" name="Slide Number Placeholder 6"/>
          <p:cNvSpPr>
            <a:spLocks noGrp="1"/>
          </p:cNvSpPr>
          <p:nvPr>
            <p:ph type="sldNum" sz="quarter" idx="12"/>
          </p:nvPr>
        </p:nvSpPr>
        <p:spPr/>
        <p:txBody>
          <a:bodyPr/>
          <a:lstStyle/>
          <a:p>
            <a:fld id="{3352F6F5-E16D-F340-A90C-ABCF032D59B6}" type="slidenum">
              <a:rPr lang="es-ES_tradnl" smtClean="0"/>
              <a:pPr/>
              <a:t>‹Nº›</a:t>
            </a:fld>
            <a:endParaRPr lang="es-ES_tradnl"/>
          </a:p>
        </p:txBody>
      </p:sp>
    </p:spTree>
    <p:extLst>
      <p:ext uri="{BB962C8B-B14F-4D97-AF65-F5344CB8AC3E}">
        <p14:creationId xmlns:p14="http://schemas.microsoft.com/office/powerpoint/2010/main" val="233148737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a:t>Clic para editar título</a:t>
            </a:r>
            <a:endParaRPr lang="en-US" dirty="0"/>
          </a:p>
        </p:txBody>
      </p:sp>
      <p:sp>
        <p:nvSpPr>
          <p:cNvPr id="3" name="Vertical Text Placeholder 2"/>
          <p:cNvSpPr>
            <a:spLocks noGrp="1"/>
          </p:cNvSpPr>
          <p:nvPr>
            <p:ph type="body" orient="vert" idx="1"/>
          </p:nvPr>
        </p:nvSpPr>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n-US" dirty="0"/>
          </a:p>
        </p:txBody>
      </p:sp>
      <p:sp>
        <p:nvSpPr>
          <p:cNvPr id="4" name="Date Placeholder 3"/>
          <p:cNvSpPr>
            <a:spLocks noGrp="1"/>
          </p:cNvSpPr>
          <p:nvPr>
            <p:ph type="dt" sz="half" idx="10"/>
          </p:nvPr>
        </p:nvSpPr>
        <p:spPr/>
        <p:txBody>
          <a:bodyPr/>
          <a:lstStyle/>
          <a:p>
            <a:fld id="{C1602C51-CCE5-4E4E-B562-15682A15C3DF}" type="datetime1">
              <a:rPr lang="es-ES_tradnl" smtClean="0"/>
              <a:pPr/>
              <a:t>30/06/2024</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3352F6F5-E16D-F340-A90C-ABCF032D59B6}" type="slidenum">
              <a:rPr lang="es-ES_tradnl" smtClean="0"/>
              <a:pPr/>
              <a:t>‹Nº›</a:t>
            </a:fld>
            <a:endParaRPr lang="es-ES_tradnl"/>
          </a:p>
        </p:txBody>
      </p:sp>
    </p:spTree>
    <p:extLst>
      <p:ext uri="{BB962C8B-B14F-4D97-AF65-F5344CB8AC3E}">
        <p14:creationId xmlns:p14="http://schemas.microsoft.com/office/powerpoint/2010/main" val="48709209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s-ES_tradnl"/>
              <a:t>Clic para editar título</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n-US" dirty="0"/>
          </a:p>
        </p:txBody>
      </p:sp>
      <p:sp>
        <p:nvSpPr>
          <p:cNvPr id="4" name="Date Placeholder 3"/>
          <p:cNvSpPr>
            <a:spLocks noGrp="1"/>
          </p:cNvSpPr>
          <p:nvPr>
            <p:ph type="dt" sz="half" idx="10"/>
          </p:nvPr>
        </p:nvSpPr>
        <p:spPr/>
        <p:txBody>
          <a:bodyPr/>
          <a:lstStyle/>
          <a:p>
            <a:fld id="{3EABF483-CE49-4C44-B4E1-6372F2D08A04}" type="datetime1">
              <a:rPr lang="es-ES_tradnl" smtClean="0"/>
              <a:pPr/>
              <a:t>30/06/2024</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3352F6F5-E16D-F340-A90C-ABCF032D59B6}" type="slidenum">
              <a:rPr lang="es-ES_tradnl" smtClean="0"/>
              <a:pPr/>
              <a:t>‹Nº›</a:t>
            </a:fld>
            <a:endParaRPr lang="es-ES_tradnl"/>
          </a:p>
        </p:txBody>
      </p:sp>
    </p:spTree>
    <p:extLst>
      <p:ext uri="{BB962C8B-B14F-4D97-AF65-F5344CB8AC3E}">
        <p14:creationId xmlns:p14="http://schemas.microsoft.com/office/powerpoint/2010/main" val="29494696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a:t>Clic para editar título</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n-US" dirty="0"/>
          </a:p>
        </p:txBody>
      </p:sp>
      <p:sp>
        <p:nvSpPr>
          <p:cNvPr id="5" name="Date Placeholder 4"/>
          <p:cNvSpPr>
            <a:spLocks noGrp="1"/>
          </p:cNvSpPr>
          <p:nvPr>
            <p:ph type="dt" sz="half" idx="10"/>
          </p:nvPr>
        </p:nvSpPr>
        <p:spPr/>
        <p:txBody>
          <a:bodyPr/>
          <a:lstStyle/>
          <a:p>
            <a:fld id="{EB8BEF73-6D63-4ED7-A166-942711098C6B}" type="datetime1">
              <a:rPr lang="es-ES_tradnl" smtClean="0"/>
              <a:pPr/>
              <a:t>30/06/2024</a:t>
            </a:fld>
            <a:endParaRPr lang="es-ES_tradnl"/>
          </a:p>
        </p:txBody>
      </p:sp>
      <p:sp>
        <p:nvSpPr>
          <p:cNvPr id="6" name="Footer Placeholder 5"/>
          <p:cNvSpPr>
            <a:spLocks noGrp="1"/>
          </p:cNvSpPr>
          <p:nvPr>
            <p:ph type="ftr" sz="quarter" idx="11"/>
          </p:nvPr>
        </p:nvSpPr>
        <p:spPr/>
        <p:txBody>
          <a:bodyPr/>
          <a:lstStyle/>
          <a:p>
            <a:endParaRPr lang="es-ES_tradnl"/>
          </a:p>
        </p:txBody>
      </p:sp>
      <p:sp>
        <p:nvSpPr>
          <p:cNvPr id="7" name="Slide Number Placeholder 6"/>
          <p:cNvSpPr>
            <a:spLocks noGrp="1"/>
          </p:cNvSpPr>
          <p:nvPr>
            <p:ph type="sldNum" sz="quarter" idx="12"/>
          </p:nvPr>
        </p:nvSpPr>
        <p:spPr/>
        <p:txBody>
          <a:bodyPr/>
          <a:lstStyle/>
          <a:p>
            <a:fld id="{3352F6F5-E16D-F340-A90C-ABCF032D59B6}" type="slidenum">
              <a:rPr lang="es-ES_tradnl" smtClean="0"/>
              <a:pPr/>
              <a:t>‹Nº›</a:t>
            </a:fld>
            <a:endParaRPr lang="es-ES_tradn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s-ES_tradnl"/>
              <a:t>Clic para editar título</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Haga clic para modificar el estilo de texto del patrón</a:t>
            </a:r>
          </a:p>
        </p:txBody>
      </p:sp>
      <p:sp>
        <p:nvSpPr>
          <p:cNvPr id="4" name="Content Placeholder 3"/>
          <p:cNvSpPr>
            <a:spLocks noGrp="1"/>
          </p:cNvSpPr>
          <p:nvPr>
            <p:ph sz="half" idx="2"/>
          </p:nvPr>
        </p:nvSpPr>
        <p:spPr>
          <a:xfrm>
            <a:off x="629842" y="2505075"/>
            <a:ext cx="3868340" cy="3684588"/>
          </a:xfrm>
        </p:spPr>
        <p:txBody>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Haga clic para modificar el estilo de texto del patrón</a:t>
            </a:r>
          </a:p>
        </p:txBody>
      </p:sp>
      <p:sp>
        <p:nvSpPr>
          <p:cNvPr id="6" name="Content Placeholder 5"/>
          <p:cNvSpPr>
            <a:spLocks noGrp="1"/>
          </p:cNvSpPr>
          <p:nvPr>
            <p:ph sz="quarter" idx="4"/>
          </p:nvPr>
        </p:nvSpPr>
        <p:spPr>
          <a:xfrm>
            <a:off x="4629150" y="2505075"/>
            <a:ext cx="3887391" cy="3684588"/>
          </a:xfrm>
        </p:spPr>
        <p:txBody>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n-US" dirty="0"/>
          </a:p>
        </p:txBody>
      </p:sp>
      <p:sp>
        <p:nvSpPr>
          <p:cNvPr id="7" name="Date Placeholder 6"/>
          <p:cNvSpPr>
            <a:spLocks noGrp="1"/>
          </p:cNvSpPr>
          <p:nvPr>
            <p:ph type="dt" sz="half" idx="10"/>
          </p:nvPr>
        </p:nvSpPr>
        <p:spPr/>
        <p:txBody>
          <a:bodyPr/>
          <a:lstStyle/>
          <a:p>
            <a:fld id="{5CB537EE-D15B-4E6F-B388-F44B9769E122}" type="datetime1">
              <a:rPr lang="es-ES_tradnl" smtClean="0"/>
              <a:pPr/>
              <a:t>30/06/2024</a:t>
            </a:fld>
            <a:endParaRPr lang="es-ES_tradnl"/>
          </a:p>
        </p:txBody>
      </p:sp>
      <p:sp>
        <p:nvSpPr>
          <p:cNvPr id="8" name="Footer Placeholder 7"/>
          <p:cNvSpPr>
            <a:spLocks noGrp="1"/>
          </p:cNvSpPr>
          <p:nvPr>
            <p:ph type="ftr" sz="quarter" idx="11"/>
          </p:nvPr>
        </p:nvSpPr>
        <p:spPr/>
        <p:txBody>
          <a:bodyPr/>
          <a:lstStyle/>
          <a:p>
            <a:endParaRPr lang="es-ES_tradnl"/>
          </a:p>
        </p:txBody>
      </p:sp>
      <p:sp>
        <p:nvSpPr>
          <p:cNvPr id="9" name="Slide Number Placeholder 8"/>
          <p:cNvSpPr>
            <a:spLocks noGrp="1"/>
          </p:cNvSpPr>
          <p:nvPr>
            <p:ph type="sldNum" sz="quarter" idx="12"/>
          </p:nvPr>
        </p:nvSpPr>
        <p:spPr/>
        <p:txBody>
          <a:bodyPr/>
          <a:lstStyle/>
          <a:p>
            <a:fld id="{3352F6F5-E16D-F340-A90C-ABCF032D59B6}" type="slidenum">
              <a:rPr lang="es-ES_tradnl" smtClean="0"/>
              <a:pPr/>
              <a:t>‹Nº›</a:t>
            </a:fld>
            <a:endParaRPr lang="es-ES_tradnl"/>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a:t>Clic para editar título</a:t>
            </a:r>
            <a:endParaRPr lang="en-US" dirty="0"/>
          </a:p>
        </p:txBody>
      </p:sp>
      <p:sp>
        <p:nvSpPr>
          <p:cNvPr id="3" name="Date Placeholder 2"/>
          <p:cNvSpPr>
            <a:spLocks noGrp="1"/>
          </p:cNvSpPr>
          <p:nvPr>
            <p:ph type="dt" sz="half" idx="10"/>
          </p:nvPr>
        </p:nvSpPr>
        <p:spPr/>
        <p:txBody>
          <a:bodyPr/>
          <a:lstStyle/>
          <a:p>
            <a:fld id="{74189503-558A-4680-A00C-D1B9C07BADB8}" type="datetime1">
              <a:rPr lang="es-ES_tradnl" smtClean="0"/>
              <a:pPr/>
              <a:t>30/06/2024</a:t>
            </a:fld>
            <a:endParaRPr lang="es-ES_tradnl"/>
          </a:p>
        </p:txBody>
      </p:sp>
      <p:sp>
        <p:nvSpPr>
          <p:cNvPr id="4" name="Footer Placeholder 3"/>
          <p:cNvSpPr>
            <a:spLocks noGrp="1"/>
          </p:cNvSpPr>
          <p:nvPr>
            <p:ph type="ftr" sz="quarter" idx="11"/>
          </p:nvPr>
        </p:nvSpPr>
        <p:spPr/>
        <p:txBody>
          <a:bodyPr/>
          <a:lstStyle/>
          <a:p>
            <a:endParaRPr lang="es-ES_tradnl"/>
          </a:p>
        </p:txBody>
      </p:sp>
      <p:sp>
        <p:nvSpPr>
          <p:cNvPr id="5" name="Slide Number Placeholder 4"/>
          <p:cNvSpPr>
            <a:spLocks noGrp="1"/>
          </p:cNvSpPr>
          <p:nvPr>
            <p:ph type="sldNum" sz="quarter" idx="12"/>
          </p:nvPr>
        </p:nvSpPr>
        <p:spPr/>
        <p:txBody>
          <a:bodyPr/>
          <a:lstStyle/>
          <a:p>
            <a:fld id="{3352F6F5-E16D-F340-A90C-ABCF032D59B6}" type="slidenum">
              <a:rPr lang="es-ES_tradnl" smtClean="0"/>
              <a:pPr/>
              <a:t>‹Nº›</a:t>
            </a:fld>
            <a:endParaRPr lang="es-ES_tradn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9CC10B-C27E-462F-BCC1-B5EBAA7D286E}" type="datetime1">
              <a:rPr lang="es-ES_tradnl" smtClean="0"/>
              <a:pPr/>
              <a:t>30/06/2024</a:t>
            </a:fld>
            <a:endParaRPr lang="es-ES_tradnl"/>
          </a:p>
        </p:txBody>
      </p:sp>
      <p:sp>
        <p:nvSpPr>
          <p:cNvPr id="3" name="Footer Placeholder 2"/>
          <p:cNvSpPr>
            <a:spLocks noGrp="1"/>
          </p:cNvSpPr>
          <p:nvPr>
            <p:ph type="ftr" sz="quarter" idx="11"/>
          </p:nvPr>
        </p:nvSpPr>
        <p:spPr/>
        <p:txBody>
          <a:bodyPr/>
          <a:lstStyle/>
          <a:p>
            <a:endParaRPr lang="es-ES_tradnl"/>
          </a:p>
        </p:txBody>
      </p:sp>
      <p:sp>
        <p:nvSpPr>
          <p:cNvPr id="4" name="Slide Number Placeholder 3"/>
          <p:cNvSpPr>
            <a:spLocks noGrp="1"/>
          </p:cNvSpPr>
          <p:nvPr>
            <p:ph type="sldNum" sz="quarter" idx="12"/>
          </p:nvPr>
        </p:nvSpPr>
        <p:spPr/>
        <p:txBody>
          <a:bodyPr/>
          <a:lstStyle/>
          <a:p>
            <a:fld id="{3352F6F5-E16D-F340-A90C-ABCF032D59B6}" type="slidenum">
              <a:rPr lang="es-ES_tradnl" smtClean="0"/>
              <a:pPr/>
              <a:t>‹Nº›</a:t>
            </a:fld>
            <a:endParaRPr lang="es-ES_tradn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_tradnl"/>
              <a:t>Clic para editar título</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_tradnl"/>
              <a:t>Haga clic para modificar el estilo de texto del patrón</a:t>
            </a:r>
          </a:p>
        </p:txBody>
      </p:sp>
      <p:sp>
        <p:nvSpPr>
          <p:cNvPr id="5" name="Date Placeholder 4"/>
          <p:cNvSpPr>
            <a:spLocks noGrp="1"/>
          </p:cNvSpPr>
          <p:nvPr>
            <p:ph type="dt" sz="half" idx="10"/>
          </p:nvPr>
        </p:nvSpPr>
        <p:spPr/>
        <p:txBody>
          <a:bodyPr/>
          <a:lstStyle/>
          <a:p>
            <a:fld id="{E7F30DD6-8507-468F-A93F-66BD6B9C72D1}" type="datetime1">
              <a:rPr lang="es-ES_tradnl" smtClean="0"/>
              <a:pPr/>
              <a:t>30/06/2024</a:t>
            </a:fld>
            <a:endParaRPr lang="es-ES_tradnl"/>
          </a:p>
        </p:txBody>
      </p:sp>
      <p:sp>
        <p:nvSpPr>
          <p:cNvPr id="6" name="Footer Placeholder 5"/>
          <p:cNvSpPr>
            <a:spLocks noGrp="1"/>
          </p:cNvSpPr>
          <p:nvPr>
            <p:ph type="ftr" sz="quarter" idx="11"/>
          </p:nvPr>
        </p:nvSpPr>
        <p:spPr/>
        <p:txBody>
          <a:bodyPr/>
          <a:lstStyle/>
          <a:p>
            <a:endParaRPr lang="es-ES_tradnl"/>
          </a:p>
        </p:txBody>
      </p:sp>
      <p:sp>
        <p:nvSpPr>
          <p:cNvPr id="7" name="Slide Number Placeholder 6"/>
          <p:cNvSpPr>
            <a:spLocks noGrp="1"/>
          </p:cNvSpPr>
          <p:nvPr>
            <p:ph type="sldNum" sz="quarter" idx="12"/>
          </p:nvPr>
        </p:nvSpPr>
        <p:spPr/>
        <p:txBody>
          <a:bodyPr/>
          <a:lstStyle/>
          <a:p>
            <a:fld id="{3352F6F5-E16D-F340-A90C-ABCF032D59B6}" type="slidenum">
              <a:rPr lang="es-ES_tradnl" smtClean="0"/>
              <a:pPr/>
              <a:t>‹Nº›</a:t>
            </a:fld>
            <a:endParaRPr lang="es-ES_tradnl"/>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_tradnl"/>
              <a:t>Clic para editar título</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_tradnl"/>
              <a:t>Arrastre la imagen al marcador de posición o haga clic en el icono para agregarla</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_tradnl"/>
              <a:t>Haga clic para modificar el estilo de texto del patrón</a:t>
            </a:r>
          </a:p>
        </p:txBody>
      </p:sp>
      <p:sp>
        <p:nvSpPr>
          <p:cNvPr id="5" name="Date Placeholder 4"/>
          <p:cNvSpPr>
            <a:spLocks noGrp="1"/>
          </p:cNvSpPr>
          <p:nvPr>
            <p:ph type="dt" sz="half" idx="10"/>
          </p:nvPr>
        </p:nvSpPr>
        <p:spPr/>
        <p:txBody>
          <a:bodyPr/>
          <a:lstStyle/>
          <a:p>
            <a:fld id="{7D90C4F6-18CC-4785-B351-29A3169A06D8}" type="datetime1">
              <a:rPr lang="es-ES_tradnl" smtClean="0"/>
              <a:pPr/>
              <a:t>30/06/2024</a:t>
            </a:fld>
            <a:endParaRPr lang="es-ES_tradnl"/>
          </a:p>
        </p:txBody>
      </p:sp>
      <p:sp>
        <p:nvSpPr>
          <p:cNvPr id="6" name="Footer Placeholder 5"/>
          <p:cNvSpPr>
            <a:spLocks noGrp="1"/>
          </p:cNvSpPr>
          <p:nvPr>
            <p:ph type="ftr" sz="quarter" idx="11"/>
          </p:nvPr>
        </p:nvSpPr>
        <p:spPr/>
        <p:txBody>
          <a:bodyPr/>
          <a:lstStyle/>
          <a:p>
            <a:endParaRPr lang="es-ES_tradnl"/>
          </a:p>
        </p:txBody>
      </p:sp>
      <p:sp>
        <p:nvSpPr>
          <p:cNvPr id="7" name="Slide Number Placeholder 6"/>
          <p:cNvSpPr>
            <a:spLocks noGrp="1"/>
          </p:cNvSpPr>
          <p:nvPr>
            <p:ph type="sldNum" sz="quarter" idx="12"/>
          </p:nvPr>
        </p:nvSpPr>
        <p:spPr/>
        <p:txBody>
          <a:bodyPr/>
          <a:lstStyle/>
          <a:p>
            <a:fld id="{3352F6F5-E16D-F340-A90C-ABCF032D59B6}" type="slidenum">
              <a:rPr lang="es-ES_tradnl" smtClean="0"/>
              <a:pPr/>
              <a:t>‹Nº›</a:t>
            </a:fld>
            <a:endParaRPr lang="es-ES_tradnl"/>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2.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3.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image" Target="../media/image2.png"/><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6 Imagen"/>
          <p:cNvPicPr>
            <a:picLocks noChangeAspect="1"/>
          </p:cNvPicPr>
          <p:nvPr userDrawn="1"/>
        </p:nvPicPr>
        <p:blipFill rotWithShape="1">
          <a:blip r:embed="rId13">
            <a:extLst>
              <a:ext uri="{28A0092B-C50C-407E-A947-70E740481C1C}">
                <a14:useLocalDpi xmlns:a14="http://schemas.microsoft.com/office/drawing/2010/main" val="0"/>
              </a:ext>
            </a:extLst>
          </a:blip>
          <a:srcRect l="-153" t="20538" r="153" b="51651"/>
          <a:stretch/>
        </p:blipFill>
        <p:spPr>
          <a:xfrm>
            <a:off x="-28026" y="0"/>
            <a:ext cx="9172026" cy="802886"/>
          </a:xfrm>
          <a:prstGeom prst="rect">
            <a:avLst/>
          </a:prstGeom>
        </p:spPr>
      </p:pic>
      <p:sp>
        <p:nvSpPr>
          <p:cNvPr id="2" name="Title Placeholder 1"/>
          <p:cNvSpPr>
            <a:spLocks noGrp="1"/>
          </p:cNvSpPr>
          <p:nvPr>
            <p:ph type="title"/>
          </p:nvPr>
        </p:nvSpPr>
        <p:spPr>
          <a:xfrm>
            <a:off x="628650" y="202288"/>
            <a:ext cx="7886700" cy="618167"/>
          </a:xfrm>
          <a:prstGeom prst="rect">
            <a:avLst/>
          </a:prstGeom>
        </p:spPr>
        <p:txBody>
          <a:bodyPr vert="horz" lIns="91440" tIns="45720" rIns="91440" bIns="45720" rtlCol="0" anchor="ctr">
            <a:normAutofit/>
          </a:bodyPr>
          <a:lstStyle/>
          <a:p>
            <a:r>
              <a:rPr lang="es-ES_tradnl"/>
              <a:t>Clic para editar título</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F7DF9B-7D3C-4A6D-9986-08978C4D1418}" type="datetime1">
              <a:rPr lang="es-ES_tradnl" smtClean="0"/>
              <a:pPr/>
              <a:t>30/06/2024</a:t>
            </a:fld>
            <a:endParaRPr lang="es-ES_tradnl"/>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_tradnl"/>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52F6F5-E16D-F340-A90C-ABCF032D59B6}" type="slidenum">
              <a:rPr lang="es-ES_tradnl" smtClean="0"/>
              <a:pPr/>
              <a:t>‹Nº›</a:t>
            </a:fld>
            <a:endParaRPr lang="es-ES_tradnl"/>
          </a:p>
        </p:txBody>
      </p:sp>
      <p:sp>
        <p:nvSpPr>
          <p:cNvPr id="9" name="Rectángulo 8">
            <a:extLst>
              <a:ext uri="{FF2B5EF4-FFF2-40B4-BE49-F238E27FC236}">
                <a16:creationId xmlns:a16="http://schemas.microsoft.com/office/drawing/2014/main" id="{2D484B9D-877A-8213-280D-3C9993489351}"/>
              </a:ext>
            </a:extLst>
          </p:cNvPr>
          <p:cNvSpPr/>
          <p:nvPr userDrawn="1"/>
        </p:nvSpPr>
        <p:spPr>
          <a:xfrm>
            <a:off x="6945745" y="0"/>
            <a:ext cx="2198255" cy="794327"/>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0" name="Elipse 9">
            <a:extLst>
              <a:ext uri="{FF2B5EF4-FFF2-40B4-BE49-F238E27FC236}">
                <a16:creationId xmlns:a16="http://schemas.microsoft.com/office/drawing/2014/main" id="{8720D7AE-026A-A881-55CC-76E421756744}"/>
              </a:ext>
            </a:extLst>
          </p:cNvPr>
          <p:cNvSpPr/>
          <p:nvPr userDrawn="1"/>
        </p:nvSpPr>
        <p:spPr>
          <a:xfrm>
            <a:off x="6576291" y="0"/>
            <a:ext cx="1027048" cy="794328"/>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L"/>
          </a:p>
        </p:txBody>
      </p:sp>
      <p:pic>
        <p:nvPicPr>
          <p:cNvPr id="11" name="Imagen 10">
            <a:extLst>
              <a:ext uri="{FF2B5EF4-FFF2-40B4-BE49-F238E27FC236}">
                <a16:creationId xmlns:a16="http://schemas.microsoft.com/office/drawing/2014/main" id="{604D29B5-CCA4-B560-9C1B-70F676512069}"/>
              </a:ext>
            </a:extLst>
          </p:cNvPr>
          <p:cNvPicPr>
            <a:picLocks noChangeAspect="1"/>
          </p:cNvPicPr>
          <p:nvPr userDrawn="1"/>
        </p:nvPicPr>
        <p:blipFill rotWithShape="1">
          <a:blip r:embed="rId14">
            <a:extLst>
              <a:ext uri="{28A0092B-C50C-407E-A947-70E740481C1C}">
                <a14:useLocalDpi xmlns:a14="http://schemas.microsoft.com/office/drawing/2010/main" val="0"/>
              </a:ext>
            </a:extLst>
          </a:blip>
          <a:srcRect r="7361" b="-9191"/>
          <a:stretch/>
        </p:blipFill>
        <p:spPr bwMode="auto">
          <a:xfrm>
            <a:off x="7016830" y="136524"/>
            <a:ext cx="2056083" cy="622559"/>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0344293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45F7DF9B-7D3C-4A6D-9986-08978C4D1418}" type="datetime1">
              <a:rPr lang="es-ES_tradnl" smtClean="0"/>
              <a:pPr/>
              <a:t>30/06/2024</a:t>
            </a:fld>
            <a:endParaRPr lang="es-ES_tradnl"/>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s-ES_tradnl"/>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352F6F5-E16D-F340-A90C-ABCF032D59B6}" type="slidenum">
              <a:rPr lang="es-ES_tradnl" smtClean="0"/>
              <a:pPr/>
              <a:t>‹Nº›</a:t>
            </a:fld>
            <a:endParaRPr lang="es-ES_tradnl"/>
          </a:p>
        </p:txBody>
      </p:sp>
      <p:pic>
        <p:nvPicPr>
          <p:cNvPr id="7" name="6 Imagen">
            <a:extLst>
              <a:ext uri="{FF2B5EF4-FFF2-40B4-BE49-F238E27FC236}">
                <a16:creationId xmlns:a16="http://schemas.microsoft.com/office/drawing/2014/main" id="{B8CBC8A9-9B0D-402B-8C94-042EC1B80187}"/>
              </a:ext>
            </a:extLst>
          </p:cNvPr>
          <p:cNvPicPr>
            <a:picLocks noChangeAspect="1"/>
          </p:cNvPicPr>
          <p:nvPr userDrawn="1"/>
        </p:nvPicPr>
        <p:blipFill rotWithShape="1">
          <a:blip r:embed="rId13">
            <a:extLst>
              <a:ext uri="{28A0092B-C50C-407E-A947-70E740481C1C}">
                <a14:useLocalDpi xmlns:a14="http://schemas.microsoft.com/office/drawing/2010/main" val="0"/>
              </a:ext>
            </a:extLst>
          </a:blip>
          <a:srcRect l="-153" t="20538" r="153" b="51651"/>
          <a:stretch/>
        </p:blipFill>
        <p:spPr>
          <a:xfrm>
            <a:off x="-28026" y="0"/>
            <a:ext cx="9172026" cy="802886"/>
          </a:xfrm>
          <a:prstGeom prst="rect">
            <a:avLst/>
          </a:prstGeom>
        </p:spPr>
      </p:pic>
      <p:pic>
        <p:nvPicPr>
          <p:cNvPr id="8" name="7 Imagen">
            <a:extLst>
              <a:ext uri="{FF2B5EF4-FFF2-40B4-BE49-F238E27FC236}">
                <a16:creationId xmlns:a16="http://schemas.microsoft.com/office/drawing/2014/main" id="{AE3F7261-34CF-4A84-BD6B-5D4301598504}"/>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8302011" y="89554"/>
            <a:ext cx="719254" cy="600029"/>
          </a:xfrm>
          <a:prstGeom prst="rect">
            <a:avLst/>
          </a:prstGeom>
        </p:spPr>
      </p:pic>
      <p:sp>
        <p:nvSpPr>
          <p:cNvPr id="9" name="Rectángulo 8">
            <a:extLst>
              <a:ext uri="{FF2B5EF4-FFF2-40B4-BE49-F238E27FC236}">
                <a16:creationId xmlns:a16="http://schemas.microsoft.com/office/drawing/2014/main" id="{6BE9876A-B1DD-EC74-54B0-AC7F367B6027}"/>
              </a:ext>
            </a:extLst>
          </p:cNvPr>
          <p:cNvSpPr/>
          <p:nvPr userDrawn="1"/>
        </p:nvSpPr>
        <p:spPr>
          <a:xfrm>
            <a:off x="6945745" y="0"/>
            <a:ext cx="2198255" cy="794327"/>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0" name="Elipse 9">
            <a:extLst>
              <a:ext uri="{FF2B5EF4-FFF2-40B4-BE49-F238E27FC236}">
                <a16:creationId xmlns:a16="http://schemas.microsoft.com/office/drawing/2014/main" id="{067EE5F4-77BE-CAF8-C65C-93756444A43E}"/>
              </a:ext>
            </a:extLst>
          </p:cNvPr>
          <p:cNvSpPr/>
          <p:nvPr userDrawn="1"/>
        </p:nvSpPr>
        <p:spPr>
          <a:xfrm>
            <a:off x="6576291" y="0"/>
            <a:ext cx="1027048" cy="794328"/>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L"/>
          </a:p>
        </p:txBody>
      </p:sp>
      <p:pic>
        <p:nvPicPr>
          <p:cNvPr id="11" name="Imagen 10">
            <a:extLst>
              <a:ext uri="{FF2B5EF4-FFF2-40B4-BE49-F238E27FC236}">
                <a16:creationId xmlns:a16="http://schemas.microsoft.com/office/drawing/2014/main" id="{A5F2BB98-492E-B381-5536-0E41428908B7}"/>
              </a:ext>
            </a:extLst>
          </p:cNvPr>
          <p:cNvPicPr>
            <a:picLocks noChangeAspect="1"/>
          </p:cNvPicPr>
          <p:nvPr userDrawn="1"/>
        </p:nvPicPr>
        <p:blipFill rotWithShape="1">
          <a:blip r:embed="rId15">
            <a:extLst>
              <a:ext uri="{28A0092B-C50C-407E-A947-70E740481C1C}">
                <a14:useLocalDpi xmlns:a14="http://schemas.microsoft.com/office/drawing/2010/main" val="0"/>
              </a:ext>
            </a:extLst>
          </a:blip>
          <a:srcRect r="7361" b="-9191"/>
          <a:stretch/>
        </p:blipFill>
        <p:spPr bwMode="auto">
          <a:xfrm>
            <a:off x="7016830" y="136524"/>
            <a:ext cx="2056083" cy="622559"/>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169202741"/>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6 Imagen"/>
          <p:cNvPicPr>
            <a:picLocks noChangeAspect="1"/>
          </p:cNvPicPr>
          <p:nvPr userDrawn="1"/>
        </p:nvPicPr>
        <p:blipFill rotWithShape="1">
          <a:blip r:embed="rId13">
            <a:duotone>
              <a:schemeClr val="accent5">
                <a:shade val="45000"/>
                <a:satMod val="135000"/>
              </a:schemeClr>
              <a:prstClr val="white"/>
            </a:duotone>
            <a:extLst>
              <a:ext uri="{28A0092B-C50C-407E-A947-70E740481C1C}">
                <a14:useLocalDpi xmlns:a14="http://schemas.microsoft.com/office/drawing/2010/main" val="0"/>
              </a:ext>
            </a:extLst>
          </a:blip>
          <a:srcRect l="-153" t="20538" r="153" b="51651"/>
          <a:stretch/>
        </p:blipFill>
        <p:spPr>
          <a:xfrm>
            <a:off x="-28026" y="0"/>
            <a:ext cx="9172026" cy="802886"/>
          </a:xfrm>
          <a:prstGeom prst="rect">
            <a:avLst/>
          </a:prstGeom>
        </p:spPr>
      </p:pic>
      <p:sp>
        <p:nvSpPr>
          <p:cNvPr id="2" name="Title Placeholder 1"/>
          <p:cNvSpPr>
            <a:spLocks noGrp="1"/>
          </p:cNvSpPr>
          <p:nvPr>
            <p:ph type="title"/>
          </p:nvPr>
        </p:nvSpPr>
        <p:spPr>
          <a:xfrm>
            <a:off x="628650" y="202288"/>
            <a:ext cx="7886700" cy="618167"/>
          </a:xfrm>
          <a:prstGeom prst="rect">
            <a:avLst/>
          </a:prstGeom>
        </p:spPr>
        <p:txBody>
          <a:bodyPr vert="horz" lIns="91440" tIns="45720" rIns="91440" bIns="45720" rtlCol="0" anchor="ctr">
            <a:normAutofit/>
          </a:bodyPr>
          <a:lstStyle/>
          <a:p>
            <a:r>
              <a:rPr lang="es-ES_tradnl"/>
              <a:t>Clic para editar título</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F7DF9B-7D3C-4A6D-9986-08978C4D1418}" type="datetime1">
              <a:rPr lang="es-ES_tradnl" smtClean="0"/>
              <a:pPr/>
              <a:t>30/06/2024</a:t>
            </a:fld>
            <a:endParaRPr lang="es-ES_tradnl"/>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_tradnl"/>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52F6F5-E16D-F340-A90C-ABCF032D59B6}" type="slidenum">
              <a:rPr lang="es-ES_tradnl" smtClean="0"/>
              <a:pPr/>
              <a:t>‹Nº›</a:t>
            </a:fld>
            <a:endParaRPr lang="es-ES_tradnl"/>
          </a:p>
        </p:txBody>
      </p:sp>
      <p:pic>
        <p:nvPicPr>
          <p:cNvPr id="8" name="7 Imagen"/>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8302011" y="89552"/>
            <a:ext cx="719254" cy="600029"/>
          </a:xfrm>
          <a:prstGeom prst="rect">
            <a:avLst/>
          </a:prstGeom>
        </p:spPr>
      </p:pic>
      <p:sp>
        <p:nvSpPr>
          <p:cNvPr id="9" name="Rectángulo 8">
            <a:extLst>
              <a:ext uri="{FF2B5EF4-FFF2-40B4-BE49-F238E27FC236}">
                <a16:creationId xmlns:a16="http://schemas.microsoft.com/office/drawing/2014/main" id="{F7192130-857C-7472-3FEC-AB625ACA56CB}"/>
              </a:ext>
            </a:extLst>
          </p:cNvPr>
          <p:cNvSpPr/>
          <p:nvPr userDrawn="1"/>
        </p:nvSpPr>
        <p:spPr>
          <a:xfrm>
            <a:off x="6945745" y="0"/>
            <a:ext cx="2198255" cy="794327"/>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0" name="Elipse 9">
            <a:extLst>
              <a:ext uri="{FF2B5EF4-FFF2-40B4-BE49-F238E27FC236}">
                <a16:creationId xmlns:a16="http://schemas.microsoft.com/office/drawing/2014/main" id="{CF9CB18B-32FD-0D32-669E-2780356616CE}"/>
              </a:ext>
            </a:extLst>
          </p:cNvPr>
          <p:cNvSpPr/>
          <p:nvPr userDrawn="1"/>
        </p:nvSpPr>
        <p:spPr>
          <a:xfrm>
            <a:off x="6576291" y="0"/>
            <a:ext cx="1027048" cy="794328"/>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L"/>
          </a:p>
        </p:txBody>
      </p:sp>
      <p:pic>
        <p:nvPicPr>
          <p:cNvPr id="11" name="Imagen 10">
            <a:extLst>
              <a:ext uri="{FF2B5EF4-FFF2-40B4-BE49-F238E27FC236}">
                <a16:creationId xmlns:a16="http://schemas.microsoft.com/office/drawing/2014/main" id="{8B1928C3-BAD6-47D0-2B4F-0A455447FD68}"/>
              </a:ext>
            </a:extLst>
          </p:cNvPr>
          <p:cNvPicPr>
            <a:picLocks noChangeAspect="1"/>
          </p:cNvPicPr>
          <p:nvPr userDrawn="1"/>
        </p:nvPicPr>
        <p:blipFill rotWithShape="1">
          <a:blip r:embed="rId15">
            <a:extLst>
              <a:ext uri="{28A0092B-C50C-407E-A947-70E740481C1C}">
                <a14:useLocalDpi xmlns:a14="http://schemas.microsoft.com/office/drawing/2010/main" val="0"/>
              </a:ext>
            </a:extLst>
          </a:blip>
          <a:srcRect r="7361" b="-9191"/>
          <a:stretch/>
        </p:blipFill>
        <p:spPr bwMode="auto">
          <a:xfrm>
            <a:off x="7016830" y="136524"/>
            <a:ext cx="2056083" cy="622559"/>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366970543"/>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Lst>
  <p:hf hdr="0" ftr="0" dt="0"/>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image" Target="../media/image5.jpg"/><Relationship Id="rId1" Type="http://schemas.openxmlformats.org/officeDocument/2006/relationships/slideLayout" Target="../slideLayouts/slideLayout7.xml"/><Relationship Id="rId5" Type="http://schemas.openxmlformats.org/officeDocument/2006/relationships/image" Target="../media/image8.jp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6" name="Conector recto 5"/>
          <p:cNvCxnSpPr/>
          <p:nvPr/>
        </p:nvCxnSpPr>
        <p:spPr>
          <a:xfrm>
            <a:off x="492141" y="3591697"/>
            <a:ext cx="77786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Conector recto 7"/>
          <p:cNvCxnSpPr/>
          <p:nvPr/>
        </p:nvCxnSpPr>
        <p:spPr>
          <a:xfrm flipH="1">
            <a:off x="2186081" y="2158313"/>
            <a:ext cx="1" cy="12731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CuadroTexto 12"/>
          <p:cNvSpPr txBox="1"/>
          <p:nvPr/>
        </p:nvSpPr>
        <p:spPr>
          <a:xfrm>
            <a:off x="492140" y="3722684"/>
            <a:ext cx="3965560" cy="338554"/>
          </a:xfrm>
          <a:prstGeom prst="rect">
            <a:avLst/>
          </a:prstGeom>
          <a:noFill/>
        </p:spPr>
        <p:txBody>
          <a:bodyPr wrap="square" rtlCol="0">
            <a:spAutoFit/>
          </a:bodyPr>
          <a:lstStyle/>
          <a:p>
            <a:r>
              <a:rPr lang="es-ES_tradnl" sz="1600" dirty="0"/>
              <a:t>Curso: Funciones y Matrices</a:t>
            </a:r>
          </a:p>
        </p:txBody>
      </p:sp>
      <p:sp>
        <p:nvSpPr>
          <p:cNvPr id="14" name="CuadroTexto 13"/>
          <p:cNvSpPr txBox="1"/>
          <p:nvPr/>
        </p:nvSpPr>
        <p:spPr>
          <a:xfrm>
            <a:off x="6475225" y="3722684"/>
            <a:ext cx="1778775" cy="584775"/>
          </a:xfrm>
          <a:prstGeom prst="rect">
            <a:avLst/>
          </a:prstGeom>
          <a:noFill/>
        </p:spPr>
        <p:txBody>
          <a:bodyPr wrap="square" rtlCol="0">
            <a:spAutoFit/>
          </a:bodyPr>
          <a:lstStyle/>
          <a:p>
            <a:pPr algn="r"/>
            <a:r>
              <a:rPr lang="es-ES_tradnl" sz="1600" dirty="0"/>
              <a:t>Presentación Oficial</a:t>
            </a:r>
          </a:p>
        </p:txBody>
      </p:sp>
      <p:sp>
        <p:nvSpPr>
          <p:cNvPr id="16" name="CuadroTexto 15"/>
          <p:cNvSpPr txBox="1"/>
          <p:nvPr/>
        </p:nvSpPr>
        <p:spPr>
          <a:xfrm>
            <a:off x="0" y="5645444"/>
            <a:ext cx="9158013" cy="338554"/>
          </a:xfrm>
          <a:prstGeom prst="rect">
            <a:avLst/>
          </a:prstGeom>
          <a:noFill/>
        </p:spPr>
        <p:txBody>
          <a:bodyPr wrap="square" lIns="91440" tIns="45720" rIns="91440" bIns="45720" rtlCol="0" anchor="t">
            <a:spAutoFit/>
          </a:bodyPr>
          <a:lstStyle/>
          <a:p>
            <a:pPr algn="ctr"/>
            <a:r>
              <a:rPr lang="es-ES_tradnl" sz="1600" b="1" dirty="0">
                <a:ea typeface="Gungsuh"/>
                <a:cs typeface="Gungsuh" charset="-127"/>
              </a:rPr>
              <a:t>SANTIAGO, Jueves 30 de Mayo de 2024</a:t>
            </a:r>
          </a:p>
        </p:txBody>
      </p:sp>
      <p:sp>
        <p:nvSpPr>
          <p:cNvPr id="12" name="11 Marcador de número de diapositiva"/>
          <p:cNvSpPr>
            <a:spLocks noGrp="1"/>
          </p:cNvSpPr>
          <p:nvPr>
            <p:ph type="sldNum" sz="quarter" idx="12"/>
          </p:nvPr>
        </p:nvSpPr>
        <p:spPr/>
        <p:txBody>
          <a:bodyPr/>
          <a:lstStyle/>
          <a:p>
            <a:fld id="{3352F6F5-E16D-F340-A90C-ABCF032D59B6}" type="slidenum">
              <a:rPr lang="es-ES_tradnl" smtClean="0"/>
              <a:pPr/>
              <a:t>1</a:t>
            </a:fld>
            <a:endParaRPr lang="es-ES_tradnl"/>
          </a:p>
        </p:txBody>
      </p:sp>
      <p:sp>
        <p:nvSpPr>
          <p:cNvPr id="2" name="Rectángulo 1"/>
          <p:cNvSpPr/>
          <p:nvPr/>
        </p:nvSpPr>
        <p:spPr>
          <a:xfrm>
            <a:off x="2308665" y="2122812"/>
            <a:ext cx="5945335" cy="369332"/>
          </a:xfrm>
          <a:prstGeom prst="rect">
            <a:avLst/>
          </a:prstGeom>
        </p:spPr>
        <p:txBody>
          <a:bodyPr wrap="square">
            <a:spAutoFit/>
          </a:bodyPr>
          <a:lstStyle/>
          <a:p>
            <a:pPr lvl="0" algn="just" defTabSz="342900"/>
            <a:r>
              <a:rPr lang="es-CL" b="1" dirty="0">
                <a:ea typeface="Gungsuh" charset="-127"/>
                <a:cs typeface="Gungsuh" charset="-127"/>
              </a:rPr>
              <a:t>Proyecto Fundación</a:t>
            </a:r>
            <a:endParaRPr lang="es-MX" sz="3000" b="1" dirty="0">
              <a:ea typeface="Gungsuh" charset="-127"/>
              <a:cs typeface="Gungsuh" charset="-127"/>
            </a:endParaRPr>
          </a:p>
        </p:txBody>
      </p:sp>
      <p:sp>
        <p:nvSpPr>
          <p:cNvPr id="18" name="CuadroTexto 17">
            <a:extLst>
              <a:ext uri="{FF2B5EF4-FFF2-40B4-BE49-F238E27FC236}">
                <a16:creationId xmlns:a16="http://schemas.microsoft.com/office/drawing/2014/main" id="{2E3C41C6-0E2C-4293-870A-AA9FD829CD68}"/>
              </a:ext>
            </a:extLst>
          </p:cNvPr>
          <p:cNvSpPr txBox="1"/>
          <p:nvPr/>
        </p:nvSpPr>
        <p:spPr>
          <a:xfrm>
            <a:off x="21331" y="5645444"/>
            <a:ext cx="3356183" cy="1200329"/>
          </a:xfrm>
          <a:prstGeom prst="rect">
            <a:avLst/>
          </a:prstGeom>
          <a:noFill/>
        </p:spPr>
        <p:txBody>
          <a:bodyPr wrap="square" lIns="91440" tIns="45720" rIns="91440" bIns="45720" rtlCol="0" anchor="t">
            <a:spAutoFit/>
          </a:bodyPr>
          <a:lstStyle/>
          <a:p>
            <a:pPr defTabSz="342900"/>
            <a:r>
              <a:rPr lang="es-ES_tradnl" sz="1200" dirty="0">
                <a:latin typeface="Calibri"/>
                <a:ea typeface="Gungsuh" charset="-127"/>
                <a:cs typeface="Gungsuh" charset="-127"/>
              </a:rPr>
              <a:t>Alumno (s):</a:t>
            </a:r>
          </a:p>
          <a:p>
            <a:pPr marL="342900" lvl="1" defTabSz="342900"/>
            <a:r>
              <a:rPr lang="es-ES_tradnl" sz="1200" dirty="0">
                <a:latin typeface="Calibri"/>
                <a:ea typeface="Gungsuh"/>
                <a:cs typeface="Gungsuh" charset="-127"/>
              </a:rPr>
              <a:t>Nicolas  Alejandro Mardones Farias</a:t>
            </a:r>
          </a:p>
          <a:p>
            <a:pPr marL="342900" lvl="1" defTabSz="342900"/>
            <a:r>
              <a:rPr lang="es-ES_tradnl" sz="1200">
                <a:latin typeface="Calibri"/>
                <a:ea typeface="Gungsuh"/>
                <a:cs typeface="Gungsuh" charset="-127"/>
              </a:rPr>
              <a:t>Benjamín</a:t>
            </a:r>
            <a:r>
              <a:rPr lang="es-ES_tradnl" sz="1200" dirty="0">
                <a:latin typeface="Calibri"/>
                <a:ea typeface="Gungsuh"/>
                <a:cs typeface="Gungsuh" charset="-127"/>
              </a:rPr>
              <a:t> Marcelo Nahuel Mella</a:t>
            </a:r>
          </a:p>
          <a:p>
            <a:pPr marL="342900" lvl="1" defTabSz="342900"/>
            <a:r>
              <a:rPr lang="es-ES_tradnl" sz="1200" dirty="0">
                <a:latin typeface="Calibri"/>
                <a:ea typeface="Gungsuh" charset="-127"/>
                <a:cs typeface="Gungsuh" charset="-127"/>
              </a:rPr>
              <a:t>Emanuel Isaac Torres Betancourt</a:t>
            </a:r>
          </a:p>
          <a:p>
            <a:pPr defTabSz="342900"/>
            <a:r>
              <a:rPr lang="es-ES_tradnl" sz="1200" dirty="0">
                <a:latin typeface="Calibri"/>
                <a:ea typeface="Gungsuh" charset="-127"/>
                <a:cs typeface="Gungsuh" charset="-127"/>
              </a:rPr>
              <a:t>Profesor Guía:</a:t>
            </a:r>
          </a:p>
          <a:p>
            <a:pPr marL="342900" lvl="1" defTabSz="342900"/>
            <a:r>
              <a:rPr lang="es-ES_tradnl" sz="1200" dirty="0">
                <a:latin typeface="Calibri"/>
                <a:ea typeface="Gungsuh" charset="-127"/>
                <a:cs typeface="Gungsuh" charset="-127"/>
              </a:rPr>
              <a:t>Fabián Antonio Rosas Manríquez</a:t>
            </a:r>
          </a:p>
        </p:txBody>
      </p:sp>
      <p:pic>
        <p:nvPicPr>
          <p:cNvPr id="7" name="Imagen 6">
            <a:extLst>
              <a:ext uri="{FF2B5EF4-FFF2-40B4-BE49-F238E27FC236}">
                <a16:creationId xmlns:a16="http://schemas.microsoft.com/office/drawing/2014/main" id="{046354E0-36F4-A317-8A19-F609B5C48F6C}"/>
              </a:ext>
            </a:extLst>
          </p:cNvPr>
          <p:cNvPicPr>
            <a:picLocks noChangeAspect="1"/>
          </p:cNvPicPr>
          <p:nvPr/>
        </p:nvPicPr>
        <p:blipFill>
          <a:blip r:embed="rId2"/>
          <a:stretch>
            <a:fillRect/>
          </a:stretch>
        </p:blipFill>
        <p:spPr>
          <a:xfrm>
            <a:off x="492140" y="2559408"/>
            <a:ext cx="1571356" cy="477777"/>
          </a:xfrm>
          <a:prstGeom prst="rect">
            <a:avLst/>
          </a:prstGeom>
        </p:spPr>
      </p:pic>
    </p:spTree>
    <p:extLst>
      <p:ext uri="{BB962C8B-B14F-4D97-AF65-F5344CB8AC3E}">
        <p14:creationId xmlns:p14="http://schemas.microsoft.com/office/powerpoint/2010/main" val="7370380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7 Marcador de número de diapositiva"/>
          <p:cNvSpPr>
            <a:spLocks noGrp="1"/>
          </p:cNvSpPr>
          <p:nvPr>
            <p:ph type="sldNum" sz="quarter" idx="12"/>
          </p:nvPr>
        </p:nvSpPr>
        <p:spPr/>
        <p:txBody>
          <a:bodyPr/>
          <a:lstStyle/>
          <a:p>
            <a:fld id="{3352F6F5-E16D-F340-A90C-ABCF032D59B6}" type="slidenum">
              <a:rPr lang="es-ES_tradnl" smtClean="0"/>
              <a:pPr/>
              <a:t>10</a:t>
            </a:fld>
            <a:endParaRPr lang="es-ES_tradnl"/>
          </a:p>
        </p:txBody>
      </p:sp>
      <p:sp>
        <p:nvSpPr>
          <p:cNvPr id="5" name="4 Título"/>
          <p:cNvSpPr>
            <a:spLocks noGrp="1"/>
          </p:cNvSpPr>
          <p:nvPr>
            <p:ph type="title" idx="4294967295"/>
          </p:nvPr>
        </p:nvSpPr>
        <p:spPr>
          <a:xfrm>
            <a:off x="0" y="171214"/>
            <a:ext cx="7348081" cy="619125"/>
          </a:xfrm>
        </p:spPr>
        <p:txBody>
          <a:bodyPr>
            <a:normAutofit/>
          </a:bodyPr>
          <a:lstStyle/>
          <a:p>
            <a:r>
              <a:rPr lang="es-ES" sz="3200" dirty="0"/>
              <a:t>Metodologías </a:t>
            </a:r>
            <a:r>
              <a:rPr lang="es-ES" sz="3200" dirty="0" err="1"/>
              <a:t>lll</a:t>
            </a:r>
            <a:endParaRPr lang="es-ES" sz="3200" dirty="0"/>
          </a:p>
        </p:txBody>
      </p:sp>
      <p:sp>
        <p:nvSpPr>
          <p:cNvPr id="2" name="CuadroTexto 1">
            <a:extLst>
              <a:ext uri="{FF2B5EF4-FFF2-40B4-BE49-F238E27FC236}">
                <a16:creationId xmlns:a16="http://schemas.microsoft.com/office/drawing/2014/main" id="{287B6229-244F-A7E4-1BAD-EBCE054B378A}"/>
              </a:ext>
            </a:extLst>
          </p:cNvPr>
          <p:cNvSpPr txBox="1"/>
          <p:nvPr/>
        </p:nvSpPr>
        <p:spPr>
          <a:xfrm>
            <a:off x="315686" y="1353602"/>
            <a:ext cx="7990114" cy="4801314"/>
          </a:xfrm>
          <a:prstGeom prst="rect">
            <a:avLst/>
          </a:prstGeom>
          <a:noFill/>
        </p:spPr>
        <p:txBody>
          <a:bodyPr wrap="square" rtlCol="0">
            <a:spAutoFit/>
          </a:bodyPr>
          <a:lstStyle/>
          <a:p>
            <a:pPr algn="l" rtl="0" fontAlgn="base"/>
            <a:r>
              <a:rPr lang="es-ES" sz="1800" b="1" i="0" u="sng" dirty="0">
                <a:solidFill>
                  <a:srgbClr val="000000"/>
                </a:solidFill>
                <a:effectLst/>
                <a:highlight>
                  <a:srgbClr val="FFFFFF"/>
                </a:highlight>
                <a:latin typeface="Aptos" panose="020B0004020202020204" pitchFamily="34" charset="0"/>
              </a:rPr>
              <a:t>Aplicación de la Función Exponencial. </a:t>
            </a:r>
          </a:p>
          <a:p>
            <a:pPr algn="l" rtl="0" fontAlgn="base"/>
            <a:endParaRPr lang="es-ES" b="1" u="sng" dirty="0">
              <a:solidFill>
                <a:srgbClr val="000000"/>
              </a:solidFill>
              <a:highlight>
                <a:srgbClr val="FFFFFF"/>
              </a:highlight>
              <a:latin typeface="Aptos" panose="020B0004020202020204" pitchFamily="34" charset="0"/>
            </a:endParaRPr>
          </a:p>
          <a:p>
            <a:pPr algn="l" rtl="0" fontAlgn="base"/>
            <a:endParaRPr lang="es-ES" b="1" i="0" u="sng" dirty="0">
              <a:solidFill>
                <a:srgbClr val="000000"/>
              </a:solidFill>
              <a:effectLst/>
              <a:highlight>
                <a:srgbClr val="FFFFFF"/>
              </a:highlight>
              <a:latin typeface="Segoe UI" panose="020B0502040204020203" pitchFamily="34" charset="0"/>
            </a:endParaRPr>
          </a:p>
          <a:p>
            <a:pPr algn="l" rtl="0" fontAlgn="base"/>
            <a:r>
              <a:rPr lang="es-ES" sz="1800" b="0" i="0" dirty="0">
                <a:solidFill>
                  <a:srgbClr val="000000"/>
                </a:solidFill>
                <a:effectLst/>
                <a:highlight>
                  <a:srgbClr val="FFFFFF"/>
                </a:highlight>
                <a:latin typeface="Aptos" panose="020B0004020202020204" pitchFamily="34" charset="0"/>
              </a:rPr>
              <a:t> La función exponencial la utilizaremos ampliamente en la planificación de la demanda, ya que nos permite modelar fenómenos que experimentan un crecimiento o disminución acelerados. Al aplicar esta función, podemos realizar pronósticos de demanda más precisos, especialmente en industrias con patrones de crecimiento exponencial. se aplica para determinar el punto de equilibrio entre la oferta y la demanda. En este caso, el precio y la cantidad de equilibrio se definen en el punto donde las curvas de oferta y demanda se intersecan, lo que nos permitirá optimizar la producción, el inventario y la asignación de recursos de manera más eficiente. Además, el uso de modelos de función exponencial proporciona información valiosa para la toma de decisiones estratégicas y operativas, otorgando a la empresa una ventaja competitiva al anticipar y adaptarse a los cambios en los patrones de demanda del mercado. </a:t>
            </a:r>
            <a:endParaRPr lang="es-ES" b="0" i="0" dirty="0">
              <a:solidFill>
                <a:srgbClr val="000000"/>
              </a:solidFill>
              <a:effectLst/>
              <a:highlight>
                <a:srgbClr val="FFFFFF"/>
              </a:highlight>
              <a:latin typeface="Segoe UI" panose="020B0502040204020203" pitchFamily="34" charset="0"/>
            </a:endParaRPr>
          </a:p>
          <a:p>
            <a:endParaRPr lang="es-CL" dirty="0"/>
          </a:p>
        </p:txBody>
      </p:sp>
    </p:spTree>
    <p:extLst>
      <p:ext uri="{BB962C8B-B14F-4D97-AF65-F5344CB8AC3E}">
        <p14:creationId xmlns:p14="http://schemas.microsoft.com/office/powerpoint/2010/main" val="11233533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7 Marcador de número de diapositiva"/>
          <p:cNvSpPr>
            <a:spLocks noGrp="1"/>
          </p:cNvSpPr>
          <p:nvPr>
            <p:ph type="sldNum" sz="quarter" idx="12"/>
          </p:nvPr>
        </p:nvSpPr>
        <p:spPr/>
        <p:txBody>
          <a:bodyPr/>
          <a:lstStyle/>
          <a:p>
            <a:fld id="{3352F6F5-E16D-F340-A90C-ABCF032D59B6}" type="slidenum">
              <a:rPr lang="es-ES_tradnl" smtClean="0"/>
              <a:pPr/>
              <a:t>11</a:t>
            </a:fld>
            <a:endParaRPr lang="es-ES_tradnl"/>
          </a:p>
        </p:txBody>
      </p:sp>
      <p:sp>
        <p:nvSpPr>
          <p:cNvPr id="5" name="4 Título"/>
          <p:cNvSpPr>
            <a:spLocks noGrp="1"/>
          </p:cNvSpPr>
          <p:nvPr>
            <p:ph type="title" idx="4294967295"/>
          </p:nvPr>
        </p:nvSpPr>
        <p:spPr>
          <a:xfrm>
            <a:off x="0" y="171214"/>
            <a:ext cx="7348081" cy="619125"/>
          </a:xfrm>
        </p:spPr>
        <p:txBody>
          <a:bodyPr>
            <a:normAutofit/>
          </a:bodyPr>
          <a:lstStyle/>
          <a:p>
            <a:r>
              <a:rPr lang="es-CL" sz="3200" dirty="0"/>
              <a:t>Referencias Bibliográficas</a:t>
            </a:r>
            <a:endParaRPr lang="es-ES" sz="3200" dirty="0"/>
          </a:p>
        </p:txBody>
      </p:sp>
      <p:sp>
        <p:nvSpPr>
          <p:cNvPr id="2" name="CuadroTexto 1">
            <a:extLst>
              <a:ext uri="{FF2B5EF4-FFF2-40B4-BE49-F238E27FC236}">
                <a16:creationId xmlns:a16="http://schemas.microsoft.com/office/drawing/2014/main" id="{C687CD9B-82AD-EA6F-F3C8-2784C01AD01B}"/>
              </a:ext>
            </a:extLst>
          </p:cNvPr>
          <p:cNvSpPr txBox="1"/>
          <p:nvPr/>
        </p:nvSpPr>
        <p:spPr>
          <a:xfrm>
            <a:off x="760639" y="1338943"/>
            <a:ext cx="7622721" cy="1477328"/>
          </a:xfrm>
          <a:prstGeom prst="rect">
            <a:avLst/>
          </a:prstGeom>
          <a:noFill/>
        </p:spPr>
        <p:txBody>
          <a:bodyPr wrap="square" rtlCol="0">
            <a:spAutoFit/>
          </a:bodyPr>
          <a:lstStyle/>
          <a:p>
            <a:pPr marL="285750" indent="-285750">
              <a:buFont typeface="Arial" panose="020B0604020202020204" pitchFamily="34" charset="0"/>
              <a:buChar char="•"/>
            </a:pPr>
            <a:r>
              <a:rPr lang="en-US" sz="1800" b="0" i="0" dirty="0" err="1">
                <a:solidFill>
                  <a:srgbClr val="000000"/>
                </a:solidFill>
                <a:effectLst/>
                <a:highlight>
                  <a:srgbClr val="FFFFFF"/>
                </a:highlight>
                <a:latin typeface="Aptos" panose="020B0004020202020204" pitchFamily="34" charset="0"/>
              </a:rPr>
              <a:t>Candía</a:t>
            </a:r>
            <a:r>
              <a:rPr lang="en-US" sz="1800" b="0" i="0" dirty="0">
                <a:solidFill>
                  <a:srgbClr val="000000"/>
                </a:solidFill>
                <a:effectLst/>
                <a:highlight>
                  <a:srgbClr val="FFFFFF"/>
                </a:highlight>
                <a:latin typeface="Aptos" panose="020B0004020202020204" pitchFamily="34" charset="0"/>
              </a:rPr>
              <a:t> Andrade, Cristian Osvaldo – Gonzalez Valde, Alberto Andres(2018)</a:t>
            </a:r>
            <a:r>
              <a:rPr lang="en-US" sz="1800" b="0" i="0" dirty="0" err="1">
                <a:solidFill>
                  <a:srgbClr val="000000"/>
                </a:solidFill>
                <a:effectLst/>
                <a:highlight>
                  <a:srgbClr val="FFFFFF"/>
                </a:highlight>
                <a:latin typeface="Aptos" panose="020B0004020202020204" pitchFamily="34" charset="0"/>
              </a:rPr>
              <a:t>Diseño</a:t>
            </a:r>
            <a:r>
              <a:rPr lang="en-US" sz="1800" b="0" i="0" dirty="0">
                <a:solidFill>
                  <a:srgbClr val="000000"/>
                </a:solidFill>
                <a:effectLst/>
                <a:highlight>
                  <a:srgbClr val="FFFFFF"/>
                </a:highlight>
                <a:latin typeface="Aptos" panose="020B0004020202020204" pitchFamily="34" charset="0"/>
              </a:rPr>
              <a:t> de </a:t>
            </a:r>
            <a:r>
              <a:rPr lang="en-US" sz="1800" b="0" i="0" dirty="0" err="1">
                <a:solidFill>
                  <a:srgbClr val="000000"/>
                </a:solidFill>
                <a:effectLst/>
                <a:highlight>
                  <a:srgbClr val="FFFFFF"/>
                </a:highlight>
                <a:latin typeface="Aptos" panose="020B0004020202020204" pitchFamily="34" charset="0"/>
              </a:rPr>
              <a:t>Pronostico</a:t>
            </a:r>
            <a:r>
              <a:rPr lang="en-US" sz="1800" b="0" i="0" dirty="0">
                <a:solidFill>
                  <a:srgbClr val="000000"/>
                </a:solidFill>
                <a:effectLst/>
                <a:highlight>
                  <a:srgbClr val="FFFFFF"/>
                </a:highlight>
                <a:latin typeface="Aptos" panose="020B0004020202020204" pitchFamily="34" charset="0"/>
              </a:rPr>
              <a:t> de </a:t>
            </a:r>
            <a:r>
              <a:rPr lang="en-US" sz="1800" b="0" i="0" dirty="0" err="1">
                <a:solidFill>
                  <a:srgbClr val="000000"/>
                </a:solidFill>
                <a:effectLst/>
                <a:highlight>
                  <a:srgbClr val="FFFFFF"/>
                </a:highlight>
                <a:latin typeface="Aptos" panose="020B0004020202020204" pitchFamily="34" charset="0"/>
              </a:rPr>
              <a:t>demanda</a:t>
            </a:r>
            <a:r>
              <a:rPr lang="en-US" sz="1800" b="0" i="0" dirty="0">
                <a:solidFill>
                  <a:srgbClr val="000000"/>
                </a:solidFill>
                <a:effectLst/>
                <a:highlight>
                  <a:srgbClr val="FFFFFF"/>
                </a:highlight>
                <a:latin typeface="Aptos" panose="020B0004020202020204" pitchFamily="34" charset="0"/>
              </a:rPr>
              <a:t>. Chile. Universidad de Valparaiso</a:t>
            </a:r>
          </a:p>
          <a:p>
            <a:pPr marL="285750" indent="-285750">
              <a:buFont typeface="Arial" panose="020B0604020202020204" pitchFamily="34" charset="0"/>
              <a:buChar char="•"/>
            </a:pPr>
            <a:r>
              <a:rPr lang="en-US" sz="1800" b="0" i="0" dirty="0">
                <a:solidFill>
                  <a:srgbClr val="000000"/>
                </a:solidFill>
                <a:effectLst/>
                <a:highlight>
                  <a:srgbClr val="FFFFFF"/>
                </a:highlight>
                <a:latin typeface="Aptos" panose="020B0004020202020204" pitchFamily="34" charset="0"/>
              </a:rPr>
              <a:t>Carmona Torres, Juan Pablo. (2016).“Desarrollo de un </a:t>
            </a:r>
            <a:r>
              <a:rPr lang="en-US" sz="1800" b="0" i="0" dirty="0" err="1">
                <a:solidFill>
                  <a:srgbClr val="000000"/>
                </a:solidFill>
                <a:effectLst/>
                <a:highlight>
                  <a:srgbClr val="FFFFFF"/>
                </a:highlight>
                <a:latin typeface="Aptos" panose="020B0004020202020204" pitchFamily="34" charset="0"/>
              </a:rPr>
              <a:t>Metodo</a:t>
            </a:r>
            <a:r>
              <a:rPr lang="en-US" sz="1800" b="0" i="0" dirty="0">
                <a:solidFill>
                  <a:srgbClr val="000000"/>
                </a:solidFill>
                <a:effectLst/>
                <a:highlight>
                  <a:srgbClr val="FFFFFF"/>
                </a:highlight>
                <a:latin typeface="Aptos" panose="020B0004020202020204" pitchFamily="34" charset="0"/>
              </a:rPr>
              <a:t> de </a:t>
            </a:r>
            <a:r>
              <a:rPr lang="en-US" sz="1800" b="0" i="0" dirty="0" err="1">
                <a:solidFill>
                  <a:srgbClr val="000000"/>
                </a:solidFill>
                <a:effectLst/>
                <a:highlight>
                  <a:srgbClr val="FFFFFF"/>
                </a:highlight>
                <a:latin typeface="Aptos" panose="020B0004020202020204" pitchFamily="34" charset="0"/>
              </a:rPr>
              <a:t>Pronostico</a:t>
            </a:r>
            <a:r>
              <a:rPr lang="en-US" sz="1800" b="0" i="0" dirty="0">
                <a:solidFill>
                  <a:srgbClr val="000000"/>
                </a:solidFill>
                <a:effectLst/>
                <a:highlight>
                  <a:srgbClr val="FFFFFF"/>
                </a:highlight>
                <a:latin typeface="Aptos" panose="020B0004020202020204" pitchFamily="34" charset="0"/>
              </a:rPr>
              <a:t> de </a:t>
            </a:r>
            <a:r>
              <a:rPr lang="en-US" sz="1800" b="0" i="0" dirty="0" err="1">
                <a:solidFill>
                  <a:srgbClr val="000000"/>
                </a:solidFill>
                <a:effectLst/>
                <a:highlight>
                  <a:srgbClr val="FFFFFF"/>
                </a:highlight>
                <a:latin typeface="Aptos" panose="020B0004020202020204" pitchFamily="34" charset="0"/>
              </a:rPr>
              <a:t>Demanda</a:t>
            </a:r>
            <a:r>
              <a:rPr lang="en-US" sz="1800" b="0" i="0" dirty="0">
                <a:solidFill>
                  <a:srgbClr val="000000"/>
                </a:solidFill>
                <a:effectLst/>
                <a:highlight>
                  <a:srgbClr val="FFFFFF"/>
                </a:highlight>
                <a:latin typeface="Aptos" panose="020B0004020202020204" pitchFamily="34" charset="0"/>
              </a:rPr>
              <a:t>”.Chile. Universidad de Valparaiso.</a:t>
            </a:r>
          </a:p>
        </p:txBody>
      </p:sp>
    </p:spTree>
    <p:extLst>
      <p:ext uri="{BB962C8B-B14F-4D97-AF65-F5344CB8AC3E}">
        <p14:creationId xmlns:p14="http://schemas.microsoft.com/office/powerpoint/2010/main" val="23534787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CB65A2D3-1878-4586-9496-140AB359D143}"/>
              </a:ext>
            </a:extLst>
          </p:cNvPr>
          <p:cNvSpPr>
            <a:spLocks noGrp="1"/>
          </p:cNvSpPr>
          <p:nvPr>
            <p:ph type="sldNum" sz="quarter" idx="4294967295"/>
          </p:nvPr>
        </p:nvSpPr>
        <p:spPr>
          <a:xfrm>
            <a:off x="6457950" y="6356351"/>
            <a:ext cx="2057400" cy="365125"/>
          </a:xfrm>
        </p:spPr>
        <p:txBody>
          <a:bodyPr/>
          <a:lstStyle/>
          <a:p>
            <a:pPr marL="0" marR="0" lvl="0" indent="0" algn="r" defTabSz="342900" rtl="0" eaLnBrk="1" fontAlgn="auto" latinLnBrk="0" hangingPunct="1">
              <a:lnSpc>
                <a:spcPct val="100000"/>
              </a:lnSpc>
              <a:spcBef>
                <a:spcPts val="0"/>
              </a:spcBef>
              <a:spcAft>
                <a:spcPts val="0"/>
              </a:spcAft>
              <a:buClrTx/>
              <a:buSzTx/>
              <a:buFontTx/>
              <a:buNone/>
              <a:tabLst/>
              <a:defRPr/>
            </a:pPr>
            <a:fld id="{3352F6F5-E16D-F340-A90C-ABCF032D59B6}" type="slidenum">
              <a:rPr kumimoji="0" lang="es-ES_tradnl" sz="12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r" defTabSz="342900" rtl="0" eaLnBrk="1" fontAlgn="auto" latinLnBrk="0" hangingPunct="1">
                <a:lnSpc>
                  <a:spcPct val="100000"/>
                </a:lnSpc>
                <a:spcBef>
                  <a:spcPts val="0"/>
                </a:spcBef>
                <a:spcAft>
                  <a:spcPts val="0"/>
                </a:spcAft>
                <a:buClrTx/>
                <a:buSzTx/>
                <a:buFontTx/>
                <a:buNone/>
                <a:tabLst/>
                <a:defRPr/>
              </a:pPr>
              <a:t>12</a:t>
            </a:fld>
            <a:endParaRPr kumimoji="0" lang="es-ES_tradnl"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23" name="4 Título">
            <a:extLst>
              <a:ext uri="{FF2B5EF4-FFF2-40B4-BE49-F238E27FC236}">
                <a16:creationId xmlns:a16="http://schemas.microsoft.com/office/drawing/2014/main" id="{6DED3274-2042-4518-8A4E-BA1DE09E112B}"/>
              </a:ext>
            </a:extLst>
          </p:cNvPr>
          <p:cNvSpPr txBox="1">
            <a:spLocks/>
          </p:cNvSpPr>
          <p:nvPr/>
        </p:nvSpPr>
        <p:spPr>
          <a:xfrm>
            <a:off x="109199" y="167002"/>
            <a:ext cx="1928006" cy="464344"/>
          </a:xfrm>
          <a:prstGeom prst="rect">
            <a:avLst/>
          </a:prstGeom>
        </p:spPr>
        <p:txBody>
          <a:bodyPr vert="horz" lIns="68580" tIns="34290" rIns="68580" bIns="3429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685800" rtl="0" eaLnBrk="1" fontAlgn="auto" latinLnBrk="0" hangingPunct="1">
              <a:lnSpc>
                <a:spcPct val="90000"/>
              </a:lnSpc>
              <a:spcBef>
                <a:spcPct val="0"/>
              </a:spcBef>
              <a:spcAft>
                <a:spcPts val="0"/>
              </a:spcAft>
              <a:buClrTx/>
              <a:buSzTx/>
              <a:buFontTx/>
              <a:buNone/>
              <a:tabLst/>
              <a:defRPr/>
            </a:pPr>
            <a:r>
              <a:rPr kumimoji="0" lang="es-CL" sz="3300" b="0" i="0" u="none" strike="noStrike" kern="1200" cap="none" spc="0" normalizeH="0" baseline="0" noProof="0" dirty="0">
                <a:ln>
                  <a:noFill/>
                </a:ln>
                <a:solidFill>
                  <a:prstClr val="white"/>
                </a:solidFill>
                <a:effectLst/>
                <a:uLnTx/>
                <a:uFillTx/>
                <a:latin typeface="Calibri Light"/>
                <a:ea typeface="+mj-ea"/>
                <a:cs typeface="+mj-cs"/>
              </a:rPr>
              <a:t>Resultados:</a:t>
            </a:r>
            <a:endParaRPr kumimoji="0" lang="es-ES" sz="3300" b="0" i="0" u="none" strike="noStrike" kern="1200" cap="none" spc="0" normalizeH="0" baseline="0" noProof="0" dirty="0">
              <a:ln>
                <a:noFill/>
              </a:ln>
              <a:solidFill>
                <a:prstClr val="white"/>
              </a:solidFill>
              <a:effectLst/>
              <a:uLnTx/>
              <a:uFillTx/>
              <a:latin typeface="Calibri Light"/>
              <a:ea typeface="+mj-ea"/>
              <a:cs typeface="+mj-cs"/>
            </a:endParaRPr>
          </a:p>
        </p:txBody>
      </p:sp>
      <p:sp>
        <p:nvSpPr>
          <p:cNvPr id="28" name="4 Título"/>
          <p:cNvSpPr txBox="1">
            <a:spLocks/>
          </p:cNvSpPr>
          <p:nvPr/>
        </p:nvSpPr>
        <p:spPr>
          <a:xfrm>
            <a:off x="2037204" y="82566"/>
            <a:ext cx="5964071" cy="61912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bg1"/>
                </a:solidFill>
                <a:latin typeface="+mj-lt"/>
                <a:ea typeface="+mj-ea"/>
                <a:cs typeface="+mj-cs"/>
              </a:defRPr>
            </a:lvl1pPr>
          </a:lstStyle>
          <a:p>
            <a:pPr lvl="0">
              <a:defRPr/>
            </a:pPr>
            <a:r>
              <a:rPr lang="es-CL" sz="2800" dirty="0">
                <a:solidFill>
                  <a:prstClr val="white"/>
                </a:solidFill>
              </a:rPr>
              <a:t>(del Objetivo Específico 4)</a:t>
            </a:r>
            <a:endParaRPr kumimoji="0" lang="es-ES" sz="2800" b="0" i="0" u="none" strike="noStrike" kern="1200" cap="none" spc="0" normalizeH="0" baseline="0" noProof="0" dirty="0">
              <a:ln>
                <a:noFill/>
              </a:ln>
              <a:solidFill>
                <a:prstClr val="white"/>
              </a:solidFill>
              <a:effectLst/>
              <a:uLnTx/>
              <a:uFillTx/>
              <a:latin typeface="Calibri Light"/>
              <a:ea typeface="+mj-ea"/>
              <a:cs typeface="+mj-cs"/>
            </a:endParaRPr>
          </a:p>
        </p:txBody>
      </p:sp>
    </p:spTree>
    <p:extLst>
      <p:ext uri="{BB962C8B-B14F-4D97-AF65-F5344CB8AC3E}">
        <p14:creationId xmlns:p14="http://schemas.microsoft.com/office/powerpoint/2010/main" val="33286885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3000"/>
                <a:satMod val="150000"/>
                <a:shade val="98000"/>
                <a:lumMod val="102000"/>
              </a:schemeClr>
            </a:gs>
            <a:gs pos="50000">
              <a:schemeClr val="bg2">
                <a:tint val="98000"/>
                <a:satMod val="130000"/>
                <a:shade val="90000"/>
                <a:lumMod val="103000"/>
              </a:schemeClr>
            </a:gs>
            <a:gs pos="100000">
              <a:schemeClr val="bg2">
                <a:shade val="63000"/>
                <a:satMod val="120000"/>
              </a:schemeClr>
            </a:gs>
          </a:gsLst>
          <a:lin ang="5400000" scaled="0"/>
        </a:gradFill>
        <a:effectLst/>
      </p:bgPr>
    </p:bg>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CBB88593-5FA1-43C0-9585-23225209D173}"/>
              </a:ext>
            </a:extLst>
          </p:cNvPr>
          <p:cNvSpPr>
            <a:spLocks noGrp="1"/>
          </p:cNvSpPr>
          <p:nvPr>
            <p:ph type="sldNum" sz="quarter" idx="12"/>
          </p:nvPr>
        </p:nvSpPr>
        <p:spPr/>
        <p:txBody>
          <a:bodyPr/>
          <a:lstStyle/>
          <a:p>
            <a:pPr defTabSz="342900"/>
            <a:fld id="{3352F6F5-E16D-F340-A90C-ABCF032D59B6}" type="slidenum">
              <a:rPr lang="es-ES_tradnl" sz="1200">
                <a:solidFill>
                  <a:prstClr val="black">
                    <a:tint val="75000"/>
                  </a:prstClr>
                </a:solidFill>
                <a:latin typeface="Calibri"/>
              </a:rPr>
              <a:pPr defTabSz="342900"/>
              <a:t>13</a:t>
            </a:fld>
            <a:endParaRPr lang="es-ES_tradnl" sz="1200" dirty="0">
              <a:solidFill>
                <a:prstClr val="black">
                  <a:tint val="75000"/>
                </a:prstClr>
              </a:solidFill>
              <a:latin typeface="Calibri"/>
            </a:endParaRPr>
          </a:p>
        </p:txBody>
      </p:sp>
      <p:sp>
        <p:nvSpPr>
          <p:cNvPr id="42" name="4 Título"/>
          <p:cNvSpPr txBox="1">
            <a:spLocks/>
          </p:cNvSpPr>
          <p:nvPr/>
        </p:nvSpPr>
        <p:spPr>
          <a:xfrm>
            <a:off x="213279" y="118202"/>
            <a:ext cx="7348081" cy="619125"/>
          </a:xfrm>
          <a:prstGeom prst="rect">
            <a:avLst/>
          </a:prstGeom>
        </p:spPr>
        <p:txBody>
          <a:bodyPr vert="horz" lIns="91440" tIns="45720" rIns="91440" bIns="45720" rtlCol="0" anchor="ctr">
            <a:normAutofit fontScale="975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s-CL" dirty="0">
                <a:solidFill>
                  <a:schemeClr val="bg1"/>
                </a:solidFill>
              </a:rPr>
              <a:t>Conclusiones</a:t>
            </a:r>
            <a:endParaRPr lang="es-ES" dirty="0">
              <a:solidFill>
                <a:schemeClr val="bg1"/>
              </a:solidFill>
            </a:endParaRPr>
          </a:p>
        </p:txBody>
      </p:sp>
    </p:spTree>
    <p:extLst>
      <p:ext uri="{BB962C8B-B14F-4D97-AF65-F5344CB8AC3E}">
        <p14:creationId xmlns:p14="http://schemas.microsoft.com/office/powerpoint/2010/main" val="34572918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ector recto 5"/>
          <p:cNvCxnSpPr/>
          <p:nvPr/>
        </p:nvCxnSpPr>
        <p:spPr>
          <a:xfrm>
            <a:off x="492141" y="3591697"/>
            <a:ext cx="77786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Conector recto 7"/>
          <p:cNvCxnSpPr/>
          <p:nvPr/>
        </p:nvCxnSpPr>
        <p:spPr>
          <a:xfrm flipH="1">
            <a:off x="2186081" y="2158313"/>
            <a:ext cx="1" cy="12731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CuadroTexto 12"/>
          <p:cNvSpPr txBox="1"/>
          <p:nvPr/>
        </p:nvSpPr>
        <p:spPr>
          <a:xfrm>
            <a:off x="492140" y="3722684"/>
            <a:ext cx="3965560" cy="584775"/>
          </a:xfrm>
          <a:prstGeom prst="rect">
            <a:avLst/>
          </a:prstGeom>
          <a:noFill/>
        </p:spPr>
        <p:txBody>
          <a:bodyPr wrap="square" rtlCol="0">
            <a:spAutoFit/>
          </a:bodyPr>
          <a:lstStyle/>
          <a:p>
            <a:r>
              <a:rPr lang="es-ES_tradnl" sz="1600" dirty="0"/>
              <a:t>Dirección de Minería y Mecánica</a:t>
            </a:r>
          </a:p>
          <a:p>
            <a:r>
              <a:rPr lang="es-ES_tradnl" sz="1600" dirty="0"/>
              <a:t>Preparación y Evaluación de Proyectos</a:t>
            </a:r>
          </a:p>
        </p:txBody>
      </p:sp>
      <p:sp>
        <p:nvSpPr>
          <p:cNvPr id="14" name="CuadroTexto 13"/>
          <p:cNvSpPr txBox="1"/>
          <p:nvPr/>
        </p:nvSpPr>
        <p:spPr>
          <a:xfrm>
            <a:off x="6475225" y="3722684"/>
            <a:ext cx="1778775" cy="584775"/>
          </a:xfrm>
          <a:prstGeom prst="rect">
            <a:avLst/>
          </a:prstGeom>
          <a:noFill/>
        </p:spPr>
        <p:txBody>
          <a:bodyPr wrap="square" rtlCol="0">
            <a:spAutoFit/>
          </a:bodyPr>
          <a:lstStyle/>
          <a:p>
            <a:pPr algn="r"/>
            <a:r>
              <a:rPr lang="es-ES_tradnl" sz="1600" dirty="0"/>
              <a:t>Presentación Oficial</a:t>
            </a:r>
          </a:p>
        </p:txBody>
      </p:sp>
      <p:sp>
        <p:nvSpPr>
          <p:cNvPr id="16" name="CuadroTexto 15"/>
          <p:cNvSpPr txBox="1"/>
          <p:nvPr/>
        </p:nvSpPr>
        <p:spPr>
          <a:xfrm>
            <a:off x="0" y="5645444"/>
            <a:ext cx="9158013" cy="338554"/>
          </a:xfrm>
          <a:prstGeom prst="rect">
            <a:avLst/>
          </a:prstGeom>
          <a:noFill/>
        </p:spPr>
        <p:txBody>
          <a:bodyPr wrap="square" rtlCol="0">
            <a:spAutoFit/>
          </a:bodyPr>
          <a:lstStyle/>
          <a:p>
            <a:pPr algn="ctr"/>
            <a:r>
              <a:rPr lang="es-ES_tradnl" sz="1600" b="1" dirty="0">
                <a:ea typeface="Gungsuh" charset="-127"/>
                <a:cs typeface="Gungsuh" charset="-127"/>
              </a:rPr>
              <a:t>SANTIAGO, DÍA de MES de 2024</a:t>
            </a:r>
          </a:p>
        </p:txBody>
      </p:sp>
      <p:sp>
        <p:nvSpPr>
          <p:cNvPr id="12" name="11 Marcador de número de diapositiva"/>
          <p:cNvSpPr>
            <a:spLocks noGrp="1"/>
          </p:cNvSpPr>
          <p:nvPr>
            <p:ph type="sldNum" sz="quarter" idx="12"/>
          </p:nvPr>
        </p:nvSpPr>
        <p:spPr/>
        <p:txBody>
          <a:bodyPr/>
          <a:lstStyle/>
          <a:p>
            <a:fld id="{3352F6F5-E16D-F340-A90C-ABCF032D59B6}" type="slidenum">
              <a:rPr lang="es-ES_tradnl" smtClean="0"/>
              <a:pPr/>
              <a:t>14</a:t>
            </a:fld>
            <a:endParaRPr lang="es-ES_tradnl"/>
          </a:p>
        </p:txBody>
      </p:sp>
      <p:sp>
        <p:nvSpPr>
          <p:cNvPr id="2" name="Rectángulo 1"/>
          <p:cNvSpPr/>
          <p:nvPr/>
        </p:nvSpPr>
        <p:spPr>
          <a:xfrm>
            <a:off x="2308665" y="2122812"/>
            <a:ext cx="5945335" cy="369332"/>
          </a:xfrm>
          <a:prstGeom prst="rect">
            <a:avLst/>
          </a:prstGeom>
        </p:spPr>
        <p:txBody>
          <a:bodyPr wrap="square">
            <a:spAutoFit/>
          </a:bodyPr>
          <a:lstStyle/>
          <a:p>
            <a:pPr lvl="0" algn="just" defTabSz="342900"/>
            <a:r>
              <a:rPr lang="es-CL" b="1" dirty="0">
                <a:ea typeface="Gungsuh" charset="-127"/>
                <a:cs typeface="Gungsuh" charset="-127"/>
              </a:rPr>
              <a:t>TÍTULO DEL PROYECTO</a:t>
            </a:r>
            <a:endParaRPr lang="es-MX" sz="3000" b="1" dirty="0">
              <a:ea typeface="Gungsuh" charset="-127"/>
              <a:cs typeface="Gungsuh" charset="-127"/>
            </a:endParaRPr>
          </a:p>
        </p:txBody>
      </p:sp>
      <p:sp>
        <p:nvSpPr>
          <p:cNvPr id="18" name="CuadroTexto 17">
            <a:extLst>
              <a:ext uri="{FF2B5EF4-FFF2-40B4-BE49-F238E27FC236}">
                <a16:creationId xmlns:a16="http://schemas.microsoft.com/office/drawing/2014/main" id="{2E3C41C6-0E2C-4293-870A-AA9FD829CD68}"/>
              </a:ext>
            </a:extLst>
          </p:cNvPr>
          <p:cNvSpPr txBox="1"/>
          <p:nvPr/>
        </p:nvSpPr>
        <p:spPr>
          <a:xfrm>
            <a:off x="21331" y="5645444"/>
            <a:ext cx="3356183" cy="1015663"/>
          </a:xfrm>
          <a:prstGeom prst="rect">
            <a:avLst/>
          </a:prstGeom>
          <a:noFill/>
        </p:spPr>
        <p:txBody>
          <a:bodyPr wrap="square" rtlCol="0">
            <a:spAutoFit/>
          </a:bodyPr>
          <a:lstStyle/>
          <a:p>
            <a:pPr defTabSz="342900"/>
            <a:r>
              <a:rPr lang="es-ES_tradnl" sz="1200" dirty="0">
                <a:latin typeface="Calibri"/>
                <a:ea typeface="Gungsuh" charset="-127"/>
                <a:cs typeface="Gungsuh" charset="-127"/>
              </a:rPr>
              <a:t>Alumno (s):</a:t>
            </a:r>
          </a:p>
          <a:p>
            <a:pPr marL="342900" lvl="1" defTabSz="342900"/>
            <a:r>
              <a:rPr lang="es-ES_tradnl" sz="1200" dirty="0">
                <a:latin typeface="Calibri"/>
                <a:ea typeface="Gungsuh" charset="-127"/>
                <a:cs typeface="Gungsuh" charset="-127"/>
              </a:rPr>
              <a:t>NOMBRE(S) COMPLETO(S) ESTUDIANTE(S)</a:t>
            </a:r>
          </a:p>
          <a:p>
            <a:pPr defTabSz="342900"/>
            <a:endParaRPr lang="es-ES_tradnl" sz="1200" dirty="0">
              <a:latin typeface="Calibri"/>
              <a:ea typeface="Gungsuh" charset="-127"/>
              <a:cs typeface="Gungsuh" charset="-127"/>
            </a:endParaRPr>
          </a:p>
          <a:p>
            <a:pPr defTabSz="342900"/>
            <a:r>
              <a:rPr lang="es-ES_tradnl" sz="1200" dirty="0">
                <a:latin typeface="Calibri"/>
                <a:ea typeface="Gungsuh" charset="-127"/>
                <a:cs typeface="Gungsuh" charset="-127"/>
              </a:rPr>
              <a:t>Profesor Guía:</a:t>
            </a:r>
          </a:p>
          <a:p>
            <a:pPr marL="342900" lvl="1" defTabSz="342900"/>
            <a:r>
              <a:rPr lang="es-ES_tradnl" sz="1200" dirty="0">
                <a:latin typeface="Calibri"/>
                <a:ea typeface="Gungsuh" charset="-127"/>
                <a:cs typeface="Gungsuh" charset="-127"/>
              </a:rPr>
              <a:t>Fabián Antonio Rosas Manríquez</a:t>
            </a:r>
          </a:p>
        </p:txBody>
      </p:sp>
      <p:pic>
        <p:nvPicPr>
          <p:cNvPr id="7" name="Imagen 6">
            <a:extLst>
              <a:ext uri="{FF2B5EF4-FFF2-40B4-BE49-F238E27FC236}">
                <a16:creationId xmlns:a16="http://schemas.microsoft.com/office/drawing/2014/main" id="{046354E0-36F4-A317-8A19-F609B5C48F6C}"/>
              </a:ext>
            </a:extLst>
          </p:cNvPr>
          <p:cNvPicPr>
            <a:picLocks noChangeAspect="1"/>
          </p:cNvPicPr>
          <p:nvPr/>
        </p:nvPicPr>
        <p:blipFill>
          <a:blip r:embed="rId2"/>
          <a:stretch>
            <a:fillRect/>
          </a:stretch>
        </p:blipFill>
        <p:spPr>
          <a:xfrm>
            <a:off x="492140" y="2559408"/>
            <a:ext cx="1571356" cy="477777"/>
          </a:xfrm>
          <a:prstGeom prst="rect">
            <a:avLst/>
          </a:prstGeom>
        </p:spPr>
      </p:pic>
    </p:spTree>
    <p:extLst>
      <p:ext uri="{BB962C8B-B14F-4D97-AF65-F5344CB8AC3E}">
        <p14:creationId xmlns:p14="http://schemas.microsoft.com/office/powerpoint/2010/main" val="27498240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7 Marcador de número de diapositiva"/>
          <p:cNvSpPr>
            <a:spLocks noGrp="1"/>
          </p:cNvSpPr>
          <p:nvPr>
            <p:ph type="sldNum" sz="quarter" idx="12"/>
          </p:nvPr>
        </p:nvSpPr>
        <p:spPr/>
        <p:txBody>
          <a:bodyPr/>
          <a:lstStyle/>
          <a:p>
            <a:fld id="{3352F6F5-E16D-F340-A90C-ABCF032D59B6}" type="slidenum">
              <a:rPr lang="es-ES_tradnl" smtClean="0"/>
              <a:pPr/>
              <a:t>15</a:t>
            </a:fld>
            <a:endParaRPr lang="es-ES_tradnl"/>
          </a:p>
        </p:txBody>
      </p:sp>
      <p:sp>
        <p:nvSpPr>
          <p:cNvPr id="5" name="4 Título"/>
          <p:cNvSpPr>
            <a:spLocks noGrp="1"/>
          </p:cNvSpPr>
          <p:nvPr>
            <p:ph type="title" idx="4294967295"/>
          </p:nvPr>
        </p:nvSpPr>
        <p:spPr>
          <a:xfrm>
            <a:off x="0" y="171214"/>
            <a:ext cx="7486650" cy="619125"/>
          </a:xfrm>
        </p:spPr>
        <p:txBody>
          <a:bodyPr>
            <a:normAutofit fontScale="90000"/>
          </a:bodyPr>
          <a:lstStyle/>
          <a:p>
            <a:r>
              <a:rPr lang="es-CL" dirty="0"/>
              <a:t>Anexos  </a:t>
            </a:r>
            <a:r>
              <a:rPr lang="es-CL" sz="2700" dirty="0"/>
              <a:t>(usar para colocar otros resultados de interés)</a:t>
            </a:r>
            <a:endParaRPr lang="es-ES" sz="2700" dirty="0"/>
          </a:p>
        </p:txBody>
      </p:sp>
    </p:spTree>
    <p:extLst>
      <p:ext uri="{BB962C8B-B14F-4D97-AF65-F5344CB8AC3E}">
        <p14:creationId xmlns:p14="http://schemas.microsoft.com/office/powerpoint/2010/main" val="342984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4 Título"/>
          <p:cNvSpPr>
            <a:spLocks noGrp="1"/>
          </p:cNvSpPr>
          <p:nvPr>
            <p:ph type="title" idx="4294967295"/>
          </p:nvPr>
        </p:nvSpPr>
        <p:spPr>
          <a:xfrm>
            <a:off x="138569" y="134203"/>
            <a:ext cx="7348081" cy="619125"/>
          </a:xfrm>
        </p:spPr>
        <p:txBody>
          <a:bodyPr>
            <a:normAutofit fontScale="90000"/>
          </a:bodyPr>
          <a:lstStyle/>
          <a:p>
            <a:r>
              <a:rPr lang="es-CL" dirty="0"/>
              <a:t>Introducción: </a:t>
            </a:r>
            <a:endParaRPr lang="es-ES" dirty="0"/>
          </a:p>
        </p:txBody>
      </p:sp>
      <p:sp>
        <p:nvSpPr>
          <p:cNvPr id="2" name="CuadroTexto 1"/>
          <p:cNvSpPr txBox="1"/>
          <p:nvPr/>
        </p:nvSpPr>
        <p:spPr>
          <a:xfrm>
            <a:off x="138569" y="2041812"/>
            <a:ext cx="4799191" cy="3631763"/>
          </a:xfrm>
          <a:prstGeom prst="rect">
            <a:avLst/>
          </a:prstGeom>
          <a:noFill/>
        </p:spPr>
        <p:txBody>
          <a:bodyPr wrap="square" lIns="91440" tIns="45720" rIns="91440" bIns="45720" rtlCol="0" anchor="t">
            <a:spAutoFit/>
          </a:bodyPr>
          <a:lstStyle/>
          <a:p>
            <a:r>
              <a:rPr lang="es-CL" dirty="0"/>
              <a:t>• </a:t>
            </a:r>
            <a:r>
              <a:rPr lang="es-CL" sz="1600" dirty="0"/>
              <a:t>Realizaremos un proyecto, resolviendo una problemática de la fundación “Mi lugar en el Mundo”.</a:t>
            </a:r>
          </a:p>
          <a:p>
            <a:endParaRPr lang="es-CL" sz="1600" dirty="0"/>
          </a:p>
          <a:p>
            <a:r>
              <a:rPr lang="es-CL" sz="1600" dirty="0"/>
              <a:t>La problemática será crear un modelo matemático para optimizar las finanzas de la fundación, y recuperar el capital invertido desde la creación de esta.</a:t>
            </a:r>
            <a:endParaRPr lang="es-CL" sz="1600" dirty="0">
              <a:ea typeface="Calibri"/>
              <a:cs typeface="Calibri"/>
            </a:endParaRPr>
          </a:p>
          <a:p>
            <a:endParaRPr lang="es-CL" sz="1600" dirty="0">
              <a:ea typeface="Calibri"/>
              <a:cs typeface="Calibri"/>
            </a:endParaRPr>
          </a:p>
          <a:p>
            <a:r>
              <a:rPr lang="es-CL" sz="1600" dirty="0">
                <a:ea typeface="Calibri"/>
                <a:cs typeface="Calibri"/>
              </a:rPr>
              <a:t>Con datos de la fundación, solucionaremos las preguntas que plantea la problemática, con el propósito de señalar el tiempo aproximado que llevara implementar nuestro modelo.</a:t>
            </a:r>
          </a:p>
          <a:p>
            <a:br>
              <a:rPr lang="es-CL" dirty="0"/>
            </a:br>
            <a:endParaRPr lang="es-CL" dirty="0">
              <a:ea typeface="Calibri"/>
              <a:cs typeface="Calibri"/>
            </a:endParaRP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12216" y="3711701"/>
            <a:ext cx="4127863" cy="2207514"/>
          </a:xfrm>
          <a:prstGeom prst="rect">
            <a:avLst/>
          </a:prstGeom>
          <a:scene3d>
            <a:camera prst="orthographicFront"/>
            <a:lightRig rig="freezing" dir="t">
              <a:rot lat="0" lon="0" rev="10800000"/>
            </a:lightRig>
          </a:scene3d>
          <a:sp3d prstMaterial="plastic">
            <a:bevelT w="419100" h="1270000"/>
            <a:bevelB w="419100" h="1270000"/>
          </a:sp3d>
        </p:spPr>
      </p:pic>
      <p:grpSp>
        <p:nvGrpSpPr>
          <p:cNvPr id="11" name="Grupo 10"/>
          <p:cNvGrpSpPr/>
          <p:nvPr/>
        </p:nvGrpSpPr>
        <p:grpSpPr>
          <a:xfrm>
            <a:off x="4772249" y="1567806"/>
            <a:ext cx="4277486" cy="1733585"/>
            <a:chOff x="4847061" y="1558926"/>
            <a:chExt cx="4277486" cy="1733585"/>
          </a:xfrm>
        </p:grpSpPr>
        <p:pic>
          <p:nvPicPr>
            <p:cNvPr id="7" name="Imagen 6" descr="Recorte de pantalla"/>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47061" y="1567805"/>
              <a:ext cx="1488274" cy="1724706"/>
            </a:xfrm>
            <a:prstGeom prst="rect">
              <a:avLst/>
            </a:prstGeom>
          </p:spPr>
        </p:pic>
        <p:pic>
          <p:nvPicPr>
            <p:cNvPr id="9" name="Imagen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36273" y="1558926"/>
              <a:ext cx="1488274" cy="1715640"/>
            </a:xfrm>
            <a:prstGeom prst="rect">
              <a:avLst/>
            </a:prstGeom>
          </p:spPr>
        </p:pic>
        <p:pic>
          <p:nvPicPr>
            <p:cNvPr id="10" name="Imagen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97873" y="1567806"/>
              <a:ext cx="1175862" cy="1715640"/>
            </a:xfrm>
            <a:prstGeom prst="rect">
              <a:avLst/>
            </a:prstGeom>
          </p:spPr>
        </p:pic>
      </p:grpSp>
    </p:spTree>
    <p:extLst>
      <p:ext uri="{BB962C8B-B14F-4D97-AF65-F5344CB8AC3E}">
        <p14:creationId xmlns:p14="http://schemas.microsoft.com/office/powerpoint/2010/main" val="39202820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7 Marcador de número de diapositiva"/>
          <p:cNvSpPr>
            <a:spLocks noGrp="1"/>
          </p:cNvSpPr>
          <p:nvPr>
            <p:ph type="sldNum" sz="quarter" idx="12"/>
          </p:nvPr>
        </p:nvSpPr>
        <p:spPr/>
        <p:txBody>
          <a:bodyPr/>
          <a:lstStyle/>
          <a:p>
            <a:fld id="{3352F6F5-E16D-F340-A90C-ABCF032D59B6}" type="slidenum">
              <a:rPr lang="es-ES_tradnl" smtClean="0"/>
              <a:pPr/>
              <a:t>3</a:t>
            </a:fld>
            <a:endParaRPr lang="es-ES_tradnl"/>
          </a:p>
        </p:txBody>
      </p:sp>
      <p:sp>
        <p:nvSpPr>
          <p:cNvPr id="5" name="4 Título"/>
          <p:cNvSpPr>
            <a:spLocks noGrp="1"/>
          </p:cNvSpPr>
          <p:nvPr>
            <p:ph type="title" idx="4294967295"/>
          </p:nvPr>
        </p:nvSpPr>
        <p:spPr>
          <a:xfrm>
            <a:off x="0" y="137777"/>
            <a:ext cx="7348081" cy="619125"/>
          </a:xfrm>
        </p:spPr>
        <p:txBody>
          <a:bodyPr>
            <a:noAutofit/>
          </a:bodyPr>
          <a:lstStyle/>
          <a:p>
            <a:r>
              <a:rPr lang="es-ES" sz="2400" dirty="0"/>
              <a:t>Tema Investigación, Nociones </a:t>
            </a:r>
            <a:r>
              <a:rPr lang="es-ES" sz="2400" dirty="0" err="1"/>
              <a:t>Matematicas</a:t>
            </a:r>
            <a:r>
              <a:rPr lang="es-ES" sz="2400" dirty="0"/>
              <a:t> y</a:t>
            </a:r>
            <a:br>
              <a:rPr lang="es-ES" sz="2400" dirty="0"/>
            </a:br>
            <a:r>
              <a:rPr lang="es-ES" sz="2400" dirty="0"/>
              <a:t> Problemática a abordar</a:t>
            </a:r>
          </a:p>
        </p:txBody>
      </p:sp>
      <p:sp>
        <p:nvSpPr>
          <p:cNvPr id="3" name="Rectángulo 2"/>
          <p:cNvSpPr/>
          <p:nvPr/>
        </p:nvSpPr>
        <p:spPr>
          <a:xfrm>
            <a:off x="376186" y="1714264"/>
            <a:ext cx="5860869" cy="4462760"/>
          </a:xfrm>
          <a:prstGeom prst="rect">
            <a:avLst/>
          </a:prstGeom>
        </p:spPr>
        <p:txBody>
          <a:bodyPr wrap="square" lIns="91440" tIns="45720" rIns="91440" bIns="45720" anchor="ctr">
            <a:spAutoFit/>
          </a:bodyPr>
          <a:lstStyle/>
          <a:p>
            <a:pPr marL="285750" indent="-285750" algn="just">
              <a:buFont typeface="Arial"/>
              <a:buChar char="•"/>
            </a:pPr>
            <a:r>
              <a:rPr lang="es-CL" sz="1400" b="1" u="sng" dirty="0">
                <a:latin typeface="Arial Black"/>
              </a:rPr>
              <a:t>Tema de investigación</a:t>
            </a:r>
            <a:r>
              <a:rPr lang="es-CL" sz="1400" dirty="0">
                <a:latin typeface="Arial Black"/>
              </a:rPr>
              <a:t>: </a:t>
            </a:r>
            <a:r>
              <a:rPr lang="es-CL" sz="1400" dirty="0"/>
              <a:t>El tema de investigación del proyecto es realizar un Modelamiento Matemático a los datos financieros otorgados por la Fundación "Mi lugar en el Mundo" , para lograr obtener una optimización en el sector financiero de la fundación.</a:t>
            </a:r>
            <a:endParaRPr lang="en-US"/>
          </a:p>
          <a:p>
            <a:pPr marL="285750" indent="-285750" algn="just">
              <a:buFont typeface="Arial"/>
              <a:buChar char="•"/>
            </a:pPr>
            <a:endParaRPr lang="es-CL" sz="1400" dirty="0">
              <a:ea typeface="Calibri"/>
              <a:cs typeface="Calibri"/>
            </a:endParaRPr>
          </a:p>
          <a:p>
            <a:pPr marL="285750" indent="-285750" algn="just">
              <a:buFont typeface="Arial"/>
              <a:buChar char="•"/>
            </a:pPr>
            <a:endParaRPr lang="es-CL" sz="1400" dirty="0">
              <a:cs typeface="Calibri"/>
            </a:endParaRPr>
          </a:p>
          <a:p>
            <a:pPr marL="285750" indent="-285750" algn="just">
              <a:buFont typeface="Arial"/>
              <a:buChar char="•"/>
            </a:pPr>
            <a:endParaRPr lang="es-CL" sz="1400" dirty="0"/>
          </a:p>
          <a:p>
            <a:pPr marL="285750" indent="-285750" algn="just">
              <a:buFont typeface="Arial"/>
              <a:buChar char="•"/>
            </a:pPr>
            <a:r>
              <a:rPr lang="es-CL" sz="1400" dirty="0"/>
              <a:t> </a:t>
            </a:r>
            <a:r>
              <a:rPr lang="es-CL" sz="1400" b="1" u="sng" dirty="0">
                <a:latin typeface="Arial Black"/>
              </a:rPr>
              <a:t>Nociones matemáticas</a:t>
            </a:r>
            <a:r>
              <a:rPr lang="es-CL" sz="1400" dirty="0">
                <a:latin typeface="Arial Black"/>
              </a:rPr>
              <a:t>:</a:t>
            </a:r>
            <a:r>
              <a:rPr lang="es-CL" dirty="0"/>
              <a:t> </a:t>
            </a:r>
            <a:r>
              <a:rPr lang="es-CL" sz="1400" dirty="0"/>
              <a:t>En cuanto a las nociones matemáticas que tenemos pensado utilizar, serán las funciones exponenciales y lineales. Para desarrollar estas funcionas decidimos apoyarnos en herramientas tecnológicas como GeoGebra, Excel y PowerPoint. </a:t>
            </a:r>
            <a:endParaRPr lang="es-CL" sz="1400" dirty="0">
              <a:ea typeface="Calibri"/>
              <a:cs typeface="Calibri"/>
            </a:endParaRPr>
          </a:p>
          <a:p>
            <a:pPr marL="285750" indent="-285750" algn="just">
              <a:buFont typeface="Arial"/>
              <a:buChar char="•"/>
            </a:pPr>
            <a:endParaRPr lang="es-CL" sz="1400" dirty="0">
              <a:ea typeface="Calibri"/>
              <a:cs typeface="Calibri"/>
            </a:endParaRPr>
          </a:p>
          <a:p>
            <a:pPr marL="285750" indent="-285750" algn="just">
              <a:buFont typeface="Arial"/>
              <a:buChar char="•"/>
            </a:pPr>
            <a:endParaRPr lang="es-CL" sz="1400" dirty="0">
              <a:latin typeface="Calibri"/>
              <a:cs typeface="Calibri"/>
            </a:endParaRPr>
          </a:p>
          <a:p>
            <a:pPr marL="285750" indent="-285750" algn="just">
              <a:buFont typeface="Arial"/>
              <a:buChar char="•"/>
            </a:pPr>
            <a:endParaRPr lang="es-CL" sz="1400" dirty="0">
              <a:latin typeface="Calibri"/>
              <a:cs typeface="Calibri"/>
            </a:endParaRPr>
          </a:p>
          <a:p>
            <a:pPr marL="285750" indent="-285750" algn="just">
              <a:buFont typeface="Arial"/>
              <a:buChar char="•"/>
            </a:pPr>
            <a:r>
              <a:rPr lang="es-CL" sz="1400" b="1" u="sng" dirty="0">
                <a:latin typeface="Arial Black"/>
              </a:rPr>
              <a:t>Problemática a abordar</a:t>
            </a:r>
            <a:r>
              <a:rPr lang="es-CL" sz="1400" dirty="0">
                <a:latin typeface="Arial Black"/>
              </a:rPr>
              <a:t>:</a:t>
            </a:r>
            <a:r>
              <a:rPr lang="es-CL" sz="1400" dirty="0"/>
              <a:t> La problemática que debemos abordar, es generar una mejoría en los ingresos de la fundación y recuperar el capital invertido desde los inicios de esta.</a:t>
            </a:r>
            <a:endParaRPr lang="es-CL" sz="1400" dirty="0">
              <a:ea typeface="Calibri"/>
              <a:cs typeface="Calibri"/>
            </a:endParaRPr>
          </a:p>
          <a:p>
            <a:pPr marL="285750" indent="-285750" algn="just">
              <a:buFont typeface="Arial"/>
              <a:buChar char="•"/>
            </a:pPr>
            <a:endParaRPr lang="es-CL" sz="1400" dirty="0">
              <a:ea typeface="Calibri"/>
              <a:cs typeface="Calibri"/>
            </a:endParaRPr>
          </a:p>
          <a:p>
            <a:pPr marL="285750" indent="-285750" algn="just">
              <a:buFont typeface="Arial"/>
              <a:buChar char="•"/>
            </a:pPr>
            <a:endParaRPr lang="es-CL" sz="1400" dirty="0">
              <a:ea typeface="Calibri"/>
              <a:cs typeface="Calibri"/>
            </a:endParaRPr>
          </a:p>
          <a:p>
            <a:pPr marL="285750" indent="-285750" algn="just">
              <a:buFont typeface="Arial"/>
              <a:buChar char="•"/>
            </a:pPr>
            <a:endParaRPr lang="es-CL" sz="1400" dirty="0">
              <a:ea typeface="Calibri"/>
              <a:cs typeface="Calibri"/>
            </a:endParaRPr>
          </a:p>
        </p:txBody>
      </p:sp>
      <p:pic>
        <p:nvPicPr>
          <p:cNvPr id="4" name="Imagen 3"/>
          <p:cNvPicPr>
            <a:picLocks noChangeAspect="1"/>
          </p:cNvPicPr>
          <p:nvPr/>
        </p:nvPicPr>
        <p:blipFill>
          <a:blip r:embed="rId2"/>
          <a:stretch>
            <a:fillRect/>
          </a:stretch>
        </p:blipFill>
        <p:spPr>
          <a:xfrm>
            <a:off x="6949441" y="1181498"/>
            <a:ext cx="1565910" cy="1485893"/>
          </a:xfrm>
          <a:prstGeom prst="rect">
            <a:avLst/>
          </a:prstGeom>
          <a:ln>
            <a:noFill/>
          </a:ln>
          <a:effectLst>
            <a:softEdge rad="112500"/>
          </a:effectLst>
        </p:spPr>
      </p:pic>
      <p:pic>
        <p:nvPicPr>
          <p:cNvPr id="6" name="Imagen 5"/>
          <p:cNvPicPr>
            <a:picLocks noChangeAspect="1"/>
          </p:cNvPicPr>
          <p:nvPr/>
        </p:nvPicPr>
        <p:blipFill>
          <a:blip r:embed="rId3"/>
          <a:stretch>
            <a:fillRect/>
          </a:stretch>
        </p:blipFill>
        <p:spPr>
          <a:xfrm>
            <a:off x="6587992" y="3091987"/>
            <a:ext cx="2284409" cy="1395294"/>
          </a:xfrm>
          <a:prstGeom prst="rect">
            <a:avLst/>
          </a:prstGeom>
          <a:ln>
            <a:noFill/>
          </a:ln>
          <a:effectLst>
            <a:softEdge rad="112500"/>
          </a:effectLst>
        </p:spPr>
      </p:pic>
      <p:pic>
        <p:nvPicPr>
          <p:cNvPr id="7" name="Imagen 6"/>
          <p:cNvPicPr>
            <a:picLocks noChangeAspect="1"/>
          </p:cNvPicPr>
          <p:nvPr/>
        </p:nvPicPr>
        <p:blipFill rotWithShape="1">
          <a:blip r:embed="rId4"/>
          <a:srcRect r="-204" b="8979"/>
          <a:stretch/>
        </p:blipFill>
        <p:spPr>
          <a:xfrm>
            <a:off x="6664175" y="4668305"/>
            <a:ext cx="2132042" cy="2053171"/>
          </a:xfrm>
          <a:prstGeom prst="rect">
            <a:avLst/>
          </a:prstGeom>
          <a:ln>
            <a:noFill/>
          </a:ln>
          <a:effectLst>
            <a:softEdge rad="112500"/>
          </a:effectLst>
        </p:spPr>
      </p:pic>
    </p:spTree>
    <p:extLst>
      <p:ext uri="{BB962C8B-B14F-4D97-AF65-F5344CB8AC3E}">
        <p14:creationId xmlns:p14="http://schemas.microsoft.com/office/powerpoint/2010/main" val="28504237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7 Marcador de número de diapositiva"/>
          <p:cNvSpPr>
            <a:spLocks noGrp="1"/>
          </p:cNvSpPr>
          <p:nvPr>
            <p:ph type="sldNum" sz="quarter" idx="12"/>
          </p:nvPr>
        </p:nvSpPr>
        <p:spPr/>
        <p:txBody>
          <a:bodyPr/>
          <a:lstStyle/>
          <a:p>
            <a:fld id="{3352F6F5-E16D-F340-A90C-ABCF032D59B6}" type="slidenum">
              <a:rPr lang="es-ES_tradnl" smtClean="0"/>
              <a:pPr/>
              <a:t>4</a:t>
            </a:fld>
            <a:endParaRPr lang="es-ES_tradnl"/>
          </a:p>
        </p:txBody>
      </p:sp>
      <p:sp>
        <p:nvSpPr>
          <p:cNvPr id="12" name="4 Título"/>
          <p:cNvSpPr txBox="1">
            <a:spLocks/>
          </p:cNvSpPr>
          <p:nvPr/>
        </p:nvSpPr>
        <p:spPr>
          <a:xfrm>
            <a:off x="138569" y="134203"/>
            <a:ext cx="7348081" cy="619125"/>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bg1"/>
                </a:solidFill>
                <a:latin typeface="+mj-lt"/>
                <a:ea typeface="+mj-ea"/>
                <a:cs typeface="+mj-cs"/>
              </a:defRPr>
            </a:lvl1pPr>
          </a:lstStyle>
          <a:p>
            <a:r>
              <a:rPr lang="es-ES" dirty="0"/>
              <a:t>Objetivos Y Preguntas</a:t>
            </a:r>
          </a:p>
        </p:txBody>
      </p:sp>
      <p:pic>
        <p:nvPicPr>
          <p:cNvPr id="2" name="Imagen 1"/>
          <p:cNvPicPr>
            <a:picLocks noChangeAspect="1"/>
          </p:cNvPicPr>
          <p:nvPr/>
        </p:nvPicPr>
        <p:blipFill>
          <a:blip r:embed="rId2"/>
          <a:stretch>
            <a:fillRect/>
          </a:stretch>
        </p:blipFill>
        <p:spPr>
          <a:xfrm>
            <a:off x="5024430" y="825015"/>
            <a:ext cx="4119570" cy="2553911"/>
          </a:xfrm>
          <a:prstGeom prst="rect">
            <a:avLst/>
          </a:prstGeom>
        </p:spPr>
      </p:pic>
      <p:sp>
        <p:nvSpPr>
          <p:cNvPr id="3" name="CuadroTexto 2"/>
          <p:cNvSpPr txBox="1"/>
          <p:nvPr/>
        </p:nvSpPr>
        <p:spPr>
          <a:xfrm>
            <a:off x="287383" y="851141"/>
            <a:ext cx="4502331" cy="5909310"/>
          </a:xfrm>
          <a:prstGeom prst="rect">
            <a:avLst/>
          </a:prstGeom>
          <a:noFill/>
        </p:spPr>
        <p:txBody>
          <a:bodyPr wrap="square" lIns="91440" tIns="45720" rIns="91440" bIns="45720" rtlCol="0" anchor="t">
            <a:spAutoFit/>
          </a:bodyPr>
          <a:lstStyle/>
          <a:p>
            <a:r>
              <a:rPr lang="es-CL" sz="1400" b="1" dirty="0">
                <a:latin typeface="Arial Black" panose="020B0A04020102020204" pitchFamily="34" charset="0"/>
              </a:rPr>
              <a:t>¿Qué Metas pretendemos alcanzar y que acciones tomaremos para esto?</a:t>
            </a:r>
            <a:r>
              <a:rPr lang="es-CL" sz="1400" dirty="0">
                <a:latin typeface="Arial Black" panose="020B0A04020102020204" pitchFamily="34" charset="0"/>
              </a:rPr>
              <a:t> </a:t>
            </a:r>
          </a:p>
          <a:p>
            <a:pPr algn="just"/>
            <a:r>
              <a:rPr lang="es-CL" sz="1200" dirty="0"/>
              <a:t>Queremos saber el gasto total invertido, el tiempo que nos tomara recuperar el capital y mediante qué acciones lo lograremos. </a:t>
            </a:r>
            <a:endParaRPr lang="es-CL" sz="1200" dirty="0">
              <a:cs typeface="Calibri"/>
            </a:endParaRPr>
          </a:p>
          <a:p>
            <a:pPr algn="just"/>
            <a:endParaRPr lang="es-CL" sz="1200" dirty="0"/>
          </a:p>
          <a:p>
            <a:r>
              <a:rPr lang="es-CL" sz="1400" b="1" dirty="0">
                <a:latin typeface="Arial Black" panose="020B0A04020102020204" pitchFamily="34" charset="0"/>
              </a:rPr>
              <a:t>¿Con que Modelamiento Matemático podemos abordar esta problemática?</a:t>
            </a:r>
            <a:r>
              <a:rPr lang="es-CL" dirty="0"/>
              <a:t> </a:t>
            </a:r>
          </a:p>
          <a:p>
            <a:r>
              <a:rPr lang="es-CL" sz="1200" dirty="0"/>
              <a:t>El modelamiento que más viable sea para la problemática en cuestión.</a:t>
            </a:r>
            <a:endParaRPr lang="es-CL" sz="1200" dirty="0">
              <a:cs typeface="Calibri"/>
            </a:endParaRPr>
          </a:p>
          <a:p>
            <a:endParaRPr lang="es-CL" sz="1200" dirty="0"/>
          </a:p>
          <a:p>
            <a:r>
              <a:rPr lang="es-CL" sz="1400" b="1" dirty="0">
                <a:latin typeface="Arial Black" panose="020B0A04020102020204" pitchFamily="34" charset="0"/>
              </a:rPr>
              <a:t>¿Como se ha comportado el crecimiento de los ingresos de la fundación desde su inicio?</a:t>
            </a:r>
            <a:r>
              <a:rPr lang="es-CL" dirty="0"/>
              <a:t> </a:t>
            </a:r>
          </a:p>
          <a:p>
            <a:r>
              <a:rPr lang="es-CL" sz="1200" dirty="0"/>
              <a:t>Queremos lograr crear un gráfico para observar el crecimiento  de los ingresos,  y determinar si se necesita una sola estrategia o alternar estrategias dependiendo de las necesidades de la </a:t>
            </a:r>
            <a:r>
              <a:rPr lang="es-CL" sz="1200"/>
              <a:t>fundacion.</a:t>
            </a:r>
            <a:endParaRPr lang="es-CL" b="1" dirty="0">
              <a:cs typeface="Calibri"/>
            </a:endParaRPr>
          </a:p>
          <a:p>
            <a:endParaRPr lang="es-CL" sz="1200" dirty="0">
              <a:latin typeface="Calibri"/>
              <a:cs typeface="Calibri"/>
            </a:endParaRPr>
          </a:p>
          <a:p>
            <a:r>
              <a:rPr lang="es-CL" sz="1400" b="1" dirty="0">
                <a:latin typeface="Arial Black"/>
              </a:rPr>
              <a:t>¿Cuál es el plazo estimado para que la fundación recupere completamente el capital invertido, considerando los ingresos y egresos actuales?</a:t>
            </a:r>
            <a:r>
              <a:rPr lang="es-CL" sz="1400" dirty="0">
                <a:latin typeface="Arial Black"/>
              </a:rPr>
              <a:t>  </a:t>
            </a:r>
            <a:endParaRPr lang="es-CL" sz="1400" dirty="0">
              <a:latin typeface="Arial Black" panose="020B0A04020102020204" pitchFamily="34" charset="0"/>
            </a:endParaRPr>
          </a:p>
          <a:p>
            <a:r>
              <a:rPr lang="es-CL" sz="1200" dirty="0"/>
              <a:t>Debemos conocer los datos financieros de la fundación , para obtener el balance  y saber con certeza de cuanto es el déficit que se generó desde los inicios de la fundación, para así poder estimar un plazo.</a:t>
            </a:r>
            <a:endParaRPr lang="es-CL" sz="1200" dirty="0">
              <a:cs typeface="Calibri"/>
            </a:endParaRPr>
          </a:p>
          <a:p>
            <a:endParaRPr lang="es-CL" b="1" dirty="0"/>
          </a:p>
          <a:p>
            <a:endParaRPr lang="es-CL" dirty="0"/>
          </a:p>
        </p:txBody>
      </p:sp>
      <p:sp>
        <p:nvSpPr>
          <p:cNvPr id="4" name="CuadroTexto 3"/>
          <p:cNvSpPr txBox="1"/>
          <p:nvPr/>
        </p:nvSpPr>
        <p:spPr>
          <a:xfrm>
            <a:off x="5190309" y="3622766"/>
            <a:ext cx="3570514" cy="2339102"/>
          </a:xfrm>
          <a:prstGeom prst="rect">
            <a:avLst/>
          </a:prstGeom>
          <a:noFill/>
        </p:spPr>
        <p:txBody>
          <a:bodyPr wrap="square" lIns="91440" tIns="45720" rIns="91440" bIns="45720" rtlCol="0" anchor="t">
            <a:spAutoFit/>
          </a:bodyPr>
          <a:lstStyle/>
          <a:p>
            <a:r>
              <a:rPr lang="es-CL" b="1" u="sng" dirty="0"/>
              <a:t>Objetivo:</a:t>
            </a:r>
          </a:p>
          <a:p>
            <a:r>
              <a:rPr lang="es-CL" sz="1600" dirty="0"/>
              <a:t>Llevar a cabo  una investigación sobre la fundación “Mi lugar en el mundo”. Utilizaremos sus datos financieros para evitar que la fundación caiga en problemas financieros y a su vez obtener un problema matemático, demostrando </a:t>
            </a:r>
            <a:r>
              <a:rPr lang="es-CL" sz="1600"/>
              <a:t>así</a:t>
            </a:r>
            <a:r>
              <a:rPr lang="es-CL" sz="1600" dirty="0"/>
              <a:t> la utilidad de las matemáticas  en el ámbito laboral.</a:t>
            </a:r>
          </a:p>
        </p:txBody>
      </p:sp>
    </p:spTree>
    <p:extLst>
      <p:ext uri="{BB962C8B-B14F-4D97-AF65-F5344CB8AC3E}">
        <p14:creationId xmlns:p14="http://schemas.microsoft.com/office/powerpoint/2010/main" val="33992110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8" name="7 Marcador de número de diapositiva"/>
          <p:cNvSpPr>
            <a:spLocks noGrp="1"/>
          </p:cNvSpPr>
          <p:nvPr>
            <p:ph type="sldNum" sz="quarter" idx="12"/>
          </p:nvPr>
        </p:nvSpPr>
        <p:spPr/>
        <p:txBody>
          <a:bodyPr/>
          <a:lstStyle/>
          <a:p>
            <a:fld id="{3352F6F5-E16D-F340-A90C-ABCF032D59B6}" type="slidenum">
              <a:rPr lang="es-ES_tradnl" smtClean="0"/>
              <a:pPr/>
              <a:t>5</a:t>
            </a:fld>
            <a:endParaRPr lang="es-ES_tradnl"/>
          </a:p>
        </p:txBody>
      </p:sp>
      <p:sp>
        <p:nvSpPr>
          <p:cNvPr id="12" name="4 Título"/>
          <p:cNvSpPr txBox="1">
            <a:spLocks/>
          </p:cNvSpPr>
          <p:nvPr/>
        </p:nvSpPr>
        <p:spPr>
          <a:xfrm>
            <a:off x="138569" y="134203"/>
            <a:ext cx="7348081" cy="619125"/>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bg1"/>
                </a:solidFill>
                <a:latin typeface="+mj-lt"/>
                <a:ea typeface="+mj-ea"/>
                <a:cs typeface="+mj-cs"/>
              </a:defRPr>
            </a:lvl1pPr>
          </a:lstStyle>
          <a:p>
            <a:r>
              <a:rPr lang="es-ES" dirty="0"/>
              <a:t>Temas Iniciales</a:t>
            </a:r>
          </a:p>
        </p:txBody>
      </p:sp>
      <p:sp>
        <p:nvSpPr>
          <p:cNvPr id="3" name="CuadroTexto 2"/>
          <p:cNvSpPr txBox="1"/>
          <p:nvPr/>
        </p:nvSpPr>
        <p:spPr>
          <a:xfrm>
            <a:off x="330926" y="1166949"/>
            <a:ext cx="5730240" cy="646331"/>
          </a:xfrm>
          <a:prstGeom prst="rect">
            <a:avLst/>
          </a:prstGeom>
          <a:noFill/>
        </p:spPr>
        <p:txBody>
          <a:bodyPr wrap="square" rtlCol="0">
            <a:spAutoFit/>
          </a:bodyPr>
          <a:lstStyle/>
          <a:p>
            <a:r>
              <a:rPr lang="es-CL" dirty="0"/>
              <a:t>Los temas iniciales que abordaremos en este Proyecto serán:</a:t>
            </a:r>
          </a:p>
        </p:txBody>
      </p:sp>
      <p:sp>
        <p:nvSpPr>
          <p:cNvPr id="4" name="CuadroTexto 3"/>
          <p:cNvSpPr txBox="1"/>
          <p:nvPr/>
        </p:nvSpPr>
        <p:spPr>
          <a:xfrm>
            <a:off x="330926" y="1994263"/>
            <a:ext cx="4258491" cy="2862322"/>
          </a:xfrm>
          <a:prstGeom prst="rect">
            <a:avLst/>
          </a:prstGeom>
          <a:noFill/>
        </p:spPr>
        <p:txBody>
          <a:bodyPr wrap="square" rtlCol="0">
            <a:spAutoFit/>
          </a:bodyPr>
          <a:lstStyle/>
          <a:p>
            <a:pPr marL="342900" indent="-342900">
              <a:buFont typeface="+mj-lt"/>
              <a:buAutoNum type="arabicPeriod"/>
            </a:pPr>
            <a:r>
              <a:rPr lang="es-CL" dirty="0"/>
              <a:t>Datos Financieros De la fundación “Mi Lugar en el Mundo”</a:t>
            </a:r>
          </a:p>
          <a:p>
            <a:pPr marL="342900" indent="-342900">
              <a:buFont typeface="+mj-lt"/>
              <a:buAutoNum type="arabicPeriod"/>
            </a:pPr>
            <a:endParaRPr lang="es-CL" dirty="0"/>
          </a:p>
          <a:p>
            <a:pPr marL="342900" indent="-342900">
              <a:buFont typeface="+mj-lt"/>
              <a:buAutoNum type="arabicPeriod"/>
            </a:pPr>
            <a:r>
              <a:rPr lang="es-CL" dirty="0"/>
              <a:t>Funciones Lineales y Exponenciales</a:t>
            </a:r>
          </a:p>
          <a:p>
            <a:pPr marL="342900" indent="-342900">
              <a:buFont typeface="+mj-lt"/>
              <a:buAutoNum type="arabicPeriod"/>
            </a:pPr>
            <a:endParaRPr lang="es-CL" dirty="0"/>
          </a:p>
          <a:p>
            <a:pPr marL="342900" indent="-342900">
              <a:buFont typeface="+mj-lt"/>
              <a:buAutoNum type="arabicPeriod"/>
            </a:pPr>
            <a:r>
              <a:rPr lang="es-CL" dirty="0"/>
              <a:t>Crecimiento o Decrecimiento del capital de la fundación según los datos obtenidos</a:t>
            </a:r>
          </a:p>
          <a:p>
            <a:pPr marL="342900" indent="-342900">
              <a:buFont typeface="+mj-lt"/>
              <a:buAutoNum type="arabicPeriod"/>
            </a:pPr>
            <a:endParaRPr lang="es-CL" dirty="0"/>
          </a:p>
          <a:p>
            <a:pPr marL="342900" indent="-342900">
              <a:buFont typeface="+mj-lt"/>
              <a:buAutoNum type="arabicPeriod"/>
            </a:pPr>
            <a:endParaRPr lang="es-CL" dirty="0"/>
          </a:p>
        </p:txBody>
      </p:sp>
    </p:spTree>
    <p:extLst>
      <p:ext uri="{BB962C8B-B14F-4D97-AF65-F5344CB8AC3E}">
        <p14:creationId xmlns:p14="http://schemas.microsoft.com/office/powerpoint/2010/main" val="23879820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7 Marcador de número de diapositiva"/>
          <p:cNvSpPr>
            <a:spLocks noGrp="1"/>
          </p:cNvSpPr>
          <p:nvPr>
            <p:ph type="sldNum" sz="quarter" idx="12"/>
          </p:nvPr>
        </p:nvSpPr>
        <p:spPr/>
        <p:txBody>
          <a:bodyPr/>
          <a:lstStyle/>
          <a:p>
            <a:fld id="{3352F6F5-E16D-F340-A90C-ABCF032D59B6}" type="slidenum">
              <a:rPr lang="es-ES_tradnl" smtClean="0"/>
              <a:pPr/>
              <a:t>6</a:t>
            </a:fld>
            <a:endParaRPr lang="es-ES_tradnl"/>
          </a:p>
        </p:txBody>
      </p:sp>
      <p:sp>
        <p:nvSpPr>
          <p:cNvPr id="5" name="4 Título"/>
          <p:cNvSpPr>
            <a:spLocks noGrp="1"/>
          </p:cNvSpPr>
          <p:nvPr>
            <p:ph type="title" idx="4294967295"/>
          </p:nvPr>
        </p:nvSpPr>
        <p:spPr>
          <a:xfrm>
            <a:off x="0" y="120136"/>
            <a:ext cx="7348081" cy="619125"/>
          </a:xfrm>
        </p:spPr>
        <p:txBody>
          <a:bodyPr>
            <a:normAutofit/>
          </a:bodyPr>
          <a:lstStyle/>
          <a:p>
            <a:r>
              <a:rPr lang="es-CL" sz="3600" dirty="0"/>
              <a:t>Cronograma y materiales a utilizar</a:t>
            </a:r>
            <a:endParaRPr lang="es-ES" sz="3600" dirty="0"/>
          </a:p>
        </p:txBody>
      </p:sp>
      <p:pic>
        <p:nvPicPr>
          <p:cNvPr id="2" name="Imagen 1" descr="Recorte de pantalla"/>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9393" y="2142672"/>
            <a:ext cx="7023072" cy="3352437"/>
          </a:xfrm>
          <a:prstGeom prst="rect">
            <a:avLst/>
          </a:prstGeom>
        </p:spPr>
      </p:pic>
    </p:spTree>
    <p:extLst>
      <p:ext uri="{BB962C8B-B14F-4D97-AF65-F5344CB8AC3E}">
        <p14:creationId xmlns:p14="http://schemas.microsoft.com/office/powerpoint/2010/main" val="42104235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7 Marcador de número de diapositiva"/>
          <p:cNvSpPr>
            <a:spLocks noGrp="1"/>
          </p:cNvSpPr>
          <p:nvPr>
            <p:ph type="sldNum" sz="quarter" idx="12"/>
          </p:nvPr>
        </p:nvSpPr>
        <p:spPr/>
        <p:txBody>
          <a:bodyPr/>
          <a:lstStyle/>
          <a:p>
            <a:fld id="{3352F6F5-E16D-F340-A90C-ABCF032D59B6}" type="slidenum">
              <a:rPr lang="es-ES_tradnl" smtClean="0"/>
              <a:pPr/>
              <a:t>7</a:t>
            </a:fld>
            <a:endParaRPr lang="es-ES_tradnl"/>
          </a:p>
        </p:txBody>
      </p:sp>
      <p:sp>
        <p:nvSpPr>
          <p:cNvPr id="5" name="4 Título"/>
          <p:cNvSpPr>
            <a:spLocks noGrp="1"/>
          </p:cNvSpPr>
          <p:nvPr>
            <p:ph type="title" idx="4294967295"/>
          </p:nvPr>
        </p:nvSpPr>
        <p:spPr>
          <a:xfrm>
            <a:off x="-7219" y="160198"/>
            <a:ext cx="7348081" cy="619125"/>
          </a:xfrm>
        </p:spPr>
        <p:txBody>
          <a:bodyPr>
            <a:normAutofit fontScale="90000"/>
          </a:bodyPr>
          <a:lstStyle/>
          <a:p>
            <a:r>
              <a:rPr lang="es-ES" dirty="0" err="1"/>
              <a:t>Justificacion</a:t>
            </a:r>
            <a:endParaRPr lang="es-ES" dirty="0"/>
          </a:p>
        </p:txBody>
      </p:sp>
      <p:sp>
        <p:nvSpPr>
          <p:cNvPr id="2" name="CuadroTexto 1">
            <a:extLst>
              <a:ext uri="{FF2B5EF4-FFF2-40B4-BE49-F238E27FC236}">
                <a16:creationId xmlns:a16="http://schemas.microsoft.com/office/drawing/2014/main" id="{69B18C6C-B0D3-4726-3B00-A3DDDC1887E4}"/>
              </a:ext>
            </a:extLst>
          </p:cNvPr>
          <p:cNvSpPr txBox="1"/>
          <p:nvPr/>
        </p:nvSpPr>
        <p:spPr>
          <a:xfrm>
            <a:off x="332014" y="1190171"/>
            <a:ext cx="8479971" cy="5816977"/>
          </a:xfrm>
          <a:prstGeom prst="rect">
            <a:avLst/>
          </a:prstGeom>
          <a:noFill/>
        </p:spPr>
        <p:txBody>
          <a:bodyPr wrap="square" rtlCol="0">
            <a:spAutoFit/>
          </a:bodyPr>
          <a:lstStyle/>
          <a:p>
            <a:pPr algn="l" rtl="0" fontAlgn="base"/>
            <a:r>
              <a:rPr lang="es-ES" sz="1400" b="1" i="0" dirty="0">
                <a:solidFill>
                  <a:srgbClr val="0F4761"/>
                </a:solidFill>
                <a:effectLst/>
                <a:highlight>
                  <a:srgbClr val="FFFFFF"/>
                </a:highlight>
                <a:latin typeface="Aptos" panose="020B0004020202020204" pitchFamily="34" charset="0"/>
              </a:rPr>
              <a:t>Marco Teórico de Oferta y Demanda</a:t>
            </a:r>
            <a:r>
              <a:rPr lang="es-ES" sz="1400" b="0" i="0" dirty="0">
                <a:solidFill>
                  <a:srgbClr val="0F4761"/>
                </a:solidFill>
                <a:effectLst/>
                <a:highlight>
                  <a:srgbClr val="FFFFFF"/>
                </a:highlight>
                <a:latin typeface="Aptos" panose="020B0004020202020204" pitchFamily="34" charset="0"/>
              </a:rPr>
              <a:t> </a:t>
            </a:r>
            <a:endParaRPr lang="es-ES" sz="1400" b="0" i="0" dirty="0">
              <a:solidFill>
                <a:srgbClr val="0F4761"/>
              </a:solidFill>
              <a:effectLst/>
              <a:highlight>
                <a:srgbClr val="FFFFFF"/>
              </a:highlight>
              <a:latin typeface="Segoe UI" panose="020B0502040204020203" pitchFamily="34" charset="0"/>
            </a:endParaRPr>
          </a:p>
          <a:p>
            <a:pPr algn="l" rtl="0" fontAlgn="base"/>
            <a:r>
              <a:rPr lang="es-ES" sz="1400" b="0" i="0" dirty="0">
                <a:solidFill>
                  <a:srgbClr val="000000"/>
                </a:solidFill>
                <a:effectLst/>
                <a:highlight>
                  <a:srgbClr val="FFFFFF"/>
                </a:highlight>
                <a:latin typeface="Aptos" panose="020B0004020202020204" pitchFamily="34" charset="0"/>
              </a:rPr>
              <a:t>La oferta y la demanda son conceptos fundamentales en economía que describen cómo los precios y las cantidades de un bien o servicio se determinan en un mercado. El precio de equilibrio se alcanza cuando la cantidad ofrecida es igual a la cantidad demandada. </a:t>
            </a:r>
            <a:endParaRPr lang="es-ES" sz="1400" b="0" i="0" dirty="0">
              <a:solidFill>
                <a:srgbClr val="000000"/>
              </a:solidFill>
              <a:effectLst/>
              <a:highlight>
                <a:srgbClr val="FFFFFF"/>
              </a:highlight>
              <a:latin typeface="Segoe UI" panose="020B0502040204020203" pitchFamily="34" charset="0"/>
            </a:endParaRPr>
          </a:p>
          <a:p>
            <a:pPr algn="l" rtl="0" fontAlgn="base"/>
            <a:r>
              <a:rPr lang="es-ES" sz="1400" b="0" i="0" dirty="0">
                <a:solidFill>
                  <a:srgbClr val="000000"/>
                </a:solidFill>
                <a:effectLst/>
                <a:highlight>
                  <a:srgbClr val="FFFFFF"/>
                </a:highlight>
                <a:latin typeface="Aptos" panose="020B0004020202020204" pitchFamily="34" charset="0"/>
              </a:rPr>
              <a:t>Oferta </a:t>
            </a:r>
            <a:endParaRPr lang="es-ES" sz="1400" b="0" i="0" dirty="0">
              <a:solidFill>
                <a:srgbClr val="000000"/>
              </a:solidFill>
              <a:effectLst/>
              <a:highlight>
                <a:srgbClr val="FFFFFF"/>
              </a:highlight>
              <a:latin typeface="Segoe UI" panose="020B0502040204020203" pitchFamily="34" charset="0"/>
            </a:endParaRPr>
          </a:p>
          <a:p>
            <a:pPr algn="l" rtl="0" fontAlgn="base"/>
            <a:r>
              <a:rPr lang="es-ES" sz="1400" b="1" i="0" u="sng" dirty="0">
                <a:solidFill>
                  <a:srgbClr val="000000"/>
                </a:solidFill>
                <a:effectLst/>
                <a:highlight>
                  <a:srgbClr val="FFFFFF"/>
                </a:highlight>
                <a:latin typeface="Aptos" panose="020B0004020202020204" pitchFamily="34" charset="0"/>
              </a:rPr>
              <a:t>Definición:</a:t>
            </a:r>
            <a:r>
              <a:rPr lang="es-ES" sz="1400" b="0" i="0" dirty="0">
                <a:solidFill>
                  <a:srgbClr val="000000"/>
                </a:solidFill>
                <a:effectLst/>
                <a:highlight>
                  <a:srgbClr val="FFFFFF"/>
                </a:highlight>
                <a:latin typeface="Aptos" panose="020B0004020202020204" pitchFamily="34" charset="0"/>
              </a:rPr>
              <a:t> La oferta es la cantidad de bienes o servicios que los productores quieren vender a diferentes precios en un tiempo determinado. </a:t>
            </a:r>
            <a:endParaRPr lang="es-ES" sz="1400" b="0" i="0" dirty="0">
              <a:solidFill>
                <a:srgbClr val="000000"/>
              </a:solidFill>
              <a:effectLst/>
              <a:highlight>
                <a:srgbClr val="FFFFFF"/>
              </a:highlight>
              <a:latin typeface="Segoe UI" panose="020B0502040204020203" pitchFamily="34" charset="0"/>
            </a:endParaRPr>
          </a:p>
          <a:p>
            <a:pPr algn="l" rtl="0" fontAlgn="base"/>
            <a:r>
              <a:rPr lang="es-ES" sz="1400" b="0" i="0" dirty="0">
                <a:solidFill>
                  <a:srgbClr val="000000"/>
                </a:solidFill>
                <a:effectLst/>
                <a:highlight>
                  <a:srgbClr val="FFFFFF"/>
                </a:highlight>
                <a:latin typeface="Aptos" panose="020B0004020202020204" pitchFamily="34" charset="0"/>
              </a:rPr>
              <a:t>Ley de la Oferta: A mayor precio, mayor cantidad ofrecida. </a:t>
            </a:r>
            <a:endParaRPr lang="es-ES" sz="1400" b="0" i="0" dirty="0">
              <a:solidFill>
                <a:srgbClr val="000000"/>
              </a:solidFill>
              <a:effectLst/>
              <a:highlight>
                <a:srgbClr val="FFFFFF"/>
              </a:highlight>
              <a:latin typeface="Segoe UI" panose="020B0502040204020203" pitchFamily="34" charset="0"/>
            </a:endParaRPr>
          </a:p>
          <a:p>
            <a:pPr algn="l" rtl="0" fontAlgn="base"/>
            <a:r>
              <a:rPr lang="es-ES" sz="1400" i="0" u="sng" dirty="0">
                <a:solidFill>
                  <a:srgbClr val="000000"/>
                </a:solidFill>
                <a:effectLst/>
                <a:highlight>
                  <a:srgbClr val="FFFFFF"/>
                </a:highlight>
                <a:latin typeface="Aptos" panose="020B0004020202020204" pitchFamily="34" charset="0"/>
              </a:rPr>
              <a:t>Demanda </a:t>
            </a:r>
            <a:endParaRPr lang="es-ES" sz="1400" i="0" u="sng" dirty="0">
              <a:solidFill>
                <a:srgbClr val="000000"/>
              </a:solidFill>
              <a:effectLst/>
              <a:highlight>
                <a:srgbClr val="FFFFFF"/>
              </a:highlight>
              <a:latin typeface="Segoe UI" panose="020B0502040204020203" pitchFamily="34" charset="0"/>
            </a:endParaRPr>
          </a:p>
          <a:p>
            <a:pPr algn="l" rtl="0" fontAlgn="base"/>
            <a:r>
              <a:rPr lang="es-ES" sz="1400" b="1" i="0" u="sng" dirty="0">
                <a:solidFill>
                  <a:srgbClr val="000000"/>
                </a:solidFill>
                <a:effectLst/>
                <a:highlight>
                  <a:srgbClr val="FFFFFF"/>
                </a:highlight>
                <a:latin typeface="Aptos" panose="020B0004020202020204" pitchFamily="34" charset="0"/>
              </a:rPr>
              <a:t>Definición: </a:t>
            </a:r>
            <a:r>
              <a:rPr lang="es-ES" sz="1400" b="0" i="0" dirty="0">
                <a:solidFill>
                  <a:srgbClr val="000000"/>
                </a:solidFill>
                <a:effectLst/>
                <a:highlight>
                  <a:srgbClr val="FFFFFF"/>
                </a:highlight>
                <a:latin typeface="Aptos" panose="020B0004020202020204" pitchFamily="34" charset="0"/>
              </a:rPr>
              <a:t>La demanda es la cantidad de bienes o servicios que los consumidores quieren comprar a diferentes precios en un periodo determinado. </a:t>
            </a:r>
            <a:endParaRPr lang="es-ES" sz="1400" b="0" i="0" dirty="0">
              <a:solidFill>
                <a:srgbClr val="000000"/>
              </a:solidFill>
              <a:effectLst/>
              <a:highlight>
                <a:srgbClr val="FFFFFF"/>
              </a:highlight>
              <a:latin typeface="Segoe UI" panose="020B0502040204020203" pitchFamily="34" charset="0"/>
            </a:endParaRPr>
          </a:p>
          <a:p>
            <a:pPr algn="l" rtl="0" fontAlgn="base"/>
            <a:r>
              <a:rPr lang="es-ES" sz="1400" b="1" i="0" u="sng" dirty="0">
                <a:solidFill>
                  <a:srgbClr val="000000"/>
                </a:solidFill>
                <a:effectLst/>
                <a:highlight>
                  <a:srgbClr val="FFFFFF"/>
                </a:highlight>
                <a:latin typeface="Aptos" panose="020B0004020202020204" pitchFamily="34" charset="0"/>
              </a:rPr>
              <a:t>Ley de la Demanda: </a:t>
            </a:r>
            <a:r>
              <a:rPr lang="es-ES" sz="1400" b="0" i="0" dirty="0">
                <a:solidFill>
                  <a:srgbClr val="000000"/>
                </a:solidFill>
                <a:effectLst/>
                <a:highlight>
                  <a:srgbClr val="FFFFFF"/>
                </a:highlight>
                <a:latin typeface="Aptos" panose="020B0004020202020204" pitchFamily="34" charset="0"/>
              </a:rPr>
              <a:t>A menor precio, mayor cantidad demandada. </a:t>
            </a:r>
            <a:endParaRPr lang="es-ES" sz="1400" b="0" i="0" dirty="0">
              <a:solidFill>
                <a:srgbClr val="000000"/>
              </a:solidFill>
              <a:effectLst/>
              <a:highlight>
                <a:srgbClr val="FFFFFF"/>
              </a:highlight>
              <a:latin typeface="Segoe UI" panose="020B0502040204020203" pitchFamily="34" charset="0"/>
            </a:endParaRPr>
          </a:p>
          <a:p>
            <a:pPr algn="l" rtl="0" fontAlgn="base"/>
            <a:r>
              <a:rPr lang="es-ES" sz="1400" b="1" i="0" dirty="0">
                <a:solidFill>
                  <a:srgbClr val="0F4761"/>
                </a:solidFill>
                <a:effectLst/>
                <a:highlight>
                  <a:srgbClr val="FFFFFF"/>
                </a:highlight>
                <a:latin typeface="Aptos" panose="020B0004020202020204" pitchFamily="34" charset="0"/>
              </a:rPr>
              <a:t>Punto de Equilibrio</a:t>
            </a:r>
            <a:r>
              <a:rPr lang="es-ES" sz="1400" b="0" i="0" dirty="0">
                <a:solidFill>
                  <a:srgbClr val="0F4761"/>
                </a:solidFill>
                <a:effectLst/>
                <a:highlight>
                  <a:srgbClr val="FFFFFF"/>
                </a:highlight>
                <a:latin typeface="Aptos" panose="020B0004020202020204" pitchFamily="34" charset="0"/>
              </a:rPr>
              <a:t> </a:t>
            </a:r>
            <a:endParaRPr lang="es-ES" sz="1400" b="0" i="0" dirty="0">
              <a:solidFill>
                <a:srgbClr val="0F4761"/>
              </a:solidFill>
              <a:effectLst/>
              <a:highlight>
                <a:srgbClr val="FFFFFF"/>
              </a:highlight>
              <a:latin typeface="Segoe UI" panose="020B0502040204020203" pitchFamily="34" charset="0"/>
            </a:endParaRPr>
          </a:p>
          <a:p>
            <a:pPr algn="l" rtl="0" fontAlgn="base"/>
            <a:r>
              <a:rPr lang="es-ES" sz="1400" b="0" i="0" dirty="0">
                <a:solidFill>
                  <a:srgbClr val="000000"/>
                </a:solidFill>
                <a:effectLst/>
                <a:highlight>
                  <a:srgbClr val="FFFFFF"/>
                </a:highlight>
                <a:latin typeface="Aptos" panose="020B0004020202020204" pitchFamily="34" charset="0"/>
              </a:rPr>
              <a:t>El punto de equilibrio es el punto donde la curva de oferta y la curva de demanda se cruzan, indicando el precio y la cantidad en la que se igualan la cantidad ofrecida y la cantidad demandada. Este punto representa la situación óptima para el mercado. </a:t>
            </a:r>
            <a:endParaRPr lang="es-ES" sz="1400" b="0" i="0" dirty="0">
              <a:solidFill>
                <a:srgbClr val="000000"/>
              </a:solidFill>
              <a:effectLst/>
              <a:highlight>
                <a:srgbClr val="FFFFFF"/>
              </a:highlight>
              <a:latin typeface="Segoe UI" panose="020B0502040204020203" pitchFamily="34" charset="0"/>
            </a:endParaRPr>
          </a:p>
          <a:p>
            <a:pPr algn="l" rtl="0" fontAlgn="base"/>
            <a:r>
              <a:rPr lang="es-ES" sz="1400" b="1" i="1" dirty="0">
                <a:solidFill>
                  <a:srgbClr val="0F4761"/>
                </a:solidFill>
                <a:effectLst/>
                <a:highlight>
                  <a:srgbClr val="FFFFFF"/>
                </a:highlight>
                <a:latin typeface="Aptos" panose="020B0004020202020204" pitchFamily="34" charset="0"/>
              </a:rPr>
              <a:t>Exceso de Oferta</a:t>
            </a:r>
            <a:r>
              <a:rPr lang="es-ES" sz="1400" b="0" i="1" dirty="0">
                <a:solidFill>
                  <a:srgbClr val="0F4761"/>
                </a:solidFill>
                <a:effectLst/>
                <a:highlight>
                  <a:srgbClr val="FFFFFF"/>
                </a:highlight>
                <a:latin typeface="Aptos" panose="020B0004020202020204" pitchFamily="34" charset="0"/>
              </a:rPr>
              <a:t> </a:t>
            </a:r>
            <a:endParaRPr lang="es-ES" sz="1400" b="0" i="1" dirty="0">
              <a:solidFill>
                <a:srgbClr val="0F4761"/>
              </a:solidFill>
              <a:effectLst/>
              <a:highlight>
                <a:srgbClr val="FFFFFF"/>
              </a:highlight>
              <a:latin typeface="Segoe UI" panose="020B0502040204020203" pitchFamily="34" charset="0"/>
            </a:endParaRPr>
          </a:p>
          <a:p>
            <a:pPr algn="l" rtl="0" fontAlgn="base"/>
            <a:r>
              <a:rPr lang="es-ES" sz="1400" b="0" i="0" dirty="0">
                <a:solidFill>
                  <a:srgbClr val="000000"/>
                </a:solidFill>
                <a:effectLst/>
                <a:highlight>
                  <a:srgbClr val="FFFFFF"/>
                </a:highlight>
                <a:latin typeface="Aptos" panose="020B0004020202020204" pitchFamily="34" charset="0"/>
              </a:rPr>
              <a:t>Si el precio es superior al precio de equilibrio, existirá un exceso de oferta y la presión competitiva hará que los precios bajen. </a:t>
            </a:r>
            <a:endParaRPr lang="es-ES" sz="1400" b="0" i="0" dirty="0">
              <a:solidFill>
                <a:srgbClr val="000000"/>
              </a:solidFill>
              <a:effectLst/>
              <a:highlight>
                <a:srgbClr val="FFFFFF"/>
              </a:highlight>
              <a:latin typeface="Segoe UI" panose="020B0502040204020203" pitchFamily="34" charset="0"/>
            </a:endParaRPr>
          </a:p>
          <a:p>
            <a:pPr algn="l" rtl="0" fontAlgn="base"/>
            <a:r>
              <a:rPr lang="es-ES" sz="1400" b="1" i="1" dirty="0">
                <a:solidFill>
                  <a:srgbClr val="0F4761"/>
                </a:solidFill>
                <a:effectLst/>
                <a:highlight>
                  <a:srgbClr val="FFFFFF"/>
                </a:highlight>
                <a:latin typeface="Aptos" panose="020B0004020202020204" pitchFamily="34" charset="0"/>
              </a:rPr>
              <a:t>Exceso de Demanda</a:t>
            </a:r>
            <a:r>
              <a:rPr lang="es-ES" sz="1400" b="0" i="1" dirty="0">
                <a:solidFill>
                  <a:srgbClr val="0F4761"/>
                </a:solidFill>
                <a:effectLst/>
                <a:highlight>
                  <a:srgbClr val="FFFFFF"/>
                </a:highlight>
                <a:latin typeface="Aptos" panose="020B0004020202020204" pitchFamily="34" charset="0"/>
              </a:rPr>
              <a:t> </a:t>
            </a:r>
            <a:endParaRPr lang="es-ES" sz="1400" b="0" i="1" dirty="0">
              <a:solidFill>
                <a:srgbClr val="0F4761"/>
              </a:solidFill>
              <a:effectLst/>
              <a:highlight>
                <a:srgbClr val="FFFFFF"/>
              </a:highlight>
              <a:latin typeface="Segoe UI" panose="020B0502040204020203" pitchFamily="34" charset="0"/>
            </a:endParaRPr>
          </a:p>
          <a:p>
            <a:pPr algn="l" rtl="0" fontAlgn="base"/>
            <a:r>
              <a:rPr lang="es-ES" sz="1400" b="0" i="0" dirty="0">
                <a:solidFill>
                  <a:srgbClr val="000000"/>
                </a:solidFill>
                <a:effectLst/>
                <a:highlight>
                  <a:srgbClr val="FFFFFF"/>
                </a:highlight>
                <a:latin typeface="Aptos" panose="020B0004020202020204" pitchFamily="34" charset="0"/>
              </a:rPr>
              <a:t>Si el precio es inferior al precio de equilibrio, habrá un exceso de demanda y los compradores competirán por los productos, lo que hará que los precios suban. </a:t>
            </a:r>
            <a:endParaRPr lang="es-ES" sz="1400" b="0" i="0" dirty="0">
              <a:solidFill>
                <a:srgbClr val="000000"/>
              </a:solidFill>
              <a:effectLst/>
              <a:highlight>
                <a:srgbClr val="FFFFFF"/>
              </a:highlight>
              <a:latin typeface="Segoe UI" panose="020B0502040204020203" pitchFamily="34" charset="0"/>
            </a:endParaRPr>
          </a:p>
          <a:p>
            <a:pPr algn="l" rtl="0" fontAlgn="base"/>
            <a:r>
              <a:rPr lang="es-ES" sz="1400" b="1" i="0" dirty="0">
                <a:solidFill>
                  <a:srgbClr val="000000"/>
                </a:solidFill>
                <a:effectLst/>
                <a:highlight>
                  <a:srgbClr val="FFFFFF"/>
                </a:highlight>
                <a:latin typeface="Aptos" panose="020B0004020202020204" pitchFamily="34" charset="0"/>
              </a:rPr>
              <a:t>Equilibrio</a:t>
            </a:r>
            <a:r>
              <a:rPr lang="es-ES" sz="1400" b="0" i="0" dirty="0">
                <a:solidFill>
                  <a:srgbClr val="000000"/>
                </a:solidFill>
                <a:effectLst/>
                <a:highlight>
                  <a:srgbClr val="FFFFFF"/>
                </a:highlight>
                <a:latin typeface="Aptos" panose="020B0004020202020204" pitchFamily="34" charset="0"/>
              </a:rPr>
              <a:t> </a:t>
            </a:r>
            <a:endParaRPr lang="es-ES" sz="1400" b="0" i="0" dirty="0">
              <a:solidFill>
                <a:srgbClr val="000000"/>
              </a:solidFill>
              <a:effectLst/>
              <a:highlight>
                <a:srgbClr val="FFFFFF"/>
              </a:highlight>
              <a:latin typeface="Segoe UI" panose="020B0502040204020203" pitchFamily="34" charset="0"/>
            </a:endParaRPr>
          </a:p>
          <a:p>
            <a:pPr algn="l" rtl="0" fontAlgn="base"/>
            <a:r>
              <a:rPr lang="es-ES" sz="1400" b="0" i="0" dirty="0">
                <a:solidFill>
                  <a:srgbClr val="000000"/>
                </a:solidFill>
                <a:effectLst/>
                <a:highlight>
                  <a:srgbClr val="FFFFFF"/>
                </a:highlight>
                <a:latin typeface="Aptos" panose="020B0004020202020204" pitchFamily="34" charset="0"/>
              </a:rPr>
              <a:t>En el punto de equilibrio, la cantidad ofrecida es igual a la cantidad demandada y el mercado se encuentra en una situación estable. </a:t>
            </a:r>
            <a:endParaRPr lang="es-ES" sz="1400" b="0" i="0" dirty="0">
              <a:solidFill>
                <a:srgbClr val="000000"/>
              </a:solidFill>
              <a:effectLst/>
              <a:highlight>
                <a:srgbClr val="FFFFFF"/>
              </a:highlight>
              <a:latin typeface="Segoe UI" panose="020B0502040204020203" pitchFamily="34" charset="0"/>
            </a:endParaRPr>
          </a:p>
          <a:p>
            <a:endParaRPr lang="es-CL" dirty="0"/>
          </a:p>
        </p:txBody>
      </p:sp>
    </p:spTree>
    <p:extLst>
      <p:ext uri="{BB962C8B-B14F-4D97-AF65-F5344CB8AC3E}">
        <p14:creationId xmlns:p14="http://schemas.microsoft.com/office/powerpoint/2010/main" val="9313973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7 Marcador de número de diapositiva"/>
          <p:cNvSpPr>
            <a:spLocks noGrp="1"/>
          </p:cNvSpPr>
          <p:nvPr>
            <p:ph type="sldNum" sz="quarter" idx="12"/>
          </p:nvPr>
        </p:nvSpPr>
        <p:spPr/>
        <p:txBody>
          <a:bodyPr/>
          <a:lstStyle/>
          <a:p>
            <a:fld id="{3352F6F5-E16D-F340-A90C-ABCF032D59B6}" type="slidenum">
              <a:rPr lang="es-ES_tradnl" smtClean="0"/>
              <a:pPr/>
              <a:t>8</a:t>
            </a:fld>
            <a:endParaRPr lang="es-ES_tradnl"/>
          </a:p>
        </p:txBody>
      </p:sp>
      <p:sp>
        <p:nvSpPr>
          <p:cNvPr id="5" name="4 Título"/>
          <p:cNvSpPr>
            <a:spLocks noGrp="1"/>
          </p:cNvSpPr>
          <p:nvPr>
            <p:ph type="title" idx="4294967295"/>
          </p:nvPr>
        </p:nvSpPr>
        <p:spPr>
          <a:xfrm>
            <a:off x="0" y="120136"/>
            <a:ext cx="7348081" cy="619125"/>
          </a:xfrm>
        </p:spPr>
        <p:txBody>
          <a:bodyPr>
            <a:normAutofit fontScale="90000"/>
          </a:bodyPr>
          <a:lstStyle/>
          <a:p>
            <a:r>
              <a:rPr lang="es-CL" dirty="0"/>
              <a:t>Metodología l</a:t>
            </a:r>
            <a:endParaRPr lang="es-ES" dirty="0"/>
          </a:p>
        </p:txBody>
      </p:sp>
      <p:sp>
        <p:nvSpPr>
          <p:cNvPr id="3" name="Rectángulo 2"/>
          <p:cNvSpPr/>
          <p:nvPr/>
        </p:nvSpPr>
        <p:spPr>
          <a:xfrm>
            <a:off x="180508" y="1467801"/>
            <a:ext cx="8215099" cy="3675365"/>
          </a:xfrm>
          <a:prstGeom prst="rect">
            <a:avLst/>
          </a:prstGeom>
        </p:spPr>
        <p:txBody>
          <a:bodyPr wrap="square">
            <a:spAutoFit/>
          </a:bodyPr>
          <a:lstStyle/>
          <a:p>
            <a:pPr algn="l" rtl="0" fontAlgn="base"/>
            <a:r>
              <a:rPr lang="es-ES" sz="1800" b="0" i="0" dirty="0">
                <a:solidFill>
                  <a:srgbClr val="000000"/>
                </a:solidFill>
                <a:effectLst/>
                <a:highlight>
                  <a:srgbClr val="FFFFFF"/>
                </a:highlight>
                <a:latin typeface="Aptos" panose="020B0004020202020204" pitchFamily="34" charset="0"/>
              </a:rPr>
              <a:t>Otorgaremos una Función Matemática para poder establecer un pronóstico de demanda que nos ayude a establecer como será el siguiente periodo en cuestión de la fundación donde: </a:t>
            </a:r>
          </a:p>
          <a:p>
            <a:pPr algn="l" rtl="0" fontAlgn="base"/>
            <a:endParaRPr lang="es-ES" sz="1800" b="0" i="0" dirty="0">
              <a:solidFill>
                <a:srgbClr val="000000"/>
              </a:solidFill>
              <a:effectLst/>
              <a:highlight>
                <a:srgbClr val="FFFFFF"/>
              </a:highlight>
              <a:latin typeface="Aptos" panose="020B0004020202020204" pitchFamily="34" charset="0"/>
            </a:endParaRPr>
          </a:p>
          <a:p>
            <a:pPr algn="l" rtl="0" fontAlgn="base">
              <a:buFont typeface="Arial" panose="020B0604020202020204" pitchFamily="34" charset="0"/>
              <a:buChar char="•"/>
            </a:pPr>
            <a:r>
              <a:rPr lang="es-ES" sz="1800" b="0" i="0" dirty="0">
                <a:solidFill>
                  <a:srgbClr val="000000"/>
                </a:solidFill>
                <a:effectLst/>
                <a:highlight>
                  <a:srgbClr val="FFFFFF"/>
                </a:highlight>
                <a:latin typeface="Aptos" panose="020B0004020202020204" pitchFamily="34" charset="0"/>
              </a:rPr>
              <a:t>Utiliza la fórmula de suavización exponencial simple: </a:t>
            </a:r>
            <a:r>
              <a:rPr lang="es-ES" sz="1800" b="0" i="0" dirty="0">
                <a:solidFill>
                  <a:srgbClr val="666666"/>
                </a:solidFill>
                <a:effectLst/>
                <a:highlight>
                  <a:srgbClr val="E1E3E6"/>
                </a:highlight>
                <a:latin typeface="Segoe UI" panose="020B0502040204020203" pitchFamily="34" charset="0"/>
              </a:rPr>
              <a:t>[Ecuación][Ecuación][Ecuación]</a:t>
            </a:r>
            <a:r>
              <a:rPr lang="es-ES" sz="1800" b="0" i="0" dirty="0">
                <a:solidFill>
                  <a:srgbClr val="000000"/>
                </a:solidFill>
                <a:effectLst/>
                <a:highlight>
                  <a:srgbClr val="FFFFFF"/>
                </a:highlight>
                <a:latin typeface="Aptos" panose="020B0004020202020204" pitchFamily="34" charset="0"/>
              </a:rPr>
              <a:t> Donde: </a:t>
            </a:r>
          </a:p>
          <a:p>
            <a:pPr algn="l" rtl="0" fontAlgn="base"/>
            <a:endParaRPr lang="es-ES" sz="1800" b="0" i="0" dirty="0">
              <a:solidFill>
                <a:srgbClr val="000000"/>
              </a:solidFill>
              <a:effectLst/>
              <a:highlight>
                <a:srgbClr val="FFFFFF"/>
              </a:highlight>
              <a:latin typeface="Aptos" panose="020B0004020202020204" pitchFamily="34" charset="0"/>
            </a:endParaRPr>
          </a:p>
          <a:p>
            <a:pPr algn="l" rtl="0" fontAlgn="base">
              <a:buFont typeface="Arial" panose="020B0604020202020204" pitchFamily="34" charset="0"/>
              <a:buChar char="•"/>
            </a:pPr>
            <a:r>
              <a:rPr lang="es-ES" sz="1800" b="0" i="0" dirty="0">
                <a:solidFill>
                  <a:srgbClr val="666666"/>
                </a:solidFill>
                <a:effectLst/>
                <a:highlight>
                  <a:srgbClr val="E1E3E6"/>
                </a:highlight>
                <a:latin typeface="Segoe UI" panose="020B0502040204020203" pitchFamily="34" charset="0"/>
              </a:rPr>
              <a:t>[Ecuación][Ecuación]</a:t>
            </a:r>
            <a:r>
              <a:rPr lang="es-ES" sz="1800" b="0" i="0" dirty="0">
                <a:solidFill>
                  <a:srgbClr val="000000"/>
                </a:solidFill>
                <a:effectLst/>
                <a:highlight>
                  <a:srgbClr val="FFFFFF"/>
                </a:highlight>
                <a:latin typeface="Aptos" panose="020B0004020202020204" pitchFamily="34" charset="0"/>
              </a:rPr>
              <a:t>es el pronóstico para el próximo período. </a:t>
            </a:r>
          </a:p>
          <a:p>
            <a:pPr algn="l" rtl="0" fontAlgn="base">
              <a:buFont typeface="Arial" panose="020B0604020202020204" pitchFamily="34" charset="0"/>
              <a:buChar char="•"/>
            </a:pPr>
            <a:r>
              <a:rPr lang="es-ES" sz="1800" b="0" i="0" dirty="0">
                <a:solidFill>
                  <a:srgbClr val="000000"/>
                </a:solidFill>
                <a:effectLst/>
                <a:highlight>
                  <a:srgbClr val="FFFFFF"/>
                </a:highlight>
                <a:latin typeface="Aptos" panose="020B0004020202020204" pitchFamily="34" charset="0"/>
              </a:rPr>
              <a:t>α es el factor de suavización (0 &lt; α &lt; 1). </a:t>
            </a:r>
          </a:p>
          <a:p>
            <a:pPr algn="l" rtl="0" fontAlgn="base">
              <a:buFont typeface="Arial" panose="020B0604020202020204" pitchFamily="34" charset="0"/>
              <a:buChar char="•"/>
            </a:pPr>
            <a:r>
              <a:rPr lang="es-ES" sz="1800" b="0" i="0" dirty="0">
                <a:solidFill>
                  <a:srgbClr val="000000"/>
                </a:solidFill>
                <a:effectLst/>
                <a:highlight>
                  <a:srgbClr val="FFFFFF"/>
                </a:highlight>
                <a:latin typeface="Aptos" panose="020B0004020202020204" pitchFamily="34" charset="0"/>
              </a:rPr>
              <a:t> At es el valor real en el período actual. </a:t>
            </a:r>
          </a:p>
          <a:p>
            <a:pPr algn="l" rtl="0" fontAlgn="base">
              <a:buFont typeface="Arial" panose="020B0604020202020204" pitchFamily="34" charset="0"/>
              <a:buChar char="•"/>
            </a:pPr>
            <a:r>
              <a:rPr lang="es-ES" sz="1800" b="0" i="0" dirty="0">
                <a:solidFill>
                  <a:srgbClr val="000000"/>
                </a:solidFill>
                <a:effectLst/>
                <a:highlight>
                  <a:srgbClr val="FFFFFF"/>
                </a:highlight>
                <a:latin typeface="Aptos" panose="020B0004020202020204" pitchFamily="34" charset="0"/>
              </a:rPr>
              <a:t>Ft es el pronóstico para el período actual. </a:t>
            </a:r>
          </a:p>
          <a:p>
            <a:pPr algn="l" rtl="0" fontAlgn="base"/>
            <a:endParaRPr lang="es-ES" sz="1800" b="0" i="0" dirty="0">
              <a:solidFill>
                <a:srgbClr val="000000"/>
              </a:solidFill>
              <a:effectLst/>
              <a:highlight>
                <a:srgbClr val="FFFFFF"/>
              </a:highlight>
              <a:latin typeface="Aptos" panose="020B0004020202020204" pitchFamily="34" charset="0"/>
            </a:endParaRPr>
          </a:p>
          <a:p>
            <a:pPr algn="just">
              <a:lnSpc>
                <a:spcPct val="115000"/>
              </a:lnSpc>
              <a:spcAft>
                <a:spcPts val="0"/>
              </a:spcAft>
            </a:pPr>
            <a:endParaRPr lang="es-CL" sz="1600" dirty="0">
              <a:latin typeface="Cambria" panose="02040503050406030204" pitchFamily="18" charset="0"/>
              <a:ea typeface="Times New Roman" panose="02020603050405020304" pitchFamily="18" charset="0"/>
              <a:cs typeface="Times New Roman" panose="02020603050405020304" pitchFamily="18" charset="0"/>
            </a:endParaRPr>
          </a:p>
        </p:txBody>
      </p:sp>
      <p:pic>
        <p:nvPicPr>
          <p:cNvPr id="2" name="Imagen 1">
            <a:extLst>
              <a:ext uri="{FF2B5EF4-FFF2-40B4-BE49-F238E27FC236}">
                <a16:creationId xmlns:a16="http://schemas.microsoft.com/office/drawing/2014/main" id="{6D957DB7-0080-B984-C8E6-59BFC3FE8AC8}"/>
              </a:ext>
            </a:extLst>
          </p:cNvPr>
          <p:cNvPicPr>
            <a:picLocks noChangeAspect="1"/>
          </p:cNvPicPr>
          <p:nvPr/>
        </p:nvPicPr>
        <p:blipFill>
          <a:blip r:embed="rId2"/>
          <a:stretch>
            <a:fillRect/>
          </a:stretch>
        </p:blipFill>
        <p:spPr>
          <a:xfrm>
            <a:off x="5249036" y="3877643"/>
            <a:ext cx="3894964" cy="2980357"/>
          </a:xfrm>
          <a:prstGeom prst="rect">
            <a:avLst/>
          </a:prstGeom>
        </p:spPr>
      </p:pic>
    </p:spTree>
    <p:extLst>
      <p:ext uri="{BB962C8B-B14F-4D97-AF65-F5344CB8AC3E}">
        <p14:creationId xmlns:p14="http://schemas.microsoft.com/office/powerpoint/2010/main" val="19153284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CBB88593-5FA1-43C0-9585-23225209D173}"/>
              </a:ext>
            </a:extLst>
          </p:cNvPr>
          <p:cNvSpPr>
            <a:spLocks noGrp="1"/>
          </p:cNvSpPr>
          <p:nvPr>
            <p:ph type="sldNum" sz="quarter" idx="12"/>
          </p:nvPr>
        </p:nvSpPr>
        <p:spPr/>
        <p:txBody>
          <a:bodyPr/>
          <a:lstStyle/>
          <a:p>
            <a:pPr defTabSz="342900"/>
            <a:fld id="{3352F6F5-E16D-F340-A90C-ABCF032D59B6}" type="slidenum">
              <a:rPr lang="es-ES_tradnl" sz="1200">
                <a:solidFill>
                  <a:prstClr val="black">
                    <a:tint val="75000"/>
                  </a:prstClr>
                </a:solidFill>
                <a:latin typeface="Calibri"/>
              </a:rPr>
              <a:pPr defTabSz="342900"/>
              <a:t>9</a:t>
            </a:fld>
            <a:endParaRPr lang="es-ES_tradnl" sz="1200" dirty="0">
              <a:solidFill>
                <a:prstClr val="black">
                  <a:tint val="75000"/>
                </a:prstClr>
              </a:solidFill>
              <a:latin typeface="Calibri"/>
            </a:endParaRPr>
          </a:p>
        </p:txBody>
      </p:sp>
      <p:sp>
        <p:nvSpPr>
          <p:cNvPr id="42" name="4 Título"/>
          <p:cNvSpPr txBox="1">
            <a:spLocks/>
          </p:cNvSpPr>
          <p:nvPr/>
        </p:nvSpPr>
        <p:spPr>
          <a:xfrm>
            <a:off x="213279" y="118202"/>
            <a:ext cx="7348081" cy="619125"/>
          </a:xfrm>
          <a:prstGeom prst="rect">
            <a:avLst/>
          </a:prstGeom>
        </p:spPr>
        <p:txBody>
          <a:bodyPr vert="horz" lIns="91440" tIns="45720" rIns="91440" bIns="45720" rtlCol="0" anchor="ctr">
            <a:normAutofit fontScale="975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s-ES" dirty="0">
                <a:solidFill>
                  <a:schemeClr val="bg1"/>
                </a:solidFill>
              </a:rPr>
              <a:t>Metodología ll</a:t>
            </a:r>
          </a:p>
        </p:txBody>
      </p:sp>
      <p:sp>
        <p:nvSpPr>
          <p:cNvPr id="3" name="CuadroTexto 2">
            <a:extLst>
              <a:ext uri="{FF2B5EF4-FFF2-40B4-BE49-F238E27FC236}">
                <a16:creationId xmlns:a16="http://schemas.microsoft.com/office/drawing/2014/main" id="{52912063-A0EF-3F83-2DFE-01A3E9875A29}"/>
              </a:ext>
            </a:extLst>
          </p:cNvPr>
          <p:cNvSpPr txBox="1"/>
          <p:nvPr/>
        </p:nvSpPr>
        <p:spPr>
          <a:xfrm>
            <a:off x="213279" y="1096556"/>
            <a:ext cx="8451750" cy="4124206"/>
          </a:xfrm>
          <a:prstGeom prst="rect">
            <a:avLst/>
          </a:prstGeom>
          <a:noFill/>
        </p:spPr>
        <p:txBody>
          <a:bodyPr wrap="square" rtlCol="0">
            <a:spAutoFit/>
          </a:bodyPr>
          <a:lstStyle/>
          <a:p>
            <a:pPr algn="ctr" rtl="0" fontAlgn="base"/>
            <a:r>
              <a:rPr lang="es-ES" sz="1600" b="0" i="0" dirty="0">
                <a:solidFill>
                  <a:srgbClr val="000000"/>
                </a:solidFill>
                <a:effectLst/>
                <a:highlight>
                  <a:srgbClr val="FFFFFF"/>
                </a:highlight>
                <a:latin typeface="Aptos" panose="020B0004020202020204" pitchFamily="34" charset="0"/>
              </a:rPr>
              <a:t>La suavización exponencial simple, técnica de pronóstico muy utilizada en el modelado matemático. Este método se basa en un modelo de serie temporal que utiliza un promedio ponderado de los datos anteriores para generar predicciones futuras, lo que lo convierte en una herramienta valiosa para anticipar tendencias y patrones en diversos contextos. Esto nos ayudara principalmente para saber si obtendremos un balance positivo próximamente.  </a:t>
            </a:r>
          </a:p>
          <a:p>
            <a:pPr algn="ctr" rtl="0" fontAlgn="base"/>
            <a:endParaRPr lang="es-ES" sz="1400" dirty="0">
              <a:solidFill>
                <a:srgbClr val="000000"/>
              </a:solidFill>
              <a:highlight>
                <a:srgbClr val="FFFFFF"/>
              </a:highlight>
              <a:latin typeface="Aptos" panose="020B0004020202020204" pitchFamily="34" charset="0"/>
            </a:endParaRPr>
          </a:p>
          <a:p>
            <a:pPr algn="ctr" rtl="0" fontAlgn="base"/>
            <a:endParaRPr lang="es-ES" sz="1400" b="0" i="0" dirty="0">
              <a:solidFill>
                <a:srgbClr val="000000"/>
              </a:solidFill>
              <a:effectLst/>
              <a:highlight>
                <a:srgbClr val="FFFFFF"/>
              </a:highlight>
              <a:latin typeface="Segoe UI" panose="020B0502040204020203" pitchFamily="34" charset="0"/>
            </a:endParaRPr>
          </a:p>
          <a:p>
            <a:pPr algn="ctr" rtl="0" fontAlgn="base"/>
            <a:r>
              <a:rPr lang="en-US" sz="1400" b="1" i="0" u="sng" dirty="0" err="1">
                <a:solidFill>
                  <a:srgbClr val="000000"/>
                </a:solidFill>
                <a:effectLst/>
                <a:highlight>
                  <a:srgbClr val="FFFFFF"/>
                </a:highlight>
                <a:latin typeface="Aptos" panose="020B0004020202020204" pitchFamily="34" charset="0"/>
              </a:rPr>
              <a:t>Aplicación</a:t>
            </a:r>
            <a:r>
              <a:rPr lang="en-US" sz="1400" b="1" i="0" u="sng" dirty="0">
                <a:solidFill>
                  <a:srgbClr val="000000"/>
                </a:solidFill>
                <a:effectLst/>
                <a:highlight>
                  <a:srgbClr val="FFFFFF"/>
                </a:highlight>
                <a:latin typeface="Aptos" panose="020B0004020202020204" pitchFamily="34" charset="0"/>
              </a:rPr>
              <a:t> de la </a:t>
            </a:r>
            <a:r>
              <a:rPr lang="en-US" sz="1400" b="1" i="0" u="sng" dirty="0" err="1">
                <a:solidFill>
                  <a:srgbClr val="000000"/>
                </a:solidFill>
                <a:effectLst/>
                <a:highlight>
                  <a:srgbClr val="FFFFFF"/>
                </a:highlight>
                <a:latin typeface="Aptos" panose="020B0004020202020204" pitchFamily="34" charset="0"/>
              </a:rPr>
              <a:t>función</a:t>
            </a:r>
            <a:r>
              <a:rPr lang="en-US" sz="1400" b="1" i="0" u="sng" dirty="0">
                <a:solidFill>
                  <a:srgbClr val="000000"/>
                </a:solidFill>
                <a:effectLst/>
                <a:highlight>
                  <a:srgbClr val="FFFFFF"/>
                </a:highlight>
                <a:latin typeface="Aptos" panose="020B0004020202020204" pitchFamily="34" charset="0"/>
              </a:rPr>
              <a:t> </a:t>
            </a:r>
            <a:r>
              <a:rPr lang="en-US" sz="1400" b="1" i="0" u="sng" dirty="0" err="1">
                <a:solidFill>
                  <a:srgbClr val="000000"/>
                </a:solidFill>
                <a:effectLst/>
                <a:highlight>
                  <a:srgbClr val="FFFFFF"/>
                </a:highlight>
                <a:latin typeface="Aptos" panose="020B0004020202020204" pitchFamily="34" charset="0"/>
              </a:rPr>
              <a:t>exponencial</a:t>
            </a:r>
            <a:r>
              <a:rPr lang="en-US" sz="1400" b="1" i="0" u="sng" dirty="0">
                <a:solidFill>
                  <a:srgbClr val="000000"/>
                </a:solidFill>
                <a:effectLst/>
                <a:highlight>
                  <a:srgbClr val="FFFFFF"/>
                </a:highlight>
                <a:latin typeface="Aptos" panose="020B0004020202020204" pitchFamily="34" charset="0"/>
              </a:rPr>
              <a:t> </a:t>
            </a:r>
            <a:r>
              <a:rPr lang="en-US" sz="1400" b="1" i="0" u="sng" dirty="0" err="1">
                <a:solidFill>
                  <a:srgbClr val="000000"/>
                </a:solidFill>
                <a:effectLst/>
                <a:highlight>
                  <a:srgbClr val="FFFFFF"/>
                </a:highlight>
                <a:latin typeface="Aptos" panose="020B0004020202020204" pitchFamily="34" charset="0"/>
              </a:rPr>
              <a:t>en</a:t>
            </a:r>
            <a:r>
              <a:rPr lang="en-US" sz="1400" b="1" i="0" u="sng" dirty="0">
                <a:solidFill>
                  <a:srgbClr val="000000"/>
                </a:solidFill>
                <a:effectLst/>
                <a:highlight>
                  <a:srgbClr val="FFFFFF"/>
                </a:highlight>
                <a:latin typeface="Aptos" panose="020B0004020202020204" pitchFamily="34" charset="0"/>
              </a:rPr>
              <a:t> </a:t>
            </a:r>
            <a:r>
              <a:rPr lang="en-US" sz="1400" b="1" i="0" u="sng" dirty="0" err="1">
                <a:solidFill>
                  <a:srgbClr val="000000"/>
                </a:solidFill>
                <a:effectLst/>
                <a:highlight>
                  <a:srgbClr val="FFFFFF"/>
                </a:highlight>
                <a:latin typeface="Aptos" panose="020B0004020202020204" pitchFamily="34" charset="0"/>
              </a:rPr>
              <a:t>pronósticos</a:t>
            </a:r>
            <a:r>
              <a:rPr lang="en-US" sz="1400" b="1" i="0" u="sng" dirty="0">
                <a:solidFill>
                  <a:srgbClr val="000000"/>
                </a:solidFill>
                <a:effectLst/>
                <a:highlight>
                  <a:srgbClr val="FFFFFF"/>
                </a:highlight>
                <a:latin typeface="Aptos" panose="020B0004020202020204" pitchFamily="34" charset="0"/>
              </a:rPr>
              <a:t> de </a:t>
            </a:r>
            <a:r>
              <a:rPr lang="en-US" sz="1400" b="1" i="0" u="sng" dirty="0" err="1">
                <a:solidFill>
                  <a:srgbClr val="000000"/>
                </a:solidFill>
                <a:effectLst/>
                <a:highlight>
                  <a:srgbClr val="FFFFFF"/>
                </a:highlight>
                <a:latin typeface="Aptos" panose="020B0004020202020204" pitchFamily="34" charset="0"/>
              </a:rPr>
              <a:t>demanda</a:t>
            </a:r>
            <a:r>
              <a:rPr lang="en-US" sz="1400" b="1" u="sng" dirty="0">
                <a:solidFill>
                  <a:srgbClr val="000000"/>
                </a:solidFill>
                <a:highlight>
                  <a:srgbClr val="FFFFFF"/>
                </a:highlight>
                <a:latin typeface="Aptos" panose="020B0004020202020204" pitchFamily="34" charset="0"/>
              </a:rPr>
              <a:t>:</a:t>
            </a:r>
            <a:endParaRPr lang="es-ES" sz="1400" b="1" i="0" u="sng" dirty="0">
              <a:solidFill>
                <a:srgbClr val="000000"/>
              </a:solidFill>
              <a:effectLst/>
              <a:highlight>
                <a:srgbClr val="FFFFFF"/>
              </a:highlight>
              <a:latin typeface="Segoe UI" panose="020B0502040204020203" pitchFamily="34" charset="0"/>
            </a:endParaRPr>
          </a:p>
          <a:p>
            <a:pPr algn="ctr" rtl="0" fontAlgn="base"/>
            <a:r>
              <a:rPr lang="en-US" sz="1400" b="0" i="0" dirty="0">
                <a:solidFill>
                  <a:srgbClr val="000000"/>
                </a:solidFill>
                <a:effectLst/>
                <a:highlight>
                  <a:srgbClr val="FFFFFF"/>
                </a:highlight>
                <a:latin typeface="Aptos" panose="020B0004020202020204" pitchFamily="34" charset="0"/>
              </a:rPr>
              <a:t>La </a:t>
            </a:r>
            <a:r>
              <a:rPr lang="en-US" sz="1400" b="0" i="0" dirty="0" err="1">
                <a:solidFill>
                  <a:srgbClr val="000000"/>
                </a:solidFill>
                <a:effectLst/>
                <a:highlight>
                  <a:srgbClr val="FFFFFF"/>
                </a:highlight>
                <a:latin typeface="Aptos" panose="020B0004020202020204" pitchFamily="34" charset="0"/>
              </a:rPr>
              <a:t>función</a:t>
            </a:r>
            <a:r>
              <a:rPr lang="en-US" sz="1400" b="0" i="0" dirty="0">
                <a:solidFill>
                  <a:srgbClr val="000000"/>
                </a:solidFill>
                <a:effectLst/>
                <a:highlight>
                  <a:srgbClr val="FFFFFF"/>
                </a:highlight>
                <a:latin typeface="Aptos" panose="020B0004020202020204" pitchFamily="34" charset="0"/>
              </a:rPr>
              <a:t> </a:t>
            </a:r>
            <a:r>
              <a:rPr lang="en-US" sz="1400" b="0" i="0" dirty="0" err="1">
                <a:solidFill>
                  <a:srgbClr val="000000"/>
                </a:solidFill>
                <a:effectLst/>
                <a:highlight>
                  <a:srgbClr val="FFFFFF"/>
                </a:highlight>
                <a:latin typeface="Aptos" panose="020B0004020202020204" pitchFamily="34" charset="0"/>
              </a:rPr>
              <a:t>exponencial</a:t>
            </a:r>
            <a:r>
              <a:rPr lang="en-US" sz="1400" b="0" i="0" dirty="0">
                <a:solidFill>
                  <a:srgbClr val="000000"/>
                </a:solidFill>
                <a:effectLst/>
                <a:highlight>
                  <a:srgbClr val="FFFFFF"/>
                </a:highlight>
                <a:latin typeface="Aptos" panose="020B0004020202020204" pitchFamily="34" charset="0"/>
              </a:rPr>
              <a:t> se </a:t>
            </a:r>
            <a:r>
              <a:rPr lang="en-US" sz="1400" b="0" i="0" dirty="0" err="1">
                <a:solidFill>
                  <a:srgbClr val="000000"/>
                </a:solidFill>
                <a:effectLst/>
                <a:highlight>
                  <a:srgbClr val="FFFFFF"/>
                </a:highlight>
                <a:latin typeface="Aptos" panose="020B0004020202020204" pitchFamily="34" charset="0"/>
              </a:rPr>
              <a:t>utiliza</a:t>
            </a:r>
            <a:r>
              <a:rPr lang="en-US" sz="1400" b="0" i="0" dirty="0">
                <a:solidFill>
                  <a:srgbClr val="000000"/>
                </a:solidFill>
                <a:effectLst/>
                <a:highlight>
                  <a:srgbClr val="FFFFFF"/>
                </a:highlight>
                <a:latin typeface="Aptos" panose="020B0004020202020204" pitchFamily="34" charset="0"/>
              </a:rPr>
              <a:t> </a:t>
            </a:r>
            <a:r>
              <a:rPr lang="en-US" sz="1400" b="0" i="0" dirty="0" err="1">
                <a:solidFill>
                  <a:srgbClr val="000000"/>
                </a:solidFill>
                <a:effectLst/>
                <a:highlight>
                  <a:srgbClr val="FFFFFF"/>
                </a:highlight>
                <a:latin typeface="Aptos" panose="020B0004020202020204" pitchFamily="34" charset="0"/>
              </a:rPr>
              <a:t>comúnmente</a:t>
            </a:r>
            <a:r>
              <a:rPr lang="en-US" sz="1400" b="0" i="0" dirty="0">
                <a:solidFill>
                  <a:srgbClr val="000000"/>
                </a:solidFill>
                <a:effectLst/>
                <a:highlight>
                  <a:srgbClr val="FFFFFF"/>
                </a:highlight>
                <a:latin typeface="Aptos" panose="020B0004020202020204" pitchFamily="34" charset="0"/>
              </a:rPr>
              <a:t> </a:t>
            </a:r>
            <a:r>
              <a:rPr lang="en-US" sz="1400" b="0" i="0" dirty="0" err="1">
                <a:solidFill>
                  <a:srgbClr val="000000"/>
                </a:solidFill>
                <a:effectLst/>
                <a:highlight>
                  <a:srgbClr val="FFFFFF"/>
                </a:highlight>
                <a:latin typeface="Aptos" panose="020B0004020202020204" pitchFamily="34" charset="0"/>
              </a:rPr>
              <a:t>en</a:t>
            </a:r>
            <a:r>
              <a:rPr lang="en-US" sz="1400" b="0" i="0" dirty="0">
                <a:solidFill>
                  <a:srgbClr val="000000"/>
                </a:solidFill>
                <a:effectLst/>
                <a:highlight>
                  <a:srgbClr val="FFFFFF"/>
                </a:highlight>
                <a:latin typeface="Aptos" panose="020B0004020202020204" pitchFamily="34" charset="0"/>
              </a:rPr>
              <a:t> </a:t>
            </a:r>
            <a:r>
              <a:rPr lang="en-US" sz="1400" b="0" i="0" dirty="0" err="1">
                <a:solidFill>
                  <a:srgbClr val="000000"/>
                </a:solidFill>
                <a:effectLst/>
                <a:highlight>
                  <a:srgbClr val="FFFFFF"/>
                </a:highlight>
                <a:latin typeface="Aptos" panose="020B0004020202020204" pitchFamily="34" charset="0"/>
              </a:rPr>
              <a:t>el</a:t>
            </a:r>
            <a:r>
              <a:rPr lang="en-US" sz="1400" b="0" i="0" dirty="0">
                <a:solidFill>
                  <a:srgbClr val="000000"/>
                </a:solidFill>
                <a:effectLst/>
                <a:highlight>
                  <a:srgbClr val="FFFFFF"/>
                </a:highlight>
                <a:latin typeface="Aptos" panose="020B0004020202020204" pitchFamily="34" charset="0"/>
              </a:rPr>
              <a:t> </a:t>
            </a:r>
            <a:r>
              <a:rPr lang="en-US" sz="1400" b="0" i="0" dirty="0" err="1">
                <a:solidFill>
                  <a:srgbClr val="000000"/>
                </a:solidFill>
                <a:effectLst/>
                <a:highlight>
                  <a:srgbClr val="FFFFFF"/>
                </a:highlight>
                <a:latin typeface="Aptos" panose="020B0004020202020204" pitchFamily="34" charset="0"/>
              </a:rPr>
              <a:t>pronóstico</a:t>
            </a:r>
            <a:r>
              <a:rPr lang="en-US" sz="1400" b="0" i="0" dirty="0">
                <a:solidFill>
                  <a:srgbClr val="000000"/>
                </a:solidFill>
                <a:effectLst/>
                <a:highlight>
                  <a:srgbClr val="FFFFFF"/>
                </a:highlight>
                <a:latin typeface="Aptos" panose="020B0004020202020204" pitchFamily="34" charset="0"/>
              </a:rPr>
              <a:t> de </a:t>
            </a:r>
            <a:r>
              <a:rPr lang="en-US" sz="1400" b="0" i="0" dirty="0" err="1">
                <a:solidFill>
                  <a:srgbClr val="000000"/>
                </a:solidFill>
                <a:effectLst/>
                <a:highlight>
                  <a:srgbClr val="FFFFFF"/>
                </a:highlight>
                <a:latin typeface="Aptos" panose="020B0004020202020204" pitchFamily="34" charset="0"/>
              </a:rPr>
              <a:t>demanda</a:t>
            </a:r>
            <a:r>
              <a:rPr lang="en-US" sz="1400" b="0" i="0" dirty="0">
                <a:solidFill>
                  <a:srgbClr val="000000"/>
                </a:solidFill>
                <a:effectLst/>
                <a:highlight>
                  <a:srgbClr val="FFFFFF"/>
                </a:highlight>
                <a:latin typeface="Aptos" panose="020B0004020202020204" pitchFamily="34" charset="0"/>
              </a:rPr>
              <a:t>, </a:t>
            </a:r>
            <a:r>
              <a:rPr lang="en-US" sz="1400" b="0" i="0" dirty="0" err="1">
                <a:solidFill>
                  <a:srgbClr val="000000"/>
                </a:solidFill>
                <a:effectLst/>
                <a:highlight>
                  <a:srgbClr val="FFFFFF"/>
                </a:highlight>
                <a:latin typeface="Aptos" panose="020B0004020202020204" pitchFamily="34" charset="0"/>
              </a:rPr>
              <a:t>ya</a:t>
            </a:r>
            <a:r>
              <a:rPr lang="en-US" sz="1400" b="0" i="0" dirty="0">
                <a:solidFill>
                  <a:srgbClr val="000000"/>
                </a:solidFill>
                <a:effectLst/>
                <a:highlight>
                  <a:srgbClr val="FFFFFF"/>
                </a:highlight>
                <a:latin typeface="Aptos" panose="020B0004020202020204" pitchFamily="34" charset="0"/>
              </a:rPr>
              <a:t> que </a:t>
            </a:r>
            <a:r>
              <a:rPr lang="en-US" sz="1400" b="0" i="0" dirty="0" err="1">
                <a:solidFill>
                  <a:srgbClr val="000000"/>
                </a:solidFill>
                <a:effectLst/>
                <a:highlight>
                  <a:srgbClr val="FFFFFF"/>
                </a:highlight>
                <a:latin typeface="Aptos" panose="020B0004020202020204" pitchFamily="34" charset="0"/>
              </a:rPr>
              <a:t>permite</a:t>
            </a:r>
            <a:r>
              <a:rPr lang="en-US" sz="1400" b="0" i="0" dirty="0">
                <a:solidFill>
                  <a:srgbClr val="000000"/>
                </a:solidFill>
                <a:effectLst/>
                <a:highlight>
                  <a:srgbClr val="FFFFFF"/>
                </a:highlight>
                <a:latin typeface="Aptos" panose="020B0004020202020204" pitchFamily="34" charset="0"/>
              </a:rPr>
              <a:t> </a:t>
            </a:r>
            <a:r>
              <a:rPr lang="en-US" sz="1400" b="0" i="0" dirty="0" err="1">
                <a:solidFill>
                  <a:srgbClr val="000000"/>
                </a:solidFill>
                <a:effectLst/>
                <a:highlight>
                  <a:srgbClr val="FFFFFF"/>
                </a:highlight>
                <a:latin typeface="Aptos" panose="020B0004020202020204" pitchFamily="34" charset="0"/>
              </a:rPr>
              <a:t>modelar</a:t>
            </a:r>
            <a:r>
              <a:rPr lang="en-US" sz="1400" b="0" i="0" dirty="0">
                <a:solidFill>
                  <a:srgbClr val="000000"/>
                </a:solidFill>
                <a:effectLst/>
                <a:highlight>
                  <a:srgbClr val="FFFFFF"/>
                </a:highlight>
                <a:latin typeface="Aptos" panose="020B0004020202020204" pitchFamily="34" charset="0"/>
              </a:rPr>
              <a:t> </a:t>
            </a:r>
            <a:r>
              <a:rPr lang="en-US" sz="1400" b="0" i="0" dirty="0" err="1">
                <a:solidFill>
                  <a:srgbClr val="000000"/>
                </a:solidFill>
                <a:effectLst/>
                <a:highlight>
                  <a:srgbClr val="FFFFFF"/>
                </a:highlight>
                <a:latin typeface="Aptos" panose="020B0004020202020204" pitchFamily="34" charset="0"/>
              </a:rPr>
              <a:t>el</a:t>
            </a:r>
            <a:r>
              <a:rPr lang="en-US" sz="1400" b="0" i="0" dirty="0">
                <a:solidFill>
                  <a:srgbClr val="000000"/>
                </a:solidFill>
                <a:effectLst/>
                <a:highlight>
                  <a:srgbClr val="FFFFFF"/>
                </a:highlight>
                <a:latin typeface="Aptos" panose="020B0004020202020204" pitchFamily="34" charset="0"/>
              </a:rPr>
              <a:t> </a:t>
            </a:r>
            <a:r>
              <a:rPr lang="en-US" sz="1400" b="0" i="0" dirty="0" err="1">
                <a:solidFill>
                  <a:srgbClr val="000000"/>
                </a:solidFill>
                <a:effectLst/>
                <a:highlight>
                  <a:srgbClr val="FFFFFF"/>
                </a:highlight>
                <a:latin typeface="Aptos" panose="020B0004020202020204" pitchFamily="34" charset="0"/>
              </a:rPr>
              <a:t>crecimiento</a:t>
            </a:r>
            <a:r>
              <a:rPr lang="en-US" sz="1400" b="0" i="0" dirty="0">
                <a:solidFill>
                  <a:srgbClr val="000000"/>
                </a:solidFill>
                <a:effectLst/>
                <a:highlight>
                  <a:srgbClr val="FFFFFF"/>
                </a:highlight>
                <a:latin typeface="Aptos" panose="020B0004020202020204" pitchFamily="34" charset="0"/>
              </a:rPr>
              <a:t> y la </a:t>
            </a:r>
            <a:r>
              <a:rPr lang="en-US" sz="1400" b="0" i="0" dirty="0" err="1">
                <a:solidFill>
                  <a:srgbClr val="000000"/>
                </a:solidFill>
                <a:effectLst/>
                <a:highlight>
                  <a:srgbClr val="FFFFFF"/>
                </a:highlight>
                <a:latin typeface="Aptos" panose="020B0004020202020204" pitchFamily="34" charset="0"/>
              </a:rPr>
              <a:t>decadencia</a:t>
            </a:r>
            <a:r>
              <a:rPr lang="en-US" sz="1400" b="0" i="0" dirty="0">
                <a:solidFill>
                  <a:srgbClr val="000000"/>
                </a:solidFill>
                <a:effectLst/>
                <a:highlight>
                  <a:srgbClr val="FFFFFF"/>
                </a:highlight>
                <a:latin typeface="Aptos" panose="020B0004020202020204" pitchFamily="34" charset="0"/>
              </a:rPr>
              <a:t> de </a:t>
            </a:r>
            <a:r>
              <a:rPr lang="en-US" sz="1400" b="0" i="0" dirty="0" err="1">
                <a:solidFill>
                  <a:srgbClr val="000000"/>
                </a:solidFill>
                <a:effectLst/>
                <a:highlight>
                  <a:srgbClr val="FFFFFF"/>
                </a:highlight>
                <a:latin typeface="Aptos" panose="020B0004020202020204" pitchFamily="34" charset="0"/>
              </a:rPr>
              <a:t>patrones</a:t>
            </a:r>
            <a:r>
              <a:rPr lang="en-US" sz="1400" b="0" i="0" dirty="0">
                <a:solidFill>
                  <a:srgbClr val="000000"/>
                </a:solidFill>
                <a:effectLst/>
                <a:highlight>
                  <a:srgbClr val="FFFFFF"/>
                </a:highlight>
                <a:latin typeface="Aptos" panose="020B0004020202020204" pitchFamily="34" charset="0"/>
              </a:rPr>
              <a:t> de </a:t>
            </a:r>
            <a:r>
              <a:rPr lang="en-US" sz="1400" b="0" i="0" dirty="0" err="1">
                <a:solidFill>
                  <a:srgbClr val="000000"/>
                </a:solidFill>
                <a:effectLst/>
                <a:highlight>
                  <a:srgbClr val="FFFFFF"/>
                </a:highlight>
                <a:latin typeface="Aptos" panose="020B0004020202020204" pitchFamily="34" charset="0"/>
              </a:rPr>
              <a:t>consumo</a:t>
            </a:r>
            <a:r>
              <a:rPr lang="en-US" sz="1400" b="0" i="0" dirty="0">
                <a:solidFill>
                  <a:srgbClr val="000000"/>
                </a:solidFill>
                <a:effectLst/>
                <a:highlight>
                  <a:srgbClr val="FFFFFF"/>
                </a:highlight>
                <a:latin typeface="Aptos" panose="020B0004020202020204" pitchFamily="34" charset="0"/>
              </a:rPr>
              <a:t> a lo largo del </a:t>
            </a:r>
            <a:r>
              <a:rPr lang="en-US" sz="1400" b="0" i="0" dirty="0" err="1">
                <a:solidFill>
                  <a:srgbClr val="000000"/>
                </a:solidFill>
                <a:effectLst/>
                <a:highlight>
                  <a:srgbClr val="FFFFFF"/>
                </a:highlight>
                <a:latin typeface="Aptos" panose="020B0004020202020204" pitchFamily="34" charset="0"/>
              </a:rPr>
              <a:t>tiempo</a:t>
            </a:r>
            <a:r>
              <a:rPr lang="en-US" sz="1400" b="0" i="0" dirty="0">
                <a:solidFill>
                  <a:srgbClr val="000000"/>
                </a:solidFill>
                <a:effectLst/>
                <a:highlight>
                  <a:srgbClr val="FFFFFF"/>
                </a:highlight>
                <a:latin typeface="Aptos" panose="020B0004020202020204" pitchFamily="34" charset="0"/>
              </a:rPr>
              <a:t>.</a:t>
            </a:r>
            <a:r>
              <a:rPr lang="es-ES" sz="1400" b="0" i="0" dirty="0">
                <a:solidFill>
                  <a:srgbClr val="000000"/>
                </a:solidFill>
                <a:effectLst/>
                <a:highlight>
                  <a:srgbClr val="FFFFFF"/>
                </a:highlight>
                <a:latin typeface="Aptos" panose="020B0004020202020204" pitchFamily="34" charset="0"/>
              </a:rPr>
              <a:t> </a:t>
            </a:r>
            <a:endParaRPr lang="es-ES" sz="1400" b="0" i="0" dirty="0">
              <a:solidFill>
                <a:srgbClr val="000000"/>
              </a:solidFill>
              <a:effectLst/>
              <a:highlight>
                <a:srgbClr val="FFFFFF"/>
              </a:highlight>
              <a:latin typeface="Segoe UI" panose="020B0502040204020203" pitchFamily="34" charset="0"/>
            </a:endParaRPr>
          </a:p>
          <a:p>
            <a:pPr algn="ctr" rtl="0" fontAlgn="base"/>
            <a:endParaRPr lang="en-US" sz="1400" b="0" i="0" dirty="0">
              <a:solidFill>
                <a:srgbClr val="000000"/>
              </a:solidFill>
              <a:effectLst/>
              <a:highlight>
                <a:srgbClr val="FFFFFF"/>
              </a:highlight>
              <a:latin typeface="Aptos" panose="020B0004020202020204" pitchFamily="34" charset="0"/>
            </a:endParaRPr>
          </a:p>
          <a:p>
            <a:pPr algn="ctr" rtl="0" fontAlgn="base"/>
            <a:r>
              <a:rPr lang="en-US" sz="1400" b="1" i="0" u="sng" dirty="0" err="1">
                <a:solidFill>
                  <a:srgbClr val="000000"/>
                </a:solidFill>
                <a:effectLst/>
                <a:highlight>
                  <a:srgbClr val="FFFFFF"/>
                </a:highlight>
                <a:latin typeface="Aptos" panose="020B0004020202020204" pitchFamily="34" charset="0"/>
              </a:rPr>
              <a:t>Ventajas</a:t>
            </a:r>
            <a:r>
              <a:rPr lang="en-US" sz="1400" b="1" i="0" u="sng" dirty="0">
                <a:solidFill>
                  <a:srgbClr val="000000"/>
                </a:solidFill>
                <a:effectLst/>
                <a:highlight>
                  <a:srgbClr val="FFFFFF"/>
                </a:highlight>
                <a:latin typeface="Aptos" panose="020B0004020202020204" pitchFamily="34" charset="0"/>
              </a:rPr>
              <a:t> de la </a:t>
            </a:r>
            <a:r>
              <a:rPr lang="en-US" sz="1400" b="1" i="0" u="sng" dirty="0" err="1">
                <a:solidFill>
                  <a:srgbClr val="000000"/>
                </a:solidFill>
                <a:effectLst/>
                <a:highlight>
                  <a:srgbClr val="FFFFFF"/>
                </a:highlight>
                <a:latin typeface="Aptos" panose="020B0004020202020204" pitchFamily="34" charset="0"/>
              </a:rPr>
              <a:t>exponencial</a:t>
            </a:r>
            <a:r>
              <a:rPr lang="es-ES" sz="1400" b="1" i="0" u="sng" dirty="0">
                <a:solidFill>
                  <a:srgbClr val="000000"/>
                </a:solidFill>
                <a:effectLst/>
                <a:highlight>
                  <a:srgbClr val="FFFFFF"/>
                </a:highlight>
                <a:latin typeface="Aptos" panose="020B0004020202020204" pitchFamily="34" charset="0"/>
              </a:rPr>
              <a:t> </a:t>
            </a:r>
            <a:endParaRPr lang="es-ES" sz="1400" b="1" i="0" u="sng" dirty="0">
              <a:solidFill>
                <a:srgbClr val="000000"/>
              </a:solidFill>
              <a:effectLst/>
              <a:highlight>
                <a:srgbClr val="FFFFFF"/>
              </a:highlight>
              <a:latin typeface="Segoe UI" panose="020B0502040204020203" pitchFamily="34" charset="0"/>
            </a:endParaRPr>
          </a:p>
          <a:p>
            <a:pPr algn="ctr" rtl="0" fontAlgn="base"/>
            <a:r>
              <a:rPr lang="en-US" sz="1400" b="0" i="0" dirty="0">
                <a:solidFill>
                  <a:srgbClr val="000000"/>
                </a:solidFill>
                <a:effectLst/>
                <a:highlight>
                  <a:srgbClr val="FFFFFF"/>
                </a:highlight>
                <a:latin typeface="Aptos" panose="020B0004020202020204" pitchFamily="34" charset="0"/>
              </a:rPr>
              <a:t>Este </a:t>
            </a:r>
            <a:r>
              <a:rPr lang="en-US" sz="1400" b="0" i="0" dirty="0" err="1">
                <a:solidFill>
                  <a:srgbClr val="000000"/>
                </a:solidFill>
                <a:effectLst/>
                <a:highlight>
                  <a:srgbClr val="FFFFFF"/>
                </a:highlight>
                <a:latin typeface="Aptos" panose="020B0004020202020204" pitchFamily="34" charset="0"/>
              </a:rPr>
              <a:t>método</a:t>
            </a:r>
            <a:r>
              <a:rPr lang="en-US" sz="1400" b="0" i="0" dirty="0">
                <a:solidFill>
                  <a:srgbClr val="000000"/>
                </a:solidFill>
                <a:effectLst/>
                <a:highlight>
                  <a:srgbClr val="FFFFFF"/>
                </a:highlight>
                <a:latin typeface="Aptos" panose="020B0004020202020204" pitchFamily="34" charset="0"/>
              </a:rPr>
              <a:t> es </a:t>
            </a:r>
            <a:r>
              <a:rPr lang="en-US" sz="1400" b="0" i="0" dirty="0" err="1">
                <a:solidFill>
                  <a:srgbClr val="000000"/>
                </a:solidFill>
                <a:effectLst/>
                <a:highlight>
                  <a:srgbClr val="FFFFFF"/>
                </a:highlight>
                <a:latin typeface="Aptos" panose="020B0004020202020204" pitchFamily="34" charset="0"/>
              </a:rPr>
              <a:t>efectivo</a:t>
            </a:r>
            <a:r>
              <a:rPr lang="en-US" sz="1400" b="0" i="0" dirty="0">
                <a:solidFill>
                  <a:srgbClr val="000000"/>
                </a:solidFill>
                <a:effectLst/>
                <a:highlight>
                  <a:srgbClr val="FFFFFF"/>
                </a:highlight>
                <a:latin typeface="Aptos" panose="020B0004020202020204" pitchFamily="34" charset="0"/>
              </a:rPr>
              <a:t> para </a:t>
            </a:r>
            <a:r>
              <a:rPr lang="en-US" sz="1400" b="0" i="0" dirty="0" err="1">
                <a:solidFill>
                  <a:srgbClr val="000000"/>
                </a:solidFill>
                <a:effectLst/>
                <a:highlight>
                  <a:srgbClr val="FFFFFF"/>
                </a:highlight>
                <a:latin typeface="Aptos" panose="020B0004020202020204" pitchFamily="34" charset="0"/>
              </a:rPr>
              <a:t>capturar</a:t>
            </a:r>
            <a:r>
              <a:rPr lang="en-US" sz="1400" b="0" i="0" dirty="0">
                <a:solidFill>
                  <a:srgbClr val="000000"/>
                </a:solidFill>
                <a:effectLst/>
                <a:highlight>
                  <a:srgbClr val="FFFFFF"/>
                </a:highlight>
                <a:latin typeface="Aptos" panose="020B0004020202020204" pitchFamily="34" charset="0"/>
              </a:rPr>
              <a:t> </a:t>
            </a:r>
            <a:r>
              <a:rPr lang="en-US" sz="1400" b="0" i="0" dirty="0" err="1">
                <a:solidFill>
                  <a:srgbClr val="000000"/>
                </a:solidFill>
                <a:effectLst/>
                <a:highlight>
                  <a:srgbClr val="FFFFFF"/>
                </a:highlight>
                <a:latin typeface="Aptos" panose="020B0004020202020204" pitchFamily="34" charset="0"/>
              </a:rPr>
              <a:t>tendencias</a:t>
            </a:r>
            <a:r>
              <a:rPr lang="en-US" sz="1400" b="0" i="0" dirty="0">
                <a:solidFill>
                  <a:srgbClr val="000000"/>
                </a:solidFill>
                <a:effectLst/>
                <a:highlight>
                  <a:srgbClr val="FFFFFF"/>
                </a:highlight>
                <a:latin typeface="Aptos" panose="020B0004020202020204" pitchFamily="34" charset="0"/>
              </a:rPr>
              <a:t> y </a:t>
            </a:r>
            <a:r>
              <a:rPr lang="en-US" sz="1400" b="0" i="0" dirty="0" err="1">
                <a:solidFill>
                  <a:srgbClr val="000000"/>
                </a:solidFill>
                <a:effectLst/>
                <a:highlight>
                  <a:srgbClr val="FFFFFF"/>
                </a:highlight>
                <a:latin typeface="Aptos" panose="020B0004020202020204" pitchFamily="34" charset="0"/>
              </a:rPr>
              <a:t>estacionalidad</a:t>
            </a:r>
            <a:r>
              <a:rPr lang="en-US" sz="1400" b="0" i="0" dirty="0">
                <a:solidFill>
                  <a:srgbClr val="000000"/>
                </a:solidFill>
                <a:effectLst/>
                <a:highlight>
                  <a:srgbClr val="FFFFFF"/>
                </a:highlight>
                <a:latin typeface="Aptos" panose="020B0004020202020204" pitchFamily="34" charset="0"/>
              </a:rPr>
              <a:t>, lo que lo </a:t>
            </a:r>
            <a:r>
              <a:rPr lang="en-US" sz="1400" b="0" i="0" dirty="0" err="1">
                <a:solidFill>
                  <a:srgbClr val="000000"/>
                </a:solidFill>
                <a:effectLst/>
                <a:highlight>
                  <a:srgbClr val="FFFFFF"/>
                </a:highlight>
                <a:latin typeface="Aptos" panose="020B0004020202020204" pitchFamily="34" charset="0"/>
              </a:rPr>
              <a:t>convierte</a:t>
            </a:r>
            <a:r>
              <a:rPr lang="en-US" sz="1400" b="0" i="0" dirty="0">
                <a:solidFill>
                  <a:srgbClr val="000000"/>
                </a:solidFill>
                <a:effectLst/>
                <a:highlight>
                  <a:srgbClr val="FFFFFF"/>
                </a:highlight>
                <a:latin typeface="Aptos" panose="020B0004020202020204" pitchFamily="34" charset="0"/>
              </a:rPr>
              <a:t> </a:t>
            </a:r>
            <a:r>
              <a:rPr lang="en-US" sz="1400" b="0" i="0" dirty="0" err="1">
                <a:solidFill>
                  <a:srgbClr val="000000"/>
                </a:solidFill>
                <a:effectLst/>
                <a:highlight>
                  <a:srgbClr val="FFFFFF"/>
                </a:highlight>
                <a:latin typeface="Aptos" panose="020B0004020202020204" pitchFamily="34" charset="0"/>
              </a:rPr>
              <a:t>en</a:t>
            </a:r>
            <a:r>
              <a:rPr lang="en-US" sz="1400" b="0" i="0" dirty="0">
                <a:solidFill>
                  <a:srgbClr val="000000"/>
                </a:solidFill>
                <a:effectLst/>
                <a:highlight>
                  <a:srgbClr val="FFFFFF"/>
                </a:highlight>
                <a:latin typeface="Aptos" panose="020B0004020202020204" pitchFamily="34" charset="0"/>
              </a:rPr>
              <a:t> </a:t>
            </a:r>
            <a:r>
              <a:rPr lang="en-US" sz="1400" b="0" i="0" dirty="0" err="1">
                <a:solidFill>
                  <a:srgbClr val="000000"/>
                </a:solidFill>
                <a:effectLst/>
                <a:highlight>
                  <a:srgbClr val="FFFFFF"/>
                </a:highlight>
                <a:latin typeface="Aptos" panose="020B0004020202020204" pitchFamily="34" charset="0"/>
              </a:rPr>
              <a:t>una</a:t>
            </a:r>
            <a:r>
              <a:rPr lang="en-US" sz="1400" b="0" i="0" dirty="0">
                <a:solidFill>
                  <a:srgbClr val="000000"/>
                </a:solidFill>
                <a:effectLst/>
                <a:highlight>
                  <a:srgbClr val="FFFFFF"/>
                </a:highlight>
                <a:latin typeface="Aptos" panose="020B0004020202020204" pitchFamily="34" charset="0"/>
              </a:rPr>
              <a:t> </a:t>
            </a:r>
            <a:r>
              <a:rPr lang="en-US" sz="1400" b="0" i="0" dirty="0" err="1">
                <a:solidFill>
                  <a:srgbClr val="000000"/>
                </a:solidFill>
                <a:effectLst/>
                <a:highlight>
                  <a:srgbClr val="FFFFFF"/>
                </a:highlight>
                <a:latin typeface="Aptos" panose="020B0004020202020204" pitchFamily="34" charset="0"/>
              </a:rPr>
              <a:t>herramienta</a:t>
            </a:r>
            <a:r>
              <a:rPr lang="en-US" sz="1400" b="0" i="0" dirty="0">
                <a:solidFill>
                  <a:srgbClr val="000000"/>
                </a:solidFill>
                <a:effectLst/>
                <a:highlight>
                  <a:srgbClr val="FFFFFF"/>
                </a:highlight>
                <a:latin typeface="Aptos" panose="020B0004020202020204" pitchFamily="34" charset="0"/>
              </a:rPr>
              <a:t> </a:t>
            </a:r>
            <a:r>
              <a:rPr lang="en-US" sz="1400" b="0" i="0" dirty="0" err="1">
                <a:solidFill>
                  <a:srgbClr val="000000"/>
                </a:solidFill>
                <a:effectLst/>
                <a:highlight>
                  <a:srgbClr val="FFFFFF"/>
                </a:highlight>
                <a:latin typeface="Aptos" panose="020B0004020202020204" pitchFamily="34" charset="0"/>
              </a:rPr>
              <a:t>poderosa</a:t>
            </a:r>
            <a:r>
              <a:rPr lang="en-US" sz="1400" b="0" i="0" dirty="0">
                <a:solidFill>
                  <a:srgbClr val="000000"/>
                </a:solidFill>
                <a:effectLst/>
                <a:highlight>
                  <a:srgbClr val="FFFFFF"/>
                </a:highlight>
                <a:latin typeface="Aptos" panose="020B0004020202020204" pitchFamily="34" charset="0"/>
              </a:rPr>
              <a:t> para la </a:t>
            </a:r>
            <a:r>
              <a:rPr lang="en-US" sz="1400" b="0" i="0" dirty="0" err="1">
                <a:solidFill>
                  <a:srgbClr val="000000"/>
                </a:solidFill>
                <a:effectLst/>
                <a:highlight>
                  <a:srgbClr val="FFFFFF"/>
                </a:highlight>
                <a:latin typeface="Aptos" panose="020B0004020202020204" pitchFamily="34" charset="0"/>
              </a:rPr>
              <a:t>planificación</a:t>
            </a:r>
            <a:r>
              <a:rPr lang="en-US" sz="1400" b="0" i="0" dirty="0">
                <a:solidFill>
                  <a:srgbClr val="000000"/>
                </a:solidFill>
                <a:effectLst/>
                <a:highlight>
                  <a:srgbClr val="FFFFFF"/>
                </a:highlight>
                <a:latin typeface="Aptos" panose="020B0004020202020204" pitchFamily="34" charset="0"/>
              </a:rPr>
              <a:t> y la </a:t>
            </a:r>
            <a:r>
              <a:rPr lang="en-US" sz="1400" b="0" i="0" dirty="0" err="1">
                <a:solidFill>
                  <a:srgbClr val="000000"/>
                </a:solidFill>
                <a:effectLst/>
                <a:highlight>
                  <a:srgbClr val="FFFFFF"/>
                </a:highlight>
                <a:latin typeface="Aptos" panose="020B0004020202020204" pitchFamily="34" charset="0"/>
              </a:rPr>
              <a:t>toma</a:t>
            </a:r>
            <a:r>
              <a:rPr lang="en-US" sz="1400" b="0" i="0" dirty="0">
                <a:solidFill>
                  <a:srgbClr val="000000"/>
                </a:solidFill>
                <a:effectLst/>
                <a:highlight>
                  <a:srgbClr val="FFFFFF"/>
                </a:highlight>
                <a:latin typeface="Aptos" panose="020B0004020202020204" pitchFamily="34" charset="0"/>
              </a:rPr>
              <a:t> de </a:t>
            </a:r>
            <a:r>
              <a:rPr lang="en-US" sz="1400" b="0" i="0" dirty="0" err="1">
                <a:solidFill>
                  <a:srgbClr val="000000"/>
                </a:solidFill>
                <a:effectLst/>
                <a:highlight>
                  <a:srgbClr val="FFFFFF"/>
                </a:highlight>
                <a:latin typeface="Aptos" panose="020B0004020202020204" pitchFamily="34" charset="0"/>
              </a:rPr>
              <a:t>decisiones</a:t>
            </a:r>
            <a:r>
              <a:rPr lang="en-US" sz="1400" b="0" i="0" dirty="0">
                <a:solidFill>
                  <a:srgbClr val="000000"/>
                </a:solidFill>
                <a:effectLst/>
                <a:highlight>
                  <a:srgbClr val="FFFFFF"/>
                </a:highlight>
                <a:latin typeface="Aptos" panose="020B0004020202020204" pitchFamily="34" charset="0"/>
              </a:rPr>
              <a:t> </a:t>
            </a:r>
            <a:r>
              <a:rPr lang="en-US" sz="1400" b="0" i="0" dirty="0" err="1">
                <a:solidFill>
                  <a:srgbClr val="000000"/>
                </a:solidFill>
                <a:effectLst/>
                <a:highlight>
                  <a:srgbClr val="FFFFFF"/>
                </a:highlight>
                <a:latin typeface="Aptos" panose="020B0004020202020204" pitchFamily="34" charset="0"/>
              </a:rPr>
              <a:t>estratégicas</a:t>
            </a:r>
            <a:r>
              <a:rPr lang="en-US" sz="1400" b="0" i="0" dirty="0">
                <a:solidFill>
                  <a:srgbClr val="000000"/>
                </a:solidFill>
                <a:effectLst/>
                <a:highlight>
                  <a:srgbClr val="FFFFFF"/>
                </a:highlight>
                <a:latin typeface="Aptos" panose="020B0004020202020204" pitchFamily="34" charset="0"/>
              </a:rPr>
              <a:t>.</a:t>
            </a:r>
            <a:r>
              <a:rPr lang="es-ES" sz="1400" b="0" i="0" dirty="0">
                <a:solidFill>
                  <a:srgbClr val="000000"/>
                </a:solidFill>
                <a:effectLst/>
                <a:highlight>
                  <a:srgbClr val="FFFFFF"/>
                </a:highlight>
                <a:latin typeface="Aptos" panose="020B0004020202020204" pitchFamily="34" charset="0"/>
              </a:rPr>
              <a:t> </a:t>
            </a:r>
            <a:endParaRPr lang="es-ES" sz="1400" b="0" i="0" dirty="0">
              <a:solidFill>
                <a:srgbClr val="000000"/>
              </a:solidFill>
              <a:effectLst/>
              <a:highlight>
                <a:srgbClr val="FFFFFF"/>
              </a:highlight>
              <a:latin typeface="Segoe UI" panose="020B0502040204020203" pitchFamily="34" charset="0"/>
            </a:endParaRPr>
          </a:p>
          <a:p>
            <a:pPr algn="ctr" rtl="0" fontAlgn="base"/>
            <a:endParaRPr lang="en-US" sz="1400" b="1" i="0" u="sng" dirty="0">
              <a:solidFill>
                <a:srgbClr val="000000"/>
              </a:solidFill>
              <a:effectLst/>
              <a:highlight>
                <a:srgbClr val="FFFFFF"/>
              </a:highlight>
              <a:latin typeface="Aptos" panose="020B0004020202020204" pitchFamily="34" charset="0"/>
            </a:endParaRPr>
          </a:p>
          <a:p>
            <a:pPr algn="ctr" rtl="0" fontAlgn="base"/>
            <a:r>
              <a:rPr lang="en-US" sz="1400" b="1" i="0" u="sng" dirty="0" err="1">
                <a:solidFill>
                  <a:srgbClr val="000000"/>
                </a:solidFill>
                <a:effectLst/>
                <a:highlight>
                  <a:srgbClr val="FFFFFF"/>
                </a:highlight>
                <a:latin typeface="Aptos" panose="020B0004020202020204" pitchFamily="34" charset="0"/>
              </a:rPr>
              <a:t>Aplicaciones</a:t>
            </a:r>
            <a:r>
              <a:rPr lang="es-ES" sz="1400" b="1" i="0" u="sng" dirty="0">
                <a:solidFill>
                  <a:srgbClr val="000000"/>
                </a:solidFill>
                <a:effectLst/>
                <a:highlight>
                  <a:srgbClr val="FFFFFF"/>
                </a:highlight>
                <a:latin typeface="Aptos" panose="020B0004020202020204" pitchFamily="34" charset="0"/>
              </a:rPr>
              <a:t> </a:t>
            </a:r>
            <a:endParaRPr lang="es-ES" sz="1400" b="1" i="0" u="sng" dirty="0">
              <a:solidFill>
                <a:srgbClr val="000000"/>
              </a:solidFill>
              <a:effectLst/>
              <a:highlight>
                <a:srgbClr val="FFFFFF"/>
              </a:highlight>
              <a:latin typeface="Segoe UI" panose="020B0502040204020203" pitchFamily="34" charset="0"/>
            </a:endParaRPr>
          </a:p>
          <a:p>
            <a:pPr algn="ctr" rtl="0" fontAlgn="base"/>
            <a:r>
              <a:rPr lang="en-US" sz="1400" b="0" i="0" dirty="0">
                <a:solidFill>
                  <a:srgbClr val="000000"/>
                </a:solidFill>
                <a:effectLst/>
                <a:highlight>
                  <a:srgbClr val="FFFFFF"/>
                </a:highlight>
                <a:latin typeface="Aptos" panose="020B0004020202020204" pitchFamily="34" charset="0"/>
              </a:rPr>
              <a:t>La </a:t>
            </a:r>
            <a:r>
              <a:rPr lang="en-US" sz="1400" b="0" i="0" dirty="0" err="1">
                <a:solidFill>
                  <a:srgbClr val="000000"/>
                </a:solidFill>
                <a:effectLst/>
                <a:highlight>
                  <a:srgbClr val="FFFFFF"/>
                </a:highlight>
                <a:latin typeface="Aptos" panose="020B0004020202020204" pitchFamily="34" charset="0"/>
              </a:rPr>
              <a:t>suavización</a:t>
            </a:r>
            <a:r>
              <a:rPr lang="en-US" sz="1400" b="0" i="0" dirty="0">
                <a:solidFill>
                  <a:srgbClr val="000000"/>
                </a:solidFill>
                <a:effectLst/>
                <a:highlight>
                  <a:srgbClr val="FFFFFF"/>
                </a:highlight>
                <a:latin typeface="Aptos" panose="020B0004020202020204" pitchFamily="34" charset="0"/>
              </a:rPr>
              <a:t> </a:t>
            </a:r>
            <a:r>
              <a:rPr lang="en-US" sz="1400" b="0" i="0" dirty="0" err="1">
                <a:solidFill>
                  <a:srgbClr val="000000"/>
                </a:solidFill>
                <a:effectLst/>
                <a:highlight>
                  <a:srgbClr val="FFFFFF"/>
                </a:highlight>
                <a:latin typeface="Aptos" panose="020B0004020202020204" pitchFamily="34" charset="0"/>
              </a:rPr>
              <a:t>exponencial</a:t>
            </a:r>
            <a:r>
              <a:rPr lang="en-US" sz="1400" b="0" i="0" dirty="0">
                <a:solidFill>
                  <a:srgbClr val="000000"/>
                </a:solidFill>
                <a:effectLst/>
                <a:highlight>
                  <a:srgbClr val="FFFFFF"/>
                </a:highlight>
                <a:latin typeface="Aptos" panose="020B0004020202020204" pitchFamily="34" charset="0"/>
              </a:rPr>
              <a:t> se </a:t>
            </a:r>
            <a:r>
              <a:rPr lang="en-US" sz="1400" b="0" i="0" dirty="0" err="1">
                <a:solidFill>
                  <a:srgbClr val="000000"/>
                </a:solidFill>
                <a:effectLst/>
                <a:highlight>
                  <a:srgbClr val="FFFFFF"/>
                </a:highlight>
                <a:latin typeface="Aptos" panose="020B0004020202020204" pitchFamily="34" charset="0"/>
              </a:rPr>
              <a:t>aplica</a:t>
            </a:r>
            <a:r>
              <a:rPr lang="en-US" sz="1400" b="0" i="0" dirty="0">
                <a:solidFill>
                  <a:srgbClr val="000000"/>
                </a:solidFill>
                <a:effectLst/>
                <a:highlight>
                  <a:srgbClr val="FFFFFF"/>
                </a:highlight>
                <a:latin typeface="Aptos" panose="020B0004020202020204" pitchFamily="34" charset="0"/>
              </a:rPr>
              <a:t> </a:t>
            </a:r>
            <a:r>
              <a:rPr lang="en-US" sz="1400" b="0" i="0" dirty="0" err="1">
                <a:solidFill>
                  <a:srgbClr val="000000"/>
                </a:solidFill>
                <a:effectLst/>
                <a:highlight>
                  <a:srgbClr val="FFFFFF"/>
                </a:highlight>
                <a:latin typeface="Aptos" panose="020B0004020202020204" pitchFamily="34" charset="0"/>
              </a:rPr>
              <a:t>en</a:t>
            </a:r>
            <a:r>
              <a:rPr lang="en-US" sz="1400" b="0" i="0" dirty="0">
                <a:solidFill>
                  <a:srgbClr val="000000"/>
                </a:solidFill>
                <a:effectLst/>
                <a:highlight>
                  <a:srgbClr val="FFFFFF"/>
                </a:highlight>
                <a:latin typeface="Aptos" panose="020B0004020202020204" pitchFamily="34" charset="0"/>
              </a:rPr>
              <a:t> </a:t>
            </a:r>
            <a:r>
              <a:rPr lang="en-US" sz="1400" b="0" i="0" dirty="0" err="1">
                <a:solidFill>
                  <a:srgbClr val="000000"/>
                </a:solidFill>
                <a:effectLst/>
                <a:highlight>
                  <a:srgbClr val="FFFFFF"/>
                </a:highlight>
                <a:latin typeface="Aptos" panose="020B0004020202020204" pitchFamily="34" charset="0"/>
              </a:rPr>
              <a:t>diversos</a:t>
            </a:r>
            <a:r>
              <a:rPr lang="en-US" sz="1400" b="0" i="0" dirty="0">
                <a:solidFill>
                  <a:srgbClr val="000000"/>
                </a:solidFill>
                <a:effectLst/>
                <a:highlight>
                  <a:srgbClr val="FFFFFF"/>
                </a:highlight>
                <a:latin typeface="Aptos" panose="020B0004020202020204" pitchFamily="34" charset="0"/>
              </a:rPr>
              <a:t> </a:t>
            </a:r>
            <a:r>
              <a:rPr lang="en-US" sz="1400" b="0" i="0" dirty="0" err="1">
                <a:solidFill>
                  <a:srgbClr val="000000"/>
                </a:solidFill>
                <a:effectLst/>
                <a:highlight>
                  <a:srgbClr val="FFFFFF"/>
                </a:highlight>
                <a:latin typeface="Aptos" panose="020B0004020202020204" pitchFamily="34" charset="0"/>
              </a:rPr>
              <a:t>sectores</a:t>
            </a:r>
            <a:r>
              <a:rPr lang="en-US" sz="1400" b="0" i="0" dirty="0">
                <a:solidFill>
                  <a:srgbClr val="000000"/>
                </a:solidFill>
                <a:effectLst/>
                <a:highlight>
                  <a:srgbClr val="FFFFFF"/>
                </a:highlight>
                <a:latin typeface="Aptos" panose="020B0004020202020204" pitchFamily="34" charset="0"/>
              </a:rPr>
              <a:t>, </a:t>
            </a:r>
            <a:r>
              <a:rPr lang="en-US" sz="1400" b="0" i="0" dirty="0" err="1">
                <a:solidFill>
                  <a:srgbClr val="000000"/>
                </a:solidFill>
                <a:effectLst/>
                <a:highlight>
                  <a:srgbClr val="FFFFFF"/>
                </a:highlight>
                <a:latin typeface="Aptos" panose="020B0004020202020204" pitchFamily="34" charset="0"/>
              </a:rPr>
              <a:t>desde</a:t>
            </a:r>
            <a:r>
              <a:rPr lang="en-US" sz="1400" b="0" i="0" dirty="0">
                <a:solidFill>
                  <a:srgbClr val="000000"/>
                </a:solidFill>
                <a:effectLst/>
                <a:highlight>
                  <a:srgbClr val="FFFFFF"/>
                </a:highlight>
                <a:latin typeface="Aptos" panose="020B0004020202020204" pitchFamily="34" charset="0"/>
              </a:rPr>
              <a:t> </a:t>
            </a:r>
            <a:r>
              <a:rPr lang="en-US" sz="1400" b="0" i="0" dirty="0" err="1">
                <a:solidFill>
                  <a:srgbClr val="000000"/>
                </a:solidFill>
                <a:effectLst/>
                <a:highlight>
                  <a:srgbClr val="FFFFFF"/>
                </a:highlight>
                <a:latin typeface="Aptos" panose="020B0004020202020204" pitchFamily="34" charset="0"/>
              </a:rPr>
              <a:t>el</a:t>
            </a:r>
            <a:r>
              <a:rPr lang="en-US" sz="1400" b="0" i="0" dirty="0">
                <a:solidFill>
                  <a:srgbClr val="000000"/>
                </a:solidFill>
                <a:effectLst/>
                <a:highlight>
                  <a:srgbClr val="FFFFFF"/>
                </a:highlight>
                <a:latin typeface="Aptos" panose="020B0004020202020204" pitchFamily="34" charset="0"/>
              </a:rPr>
              <a:t> </a:t>
            </a:r>
            <a:r>
              <a:rPr lang="en-US" sz="1400" b="0" i="0" dirty="0" err="1">
                <a:solidFill>
                  <a:srgbClr val="000000"/>
                </a:solidFill>
                <a:effectLst/>
                <a:highlight>
                  <a:srgbClr val="FFFFFF"/>
                </a:highlight>
                <a:latin typeface="Aptos" panose="020B0004020202020204" pitchFamily="34" charset="0"/>
              </a:rPr>
              <a:t>comercio</a:t>
            </a:r>
            <a:r>
              <a:rPr lang="en-US" sz="1400" b="0" i="0" dirty="0">
                <a:solidFill>
                  <a:srgbClr val="000000"/>
                </a:solidFill>
                <a:effectLst/>
                <a:highlight>
                  <a:srgbClr val="FFFFFF"/>
                </a:highlight>
                <a:latin typeface="Aptos" panose="020B0004020202020204" pitchFamily="34" charset="0"/>
              </a:rPr>
              <a:t> </a:t>
            </a:r>
            <a:r>
              <a:rPr lang="en-US" sz="1400" b="0" i="0" dirty="0" err="1">
                <a:solidFill>
                  <a:srgbClr val="000000"/>
                </a:solidFill>
                <a:effectLst/>
                <a:highlight>
                  <a:srgbClr val="FFFFFF"/>
                </a:highlight>
                <a:latin typeface="Aptos" panose="020B0004020202020204" pitchFamily="34" charset="0"/>
              </a:rPr>
              <a:t>minorista</a:t>
            </a:r>
            <a:r>
              <a:rPr lang="en-US" sz="1400" b="0" i="0" dirty="0">
                <a:solidFill>
                  <a:srgbClr val="000000"/>
                </a:solidFill>
                <a:effectLst/>
                <a:highlight>
                  <a:srgbClr val="FFFFFF"/>
                </a:highlight>
                <a:latin typeface="Aptos" panose="020B0004020202020204" pitchFamily="34" charset="0"/>
              </a:rPr>
              <a:t> hasta la </a:t>
            </a:r>
            <a:r>
              <a:rPr lang="en-US" sz="1400" b="0" i="0" dirty="0" err="1">
                <a:solidFill>
                  <a:srgbClr val="000000"/>
                </a:solidFill>
                <a:effectLst/>
                <a:highlight>
                  <a:srgbClr val="FFFFFF"/>
                </a:highlight>
                <a:latin typeface="Aptos" panose="020B0004020202020204" pitchFamily="34" charset="0"/>
              </a:rPr>
              <a:t>industria</a:t>
            </a:r>
            <a:r>
              <a:rPr lang="en-US" sz="1400" b="0" i="0" dirty="0">
                <a:solidFill>
                  <a:srgbClr val="000000"/>
                </a:solidFill>
                <a:effectLst/>
                <a:highlight>
                  <a:srgbClr val="FFFFFF"/>
                </a:highlight>
                <a:latin typeface="Aptos" panose="020B0004020202020204" pitchFamily="34" charset="0"/>
              </a:rPr>
              <a:t> </a:t>
            </a:r>
            <a:r>
              <a:rPr lang="en-US" sz="1400" b="0" i="0" dirty="0" err="1">
                <a:solidFill>
                  <a:srgbClr val="000000"/>
                </a:solidFill>
                <a:effectLst/>
                <a:highlight>
                  <a:srgbClr val="FFFFFF"/>
                </a:highlight>
                <a:latin typeface="Aptos" panose="020B0004020202020204" pitchFamily="34" charset="0"/>
              </a:rPr>
              <a:t>manufacturera</a:t>
            </a:r>
            <a:r>
              <a:rPr lang="en-US" sz="1400" b="0" i="0" dirty="0">
                <a:solidFill>
                  <a:srgbClr val="000000"/>
                </a:solidFill>
                <a:effectLst/>
                <a:highlight>
                  <a:srgbClr val="FFFFFF"/>
                </a:highlight>
                <a:latin typeface="Aptos" panose="020B0004020202020204" pitchFamily="34" charset="0"/>
              </a:rPr>
              <a:t>, para </a:t>
            </a:r>
            <a:r>
              <a:rPr lang="en-US" sz="1400" b="0" i="0" dirty="0" err="1">
                <a:solidFill>
                  <a:srgbClr val="000000"/>
                </a:solidFill>
                <a:effectLst/>
                <a:highlight>
                  <a:srgbClr val="FFFFFF"/>
                </a:highlight>
                <a:latin typeface="Aptos" panose="020B0004020202020204" pitchFamily="34" charset="0"/>
              </a:rPr>
              <a:t>mejorar</a:t>
            </a:r>
            <a:r>
              <a:rPr lang="en-US" sz="1400" b="0" i="0" dirty="0">
                <a:solidFill>
                  <a:srgbClr val="000000"/>
                </a:solidFill>
                <a:effectLst/>
                <a:highlight>
                  <a:srgbClr val="FFFFFF"/>
                </a:highlight>
                <a:latin typeface="Aptos" panose="020B0004020202020204" pitchFamily="34" charset="0"/>
              </a:rPr>
              <a:t> la </a:t>
            </a:r>
            <a:r>
              <a:rPr lang="en-US" sz="1400" b="0" i="0" dirty="0" err="1">
                <a:solidFill>
                  <a:srgbClr val="000000"/>
                </a:solidFill>
                <a:effectLst/>
                <a:highlight>
                  <a:srgbClr val="FFFFFF"/>
                </a:highlight>
                <a:latin typeface="Aptos" panose="020B0004020202020204" pitchFamily="34" charset="0"/>
              </a:rPr>
              <a:t>precisión</a:t>
            </a:r>
            <a:r>
              <a:rPr lang="en-US" sz="1400" b="0" i="0" dirty="0">
                <a:solidFill>
                  <a:srgbClr val="000000"/>
                </a:solidFill>
                <a:effectLst/>
                <a:highlight>
                  <a:srgbClr val="FFFFFF"/>
                </a:highlight>
                <a:latin typeface="Aptos" panose="020B0004020202020204" pitchFamily="34" charset="0"/>
              </a:rPr>
              <a:t> de </a:t>
            </a:r>
            <a:r>
              <a:rPr lang="en-US" sz="1400" b="0" i="0" dirty="0" err="1">
                <a:solidFill>
                  <a:srgbClr val="000000"/>
                </a:solidFill>
                <a:effectLst/>
                <a:highlight>
                  <a:srgbClr val="FFFFFF"/>
                </a:highlight>
                <a:latin typeface="Aptos" panose="020B0004020202020204" pitchFamily="34" charset="0"/>
              </a:rPr>
              <a:t>los</a:t>
            </a:r>
            <a:r>
              <a:rPr lang="en-US" sz="1400" b="0" i="0" dirty="0">
                <a:solidFill>
                  <a:srgbClr val="000000"/>
                </a:solidFill>
                <a:effectLst/>
                <a:highlight>
                  <a:srgbClr val="FFFFFF"/>
                </a:highlight>
                <a:latin typeface="Aptos" panose="020B0004020202020204" pitchFamily="34" charset="0"/>
              </a:rPr>
              <a:t> </a:t>
            </a:r>
            <a:r>
              <a:rPr lang="en-US" sz="1400" b="0" i="0" dirty="0" err="1">
                <a:solidFill>
                  <a:srgbClr val="000000"/>
                </a:solidFill>
                <a:effectLst/>
                <a:highlight>
                  <a:srgbClr val="FFFFFF"/>
                </a:highlight>
                <a:latin typeface="Aptos" panose="020B0004020202020204" pitchFamily="34" charset="0"/>
              </a:rPr>
              <a:t>pronósticos</a:t>
            </a:r>
            <a:r>
              <a:rPr lang="en-US" sz="1400" b="0" i="0" dirty="0">
                <a:solidFill>
                  <a:srgbClr val="000000"/>
                </a:solidFill>
                <a:effectLst/>
                <a:highlight>
                  <a:srgbClr val="FFFFFF"/>
                </a:highlight>
                <a:latin typeface="Aptos" panose="020B0004020202020204" pitchFamily="34" charset="0"/>
              </a:rPr>
              <a:t> y </a:t>
            </a:r>
            <a:r>
              <a:rPr lang="en-US" sz="1400" b="0" i="0" dirty="0" err="1">
                <a:solidFill>
                  <a:srgbClr val="000000"/>
                </a:solidFill>
                <a:effectLst/>
                <a:highlight>
                  <a:srgbClr val="FFFFFF"/>
                </a:highlight>
                <a:latin typeface="Aptos" panose="020B0004020202020204" pitchFamily="34" charset="0"/>
              </a:rPr>
              <a:t>optimizar</a:t>
            </a:r>
            <a:r>
              <a:rPr lang="en-US" sz="1400" b="0" i="0" dirty="0">
                <a:solidFill>
                  <a:srgbClr val="000000"/>
                </a:solidFill>
                <a:effectLst/>
                <a:highlight>
                  <a:srgbClr val="FFFFFF"/>
                </a:highlight>
                <a:latin typeface="Aptos" panose="020B0004020202020204" pitchFamily="34" charset="0"/>
              </a:rPr>
              <a:t> </a:t>
            </a:r>
            <a:r>
              <a:rPr lang="en-US" sz="1400" b="0" i="0" dirty="0" err="1">
                <a:solidFill>
                  <a:srgbClr val="000000"/>
                </a:solidFill>
                <a:effectLst/>
                <a:highlight>
                  <a:srgbClr val="FFFFFF"/>
                </a:highlight>
                <a:latin typeface="Aptos" panose="020B0004020202020204" pitchFamily="34" charset="0"/>
              </a:rPr>
              <a:t>los</a:t>
            </a:r>
            <a:r>
              <a:rPr lang="en-US" sz="1400" b="0" i="0" dirty="0">
                <a:solidFill>
                  <a:srgbClr val="000000"/>
                </a:solidFill>
                <a:effectLst/>
                <a:highlight>
                  <a:srgbClr val="FFFFFF"/>
                </a:highlight>
                <a:latin typeface="Aptos" panose="020B0004020202020204" pitchFamily="34" charset="0"/>
              </a:rPr>
              <a:t> </a:t>
            </a:r>
            <a:r>
              <a:rPr lang="en-US" sz="1400" b="0" i="0" dirty="0" err="1">
                <a:solidFill>
                  <a:srgbClr val="000000"/>
                </a:solidFill>
                <a:effectLst/>
                <a:highlight>
                  <a:srgbClr val="FFFFFF"/>
                </a:highlight>
                <a:latin typeface="Aptos" panose="020B0004020202020204" pitchFamily="34" charset="0"/>
              </a:rPr>
              <a:t>procesos</a:t>
            </a:r>
            <a:r>
              <a:rPr lang="en-US" sz="1400" b="0" i="0" dirty="0">
                <a:solidFill>
                  <a:srgbClr val="000000"/>
                </a:solidFill>
                <a:effectLst/>
                <a:highlight>
                  <a:srgbClr val="FFFFFF"/>
                </a:highlight>
                <a:latin typeface="Aptos" panose="020B0004020202020204" pitchFamily="34" charset="0"/>
              </a:rPr>
              <a:t>.</a:t>
            </a:r>
            <a:r>
              <a:rPr lang="es-ES" sz="1400" b="0" i="0" dirty="0">
                <a:solidFill>
                  <a:srgbClr val="000000"/>
                </a:solidFill>
                <a:effectLst/>
                <a:highlight>
                  <a:srgbClr val="FFFFFF"/>
                </a:highlight>
                <a:latin typeface="Aptos" panose="020B0004020202020204" pitchFamily="34" charset="0"/>
              </a:rPr>
              <a:t> </a:t>
            </a:r>
            <a:endParaRPr lang="es-ES" sz="1400" b="0" i="0" dirty="0">
              <a:solidFill>
                <a:srgbClr val="000000"/>
              </a:solidFill>
              <a:effectLst/>
              <a:highlight>
                <a:srgbClr val="FFFFFF"/>
              </a:highlight>
              <a:latin typeface="Segoe UI" panose="020B0502040204020203" pitchFamily="34" charset="0"/>
            </a:endParaRPr>
          </a:p>
        </p:txBody>
      </p:sp>
    </p:spTree>
    <p:extLst>
      <p:ext uri="{BB962C8B-B14F-4D97-AF65-F5344CB8AC3E}">
        <p14:creationId xmlns:p14="http://schemas.microsoft.com/office/powerpoint/2010/main" val="3749045142"/>
      </p:ext>
    </p:extLst>
  </p:cSld>
  <p:clrMapOvr>
    <a:masterClrMapping/>
  </p:clrMapOvr>
</p:sld>
</file>

<file path=ppt/theme/theme1.xml><?xml version="1.0" encoding="utf-8"?>
<a:theme xmlns:a="http://schemas.openxmlformats.org/drawingml/2006/main" name="Tema de Office">
  <a:themeElements>
    <a:clrScheme name="Personalizado 1">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00B0F0"/>
      </a:folHlink>
    </a:clrScheme>
    <a:fontScheme name="Tema de 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Tema de Office">
  <a:themeElements>
    <a:clrScheme name="Tema d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e 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5_Tema de Office">
  <a:themeElements>
    <a:clrScheme name="Personalizado 6">
      <a:dk1>
        <a:sysClr val="windowText" lastClr="000000"/>
      </a:dk1>
      <a:lt1>
        <a:sysClr val="window" lastClr="FFFFFF"/>
      </a:lt1>
      <a:dk2>
        <a:srgbClr val="39302A"/>
      </a:dk2>
      <a:lt2>
        <a:srgbClr val="E5DEDB"/>
      </a:lt2>
      <a:accent1>
        <a:srgbClr val="FFCA08"/>
      </a:accent1>
      <a:accent2>
        <a:srgbClr val="F8931D"/>
      </a:accent2>
      <a:accent3>
        <a:srgbClr val="F8931D"/>
      </a:accent3>
      <a:accent4>
        <a:srgbClr val="EC7016"/>
      </a:accent4>
      <a:accent5>
        <a:srgbClr val="F8931D"/>
      </a:accent5>
      <a:accent6>
        <a:srgbClr val="9C6A6A"/>
      </a:accent6>
      <a:hlink>
        <a:srgbClr val="2998E3"/>
      </a:hlink>
      <a:folHlink>
        <a:srgbClr val="7F723D"/>
      </a:folHlink>
    </a:clrScheme>
    <a:fontScheme name="Tema de 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12793</TotalTime>
  <Words>1333</Words>
  <Application>Microsoft Office PowerPoint</Application>
  <PresentationFormat>Carta (216 x 279 mm)</PresentationFormat>
  <Paragraphs>124</Paragraphs>
  <Slides>15</Slides>
  <Notes>0</Notes>
  <HiddenSlides>1</HiddenSlides>
  <MMClips>0</MMClips>
  <ScaleCrop>false</ScaleCrop>
  <HeadingPairs>
    <vt:vector size="6" baseType="variant">
      <vt:variant>
        <vt:lpstr>Fuentes usadas</vt:lpstr>
      </vt:variant>
      <vt:variant>
        <vt:i4>8</vt:i4>
      </vt:variant>
      <vt:variant>
        <vt:lpstr>Tema</vt:lpstr>
      </vt:variant>
      <vt:variant>
        <vt:i4>3</vt:i4>
      </vt:variant>
      <vt:variant>
        <vt:lpstr>Títulos de diapositiva</vt:lpstr>
      </vt:variant>
      <vt:variant>
        <vt:i4>15</vt:i4>
      </vt:variant>
    </vt:vector>
  </HeadingPairs>
  <TitlesOfParts>
    <vt:vector size="26" baseType="lpstr">
      <vt:lpstr>Gungsuh</vt:lpstr>
      <vt:lpstr>Aptos</vt:lpstr>
      <vt:lpstr>Arial</vt:lpstr>
      <vt:lpstr>Arial Black</vt:lpstr>
      <vt:lpstr>Calibri</vt:lpstr>
      <vt:lpstr>Calibri Light</vt:lpstr>
      <vt:lpstr>Cambria</vt:lpstr>
      <vt:lpstr>Segoe UI</vt:lpstr>
      <vt:lpstr>Tema de Office</vt:lpstr>
      <vt:lpstr>2_Tema de Office</vt:lpstr>
      <vt:lpstr>5_Tema de Office</vt:lpstr>
      <vt:lpstr>Presentación de PowerPoint</vt:lpstr>
      <vt:lpstr>Introducción: </vt:lpstr>
      <vt:lpstr>Tema Investigación, Nociones Matematicas y  Problemática a abordar</vt:lpstr>
      <vt:lpstr>Presentación de PowerPoint</vt:lpstr>
      <vt:lpstr>Presentación de PowerPoint</vt:lpstr>
      <vt:lpstr>Cronograma y materiales a utilizar</vt:lpstr>
      <vt:lpstr>Justificacion</vt:lpstr>
      <vt:lpstr>Metodología l</vt:lpstr>
      <vt:lpstr>Presentación de PowerPoint</vt:lpstr>
      <vt:lpstr>Metodologías lll</vt:lpstr>
      <vt:lpstr>Referencias Bibliográficas</vt:lpstr>
      <vt:lpstr>Presentación de PowerPoint</vt:lpstr>
      <vt:lpstr>Presentación de PowerPoint</vt:lpstr>
      <vt:lpstr>Presentación de PowerPoint</vt:lpstr>
      <vt:lpstr>Anexos  (usar para colocar otros resultados de interés)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Fabian Rosas</dc:creator>
  <cp:lastModifiedBy>NICOLAS ALEJANDRO MARDONES FARIAS</cp:lastModifiedBy>
  <cp:revision>258</cp:revision>
  <cp:lastPrinted>2021-08-24T00:01:42Z</cp:lastPrinted>
  <dcterms:created xsi:type="dcterms:W3CDTF">2018-06-26T20:44:09Z</dcterms:created>
  <dcterms:modified xsi:type="dcterms:W3CDTF">2024-06-30T19:33:37Z</dcterms:modified>
</cp:coreProperties>
</file>