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5" r:id="rId8"/>
    <p:sldId id="263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58" d="100"/>
          <a:sy n="58" d="100"/>
        </p:scale>
        <p:origin x="6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0293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387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170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77047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777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02289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03475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0152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4794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7404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4169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6136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6703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5894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38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520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3E10-C0FC-4FAD-AEB0-926E9CF20666}" type="datetimeFigureOut">
              <a:rPr lang="en-FI" smtClean="0"/>
              <a:t>08/05/2023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CF4EAC-A426-4272-92D5-B54FBDBC55A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99607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perva.com/learn/application-security/man-in-the-middle-attack-mitm/" TargetMode="External"/><Relationship Id="rId2" Type="http://schemas.openxmlformats.org/officeDocument/2006/relationships/hyperlink" Target="https://www.logsign.com/blog/how-to-check-the-integrity-of-a-fi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mparitech.com/blog/information-security/what-is-a-collision-attack/" TargetMode="External"/><Relationship Id="rId4" Type="http://schemas.openxmlformats.org/officeDocument/2006/relationships/hyperlink" Target="https://www.beyondtrust.com/resources/glossary/file-integrity-monito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F12E-C0FF-0B6E-4D7F-82F205AE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237" y="2768600"/>
            <a:ext cx="4567526" cy="1320800"/>
          </a:xfrm>
        </p:spPr>
        <p:txBody>
          <a:bodyPr/>
          <a:lstStyle/>
          <a:p>
            <a:r>
              <a:rPr lang="en-US" dirty="0"/>
              <a:t>File Integrity Monitor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73299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167C-3B6C-D0B3-6417-E856977E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B8316-A372-355B-5FCD-3A6BCF66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https://www.logsign.com/blog/how-to-check-the-integrity-of-a-file/</a:t>
            </a:r>
            <a:endParaRPr lang="en-US" dirty="0"/>
          </a:p>
          <a:p>
            <a:r>
              <a:rPr lang="en-US" dirty="0">
                <a:hlinkClick r:id="rId3"/>
              </a:rPr>
              <a:t>https://www.imperva.com/learn/application-security/man-in-the-middle-attack-mitm/</a:t>
            </a:r>
            <a:endParaRPr lang="en-US" dirty="0"/>
          </a:p>
          <a:p>
            <a:r>
              <a:rPr lang="en-US" dirty="0">
                <a:hlinkClick r:id="rId4"/>
              </a:rPr>
              <a:t>https://www.beyondtrust.com/resources/glossary/file-integrity-monitoring</a:t>
            </a:r>
            <a:endParaRPr lang="en-US" dirty="0"/>
          </a:p>
          <a:p>
            <a:r>
              <a:rPr lang="en-US" dirty="0">
                <a:hlinkClick r:id="rId5"/>
              </a:rPr>
              <a:t>https://www.comparitech.com/blog/information-security/what-is-a-collision-attack/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3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0D79-8E1F-F2A7-AB87-75AD6C99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E623-BB3A-3D50-426F-4E3C7D8A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basic functionality of the software and justification for its existence.</a:t>
            </a:r>
          </a:p>
          <a:p>
            <a:r>
              <a:rPr lang="en-US" dirty="0"/>
              <a:t>Implementation details and </a:t>
            </a:r>
            <a:r>
              <a:rPr lang="en-US" dirty="0" err="1"/>
              <a:t>screeshot</a:t>
            </a:r>
            <a:r>
              <a:rPr lang="en-US" dirty="0"/>
              <a:t>(s).</a:t>
            </a:r>
          </a:p>
          <a:p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80540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A524-A713-1DB1-F195-BF7193FD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B229-6E6C-E0C1-0ADE-643412D6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software that logs and maintains a database of file hashes. The tool can be used for the purpose of monitoring file integrity.</a:t>
            </a:r>
          </a:p>
          <a:p>
            <a:r>
              <a:rPr lang="en-US" dirty="0"/>
              <a:t>Every time a file is modified its hash value is changed. If the hash value has changed, we can assume that the file has been modified in some way.</a:t>
            </a:r>
          </a:p>
          <a:p>
            <a:r>
              <a:rPr lang="en-US" dirty="0"/>
              <a:t>When a file is modified, we can compare its new hash to the previously logged hash value, to verify that it has been modified.</a:t>
            </a:r>
          </a:p>
          <a:p>
            <a:endParaRPr lang="en-US" dirty="0"/>
          </a:p>
          <a:p>
            <a:endParaRPr lang="en-FI" dirty="0"/>
          </a:p>
        </p:txBody>
      </p:sp>
      <p:pic>
        <p:nvPicPr>
          <p:cNvPr id="5" name="Picture 4" descr="A picture containing diagram, text, screenshot, line&#10;&#10;Description automatically generated">
            <a:extLst>
              <a:ext uri="{FF2B5EF4-FFF2-40B4-BE49-F238E27FC236}">
                <a16:creationId xmlns:a16="http://schemas.microsoft.com/office/drawing/2014/main" id="{C721C902-2749-3890-6D5E-7DC1F7662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4198806"/>
            <a:ext cx="3836665" cy="1842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4701C9-0577-2F09-7A9D-43EB86B8ADF9}"/>
              </a:ext>
            </a:extLst>
          </p:cNvPr>
          <p:cNvSpPr txBox="1"/>
          <p:nvPr/>
        </p:nvSpPr>
        <p:spPr>
          <a:xfrm>
            <a:off x="3927452" y="6153509"/>
            <a:ext cx="209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operations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9075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62E1-8F4E-201A-F80A-062AB191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could it potentially be used?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61B5-BF4C-1A94-84E0-A5FA22AB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few ideas, where this software or the idea behind it could be used for:</a:t>
            </a:r>
          </a:p>
          <a:p>
            <a:pPr lvl="1"/>
            <a:r>
              <a:rPr lang="en-US" dirty="0"/>
              <a:t>It could be used to verify the integrity of the files downloaded from the internet. Malicious parties could try to modify downloaded files using </a:t>
            </a:r>
            <a:r>
              <a:rPr lang="en-US" i="1" dirty="0"/>
              <a:t>man-in-the-middle attack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could be used by server databases to log the changes of the files stored in them. Can be used to expose unintended changes and malicious activity.</a:t>
            </a:r>
          </a:p>
          <a:p>
            <a:pPr lvl="1"/>
            <a:r>
              <a:rPr lang="en-US" dirty="0"/>
              <a:t>It could be used for the purpose of verification of file versions.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51904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A195-787D-6826-18E4-0C26E63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implemented?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510B-251E-CC4D-38C7-F4058BF9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written using Python and JavaScript languages.</a:t>
            </a:r>
          </a:p>
          <a:p>
            <a:r>
              <a:rPr lang="en-US" dirty="0"/>
              <a:t>It uses Python </a:t>
            </a:r>
            <a:r>
              <a:rPr lang="en-US" i="1" dirty="0"/>
              <a:t>eel</a:t>
            </a:r>
            <a:r>
              <a:rPr lang="en-US" dirty="0"/>
              <a:t> architecture, which can be used to build user-interfaces using HTML.</a:t>
            </a:r>
          </a:p>
          <a:p>
            <a:r>
              <a:rPr lang="en-US" dirty="0"/>
              <a:t>The program is tested using Python’s </a:t>
            </a:r>
            <a:r>
              <a:rPr lang="en-US" i="1" dirty="0" err="1"/>
              <a:t>unittest</a:t>
            </a:r>
            <a:r>
              <a:rPr lang="en-US" dirty="0"/>
              <a:t> and JavaScript’s </a:t>
            </a:r>
            <a:r>
              <a:rPr lang="en-US" i="1" dirty="0"/>
              <a:t>Mocha</a:t>
            </a:r>
            <a:r>
              <a:rPr lang="en-US" dirty="0"/>
              <a:t>/</a:t>
            </a:r>
            <a:r>
              <a:rPr lang="en-US" i="1" dirty="0"/>
              <a:t>Chai</a:t>
            </a:r>
            <a:r>
              <a:rPr lang="en-US" dirty="0"/>
              <a:t> frameworks.</a:t>
            </a:r>
          </a:p>
          <a:p>
            <a:r>
              <a:rPr lang="en-US" dirty="0"/>
              <a:t>Currently calculates the hashes using SHA-1, however, this is just a placeholder solution.</a:t>
            </a:r>
          </a:p>
          <a:p>
            <a:r>
              <a:rPr lang="en-US" dirty="0"/>
              <a:t>Hashes are stored into a JSON a file.</a:t>
            </a:r>
          </a:p>
        </p:txBody>
      </p:sp>
    </p:spTree>
    <p:extLst>
      <p:ext uri="{BB962C8B-B14F-4D97-AF65-F5344CB8AC3E}">
        <p14:creationId xmlns:p14="http://schemas.microsoft.com/office/powerpoint/2010/main" val="222295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ABFD-DCDA-7DD6-CC11-A0E36104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8D865-2307-9573-CB59-E0AB80CBA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a work in progress. Approximately 60 % away from the final version, with most of the backend features implemented and tested.</a:t>
            </a:r>
          </a:p>
          <a:p>
            <a:r>
              <a:rPr lang="en-US" dirty="0"/>
              <a:t>Can almost be considered the </a:t>
            </a:r>
            <a:r>
              <a:rPr lang="en-US" i="1" dirty="0"/>
              <a:t>minimum viable product</a:t>
            </a:r>
            <a:r>
              <a:rPr lang="en-US" dirty="0"/>
              <a:t>.</a:t>
            </a:r>
            <a:endParaRPr lang="en-FI" dirty="0"/>
          </a:p>
          <a:p>
            <a:r>
              <a:rPr lang="en-US" dirty="0"/>
              <a:t>The frontend features are currently in progress.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35546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9A78-4A68-DA68-0E93-31AFDFDD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079E6C-4464-85E8-76FC-190280F05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443" y="1641513"/>
            <a:ext cx="5503113" cy="300169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1CAAD4-3A5D-FFFE-0D14-7CCDE4660B99}"/>
              </a:ext>
            </a:extLst>
          </p:cNvPr>
          <p:cNvSpPr txBox="1"/>
          <p:nvPr/>
        </p:nvSpPr>
        <p:spPr>
          <a:xfrm>
            <a:off x="5592612" y="4742933"/>
            <a:ext cx="247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UI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39187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CD70-5574-A247-7016-8AAE0343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Criticisms of the Software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A79B-D702-D0AB-B2D0-038F7E8C7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attacker can currently modify the file hash and directly write the new hash to the JSON database, fooling the system. Can be avoided using encryption.</a:t>
            </a:r>
          </a:p>
          <a:p>
            <a:r>
              <a:rPr lang="en-US" dirty="0"/>
              <a:t>An attacker could modify the files and fool the software by calculating a colliding hash to the file. Can be achieved by adding malicious modifications to the file and modifying the file in some invisible area until the hash function calculates a matching hash. Can be avoided by using salting and stronger hashing methods.</a:t>
            </a:r>
          </a:p>
          <a:p>
            <a:r>
              <a:rPr lang="en-US" dirty="0"/>
              <a:t>These will be mitigated later.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81561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354B-DC9A-F919-1755-639E03E6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573" y="2768600"/>
            <a:ext cx="2445427" cy="1320800"/>
          </a:xfrm>
        </p:spPr>
        <p:txBody>
          <a:bodyPr/>
          <a:lstStyle/>
          <a:p>
            <a:r>
              <a:rPr lang="en-US" dirty="0"/>
              <a:t>Thank You!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916616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484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File Integrity Monitor</vt:lpstr>
      <vt:lpstr>Contents</vt:lpstr>
      <vt:lpstr>What does it do?</vt:lpstr>
      <vt:lpstr>Where could it potentially be used?</vt:lpstr>
      <vt:lpstr>How is it implemented?</vt:lpstr>
      <vt:lpstr>Current Progress</vt:lpstr>
      <vt:lpstr>Screenshots</vt:lpstr>
      <vt:lpstr>Personal Criticisms of the Software</vt:lpstr>
      <vt:lpstr>Thank You!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Integrity Monitor</dc:title>
  <dc:creator>Leevi Hokkanen</dc:creator>
  <cp:lastModifiedBy>Leevi Hokkanen</cp:lastModifiedBy>
  <cp:revision>4</cp:revision>
  <dcterms:created xsi:type="dcterms:W3CDTF">2023-05-08T10:35:33Z</dcterms:created>
  <dcterms:modified xsi:type="dcterms:W3CDTF">2023-05-08T11:46:07Z</dcterms:modified>
</cp:coreProperties>
</file>