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8D70-A5E5-4FE2-BC71-27DE4B01693C}" type="datetimeFigureOut">
              <a:rPr lang="ko-KR" altLang="en-US" smtClean="0"/>
              <a:t>2022-09-26 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C059-FF6F-4902-9256-F5B2A0276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11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8D70-A5E5-4FE2-BC71-27DE4B01693C}" type="datetimeFigureOut">
              <a:rPr lang="ko-KR" altLang="en-US" smtClean="0"/>
              <a:t>2022-09-26 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C059-FF6F-4902-9256-F5B2A0276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79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8D70-A5E5-4FE2-BC71-27DE4B01693C}" type="datetimeFigureOut">
              <a:rPr lang="ko-KR" altLang="en-US" smtClean="0"/>
              <a:t>2022-09-26 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C059-FF6F-4902-9256-F5B2A0276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63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8D70-A5E5-4FE2-BC71-27DE4B01693C}" type="datetimeFigureOut">
              <a:rPr lang="ko-KR" altLang="en-US" smtClean="0"/>
              <a:t>2022-09-26 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C059-FF6F-4902-9256-F5B2A0276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84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8D70-A5E5-4FE2-BC71-27DE4B01693C}" type="datetimeFigureOut">
              <a:rPr lang="ko-KR" altLang="en-US" smtClean="0"/>
              <a:t>2022-09-26 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C059-FF6F-4902-9256-F5B2A0276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9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8D70-A5E5-4FE2-BC71-27DE4B01693C}" type="datetimeFigureOut">
              <a:rPr lang="ko-KR" altLang="en-US" smtClean="0"/>
              <a:t>2022-09-26 Mon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C059-FF6F-4902-9256-F5B2A0276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12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8D70-A5E5-4FE2-BC71-27DE4B01693C}" type="datetimeFigureOut">
              <a:rPr lang="ko-KR" altLang="en-US" smtClean="0"/>
              <a:t>2022-09-26 Mon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C059-FF6F-4902-9256-F5B2A0276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5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8D70-A5E5-4FE2-BC71-27DE4B01693C}" type="datetimeFigureOut">
              <a:rPr lang="ko-KR" altLang="en-US" smtClean="0"/>
              <a:t>2022-09-26 Mon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C059-FF6F-4902-9256-F5B2A0276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2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8D70-A5E5-4FE2-BC71-27DE4B01693C}" type="datetimeFigureOut">
              <a:rPr lang="ko-KR" altLang="en-US" smtClean="0"/>
              <a:t>2022-09-26 Mon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C059-FF6F-4902-9256-F5B2A0276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57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8D70-A5E5-4FE2-BC71-27DE4B01693C}" type="datetimeFigureOut">
              <a:rPr lang="ko-KR" altLang="en-US" smtClean="0"/>
              <a:t>2022-09-26 Mon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C059-FF6F-4902-9256-F5B2A0276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81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8D70-A5E5-4FE2-BC71-27DE4B01693C}" type="datetimeFigureOut">
              <a:rPr lang="ko-KR" altLang="en-US" smtClean="0"/>
              <a:t>2022-09-26 Mon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C059-FF6F-4902-9256-F5B2A0276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26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48D70-A5E5-4FE2-BC71-27DE4B01693C}" type="datetimeFigureOut">
              <a:rPr lang="ko-KR" altLang="en-US" smtClean="0"/>
              <a:t>2022-09-26 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2C059-FF6F-4902-9256-F5B2A0276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25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데이터베이스 용어사전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한국공학대학교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77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schema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825625"/>
            <a:ext cx="6435436" cy="435133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(DB: database)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데이터 구조와 그 표현법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자료 간의 관계를 형식 언어로 정의한 것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 스키마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(database schema)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데이터베이스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(Database)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전체 또는 일부의 논리적인 구조를 표현하는 것으로 데이터베이스 내에서 데이터가 어떤 구조로 저장되는지를 나타낸다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 스키마는 데이터 사전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(data dictionary)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저장하며 현실 세계의 단면을 추상화하는 모델링 과정을 통하여 만들어진다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 스키마는 대부분의 상용 데이터베이스 관리 시스템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(DBMS)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사용하는 안시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스파크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(ANSI/SPARC)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층 스키마 구조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(three-schema architecture)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따라 외부 스키마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개념 스키마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내부 스키마로 구분한다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외부 스키마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(external schema):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관점의 스키마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또는 프로그램 입장에서의 논리적 구조로 여러 개가 존재한다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개념 스키마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(conceptual schema):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사용자와 데이터베이스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(DB)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관점의 스키마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데이터베이스에 실제로 어떤 데이터가 저장되었으며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간의 관계는 어떻게 되는지를 정의하는 스키마로 전체 관점으로 한 개만 존재하며 접근 권한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보안 및 무결성 등에 관한 정의를 포함한다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내부 스키마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(internal schema):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 장치와 데이터베이스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(DB)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설계자 및 개발자 관점의 스키마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개념 스키마를 물리적 저장 장치에 구현하는 방법을 정의하는 데 사용하고 물리적 구조 및 내부 레코드의 물리적 순서 등을 표현한다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http://terms.tta.or.kr/upload/image/terms2020/schema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618" y="1690688"/>
            <a:ext cx="4003173" cy="400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30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928399"/>
              </p:ext>
            </p:extLst>
          </p:nvPr>
        </p:nvGraphicFramePr>
        <p:xfrm>
          <a:off x="838200" y="276377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474391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55115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954967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42433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Passwd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Mobile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address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4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tukorea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Kpu2345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010-0000-1111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정왕동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산기대로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30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Kpu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Tukorea1234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010-1111-2222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정왕동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산기대로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00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2011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>
            <a:off x="1567543" y="2084119"/>
            <a:ext cx="409699" cy="581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34799" y="1714787"/>
            <a:ext cx="276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Field( Attribute, Column)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 rot="16200000">
            <a:off x="277092" y="3009660"/>
            <a:ext cx="409699" cy="581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9926" y="3480941"/>
            <a:ext cx="1364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Record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(row, tuple)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 rot="16200000">
            <a:off x="277092" y="2555983"/>
            <a:ext cx="409699" cy="581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2047178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schema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왼쪽 중괄호 12"/>
          <p:cNvSpPr/>
          <p:nvPr/>
        </p:nvSpPr>
        <p:spPr>
          <a:xfrm rot="5400000">
            <a:off x="6078653" y="-2545031"/>
            <a:ext cx="219694" cy="10209872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03235" y="2091760"/>
            <a:ext cx="178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Attribute (</a:t>
            </a:r>
            <a:r>
              <a:rPr lang="ko-KR" altLang="en-US" dirty="0" smtClean="0">
                <a:solidFill>
                  <a:srgbClr val="FF0000"/>
                </a:solidFill>
              </a:rPr>
              <a:t>속성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00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PK/ FK</a:t>
            </a:r>
            <a:endParaRPr lang="ko-KR" altLang="en-US" dirty="0"/>
          </a:p>
        </p:txBody>
      </p:sp>
      <p:pic>
        <p:nvPicPr>
          <p:cNvPr id="2050" name="Picture 2" descr="Why Do Relational Databases Use Primary Keys and Foreign Keys? |  LearnSQL.co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7" y="2796381"/>
            <a:ext cx="72104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42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NoSQL</a:t>
            </a:r>
            <a:endParaRPr lang="ko-KR" altLang="en-US" dirty="0"/>
          </a:p>
        </p:txBody>
      </p:sp>
      <p:pic>
        <p:nvPicPr>
          <p:cNvPr id="3074" name="Picture 2" descr="NoSQL] MongoD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86" y="2863843"/>
            <a:ext cx="3966937" cy="26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oSQL Data Mode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22" y="3277496"/>
            <a:ext cx="6679870" cy="22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34837" y="1537855"/>
            <a:ext cx="4861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다양한 데이터 표현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Schema </a:t>
            </a:r>
            <a:r>
              <a:rPr lang="ko-KR" altLang="en-US" dirty="0" smtClean="0"/>
              <a:t>유연히 동작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연산이 빠르고 활용도 높음</a:t>
            </a:r>
            <a:r>
              <a:rPr lang="en-US" altLang="ko-KR" dirty="0" smtClean="0"/>
              <a:t>(Big Data, </a:t>
            </a:r>
            <a:r>
              <a:rPr lang="en-US" altLang="ko-KR" dirty="0" err="1" smtClean="0"/>
              <a:t>Realtime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prosessing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3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https://www.mongodb.com/docs/manual/installation/</a:t>
            </a:r>
            <a:endParaRPr lang="ko-KR" altLang="en-US" dirty="0"/>
          </a:p>
        </p:txBody>
      </p:sp>
      <p:pic>
        <p:nvPicPr>
          <p:cNvPr id="4098" name="Picture 2" descr="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22" y="3115272"/>
            <a:ext cx="51625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654" y="2479036"/>
            <a:ext cx="3276214" cy="391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1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267</Words>
  <Application>Microsoft Office PowerPoint</Application>
  <PresentationFormat>와이드스크린</PresentationFormat>
  <Paragraphs>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나눔고딕</vt:lpstr>
      <vt:lpstr>맑은 고딕</vt:lpstr>
      <vt:lpstr>Arial</vt:lpstr>
      <vt:lpstr>Office 테마</vt:lpstr>
      <vt:lpstr>데이터베이스 용어사전</vt:lpstr>
      <vt:lpstr>schema</vt:lpstr>
      <vt:lpstr>PowerPoint 프레젠테이션</vt:lpstr>
      <vt:lpstr>PK/ FK</vt:lpstr>
      <vt:lpstr>NoSQL</vt:lpstr>
      <vt:lpstr>mongoDB</vt:lpstr>
    </vt:vector>
  </TitlesOfParts>
  <Company>KPU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용어사전</dc:title>
  <dc:creator>zeroplus</dc:creator>
  <cp:lastModifiedBy>zeroplus</cp:lastModifiedBy>
  <cp:revision>11</cp:revision>
  <dcterms:created xsi:type="dcterms:W3CDTF">2022-09-26T06:05:26Z</dcterms:created>
  <dcterms:modified xsi:type="dcterms:W3CDTF">2022-09-26T06:43:49Z</dcterms:modified>
</cp:coreProperties>
</file>