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6AB6B-856D-4251-8A0D-4381C81B3893}" v="3" dt="2022-11-04T09:55:00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/Git%EC%9D%98-%EB%82%B4%EB%B6%80-Plumbing-%EB%AA%85%EB%A0%B9%EA%B3%BC-Porcelain-%EB%AA%85%EB%A0%B9" TargetMode="External"/><Relationship Id="rId2" Type="http://schemas.openxmlformats.org/officeDocument/2006/relationships/hyperlink" Target="https://git-scm.com/book/ko/v2/Git%EC%9D%98-%EB%82%B4%EB%B6%80-Git-%EA%B0%9C%EC%B2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huiseok.github.io/posts/git-3/" TargetMode="External"/><Relationship Id="rId4" Type="http://schemas.openxmlformats.org/officeDocument/2006/relationships/hyperlink" Target="https://www.44bits.io/ko/post/add-signing-key-to-git-commit-by-gpg#gpg-%ED%82%A4-%EC%83%9D%EC%84%B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419244"/>
            <a:ext cx="10058400" cy="1793839"/>
          </a:xfrm>
          <a:ln>
            <a:solidFill>
              <a:schemeClr val="accent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altLang="ko-KR" sz="4000" dirty="0"/>
              <a:t>2022-2</a:t>
            </a:r>
            <a:r>
              <a:rPr lang="ko-KR" altLang="en-US" sz="4000" dirty="0"/>
              <a:t>학기 </a:t>
            </a:r>
            <a:br>
              <a:rPr lang="en-US" altLang="ko-KR" sz="4000" dirty="0"/>
            </a:br>
            <a:r>
              <a:rPr lang="ko-KR" altLang="en-US" sz="4000" dirty="0"/>
              <a:t>오픈소스</a:t>
            </a:r>
            <a:r>
              <a:rPr lang="en-US" altLang="ko-KR" sz="4000" dirty="0"/>
              <a:t>SW </a:t>
            </a:r>
            <a:r>
              <a:rPr lang="ko-KR" altLang="en-US" sz="4000" dirty="0"/>
              <a:t>과목 </a:t>
            </a:r>
            <a:br>
              <a:rPr lang="en-US" altLang="ko-KR" sz="4000" dirty="0"/>
            </a:br>
            <a:r>
              <a:rPr lang="en-US" altLang="ko-KR" sz="4000" dirty="0"/>
              <a:t>(2</a:t>
            </a:r>
            <a:r>
              <a:rPr lang="ko-KR" altLang="en-US" sz="4000" dirty="0" err="1"/>
              <a:t>차과제</a:t>
            </a:r>
            <a:r>
              <a:rPr lang="ko-KR" altLang="en-US" sz="4000" dirty="0"/>
              <a:t> </a:t>
            </a:r>
            <a:r>
              <a:rPr lang="en-US" altLang="ko-KR" sz="4000" dirty="0"/>
              <a:t>: Git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관련 </a:t>
            </a:r>
            <a:r>
              <a:rPr lang="en-US" altLang="ko-KR" sz="4000" dirty="0"/>
              <a:t>5</a:t>
            </a:r>
            <a:r>
              <a:rPr lang="ko-KR" altLang="en-US" sz="4000" dirty="0" err="1"/>
              <a:t>개항목</a:t>
            </a:r>
            <a:r>
              <a:rPr lang="ko-KR" altLang="en-US" sz="4000" dirty="0"/>
              <a:t> </a:t>
            </a:r>
            <a:r>
              <a:rPr lang="en-US" altLang="ko-KR" sz="4000" dirty="0"/>
              <a:t>2</a:t>
            </a:r>
            <a:r>
              <a:rPr lang="ko-KR" altLang="en-US" sz="4000" dirty="0" err="1"/>
              <a:t>차조사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3966057"/>
            <a:ext cx="10058400" cy="150523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이원찬</a:t>
            </a:r>
            <a:r>
              <a:rPr lang="en-US" altLang="ko-KR" dirty="0"/>
              <a:t>(2018212031) </a:t>
            </a:r>
          </a:p>
          <a:p>
            <a:r>
              <a:rPr lang="ko-KR" altLang="en-US" dirty="0"/>
              <a:t>소프트웨어전공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endParaRPr lang="en-US" altLang="ko-KR" dirty="0"/>
          </a:p>
          <a:p>
            <a:r>
              <a:rPr lang="en-US" altLang="ko-KR" dirty="0"/>
              <a:t>2022. 11. 25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3-1.  git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hash-object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 명령어에 데이터를 주면 </a:t>
            </a:r>
            <a:r>
              <a:rPr lang="en-US" altLang="ko-KR" dirty="0"/>
              <a:t>.git/objects </a:t>
            </a:r>
            <a:r>
              <a:rPr lang="ko-KR" altLang="en-US" dirty="0"/>
              <a:t>파일에 저장하고 그 데이터를 </a:t>
            </a:r>
            <a:r>
              <a:rPr lang="ko-KR" altLang="en-US" dirty="0" err="1"/>
              <a:t>접근할수</a:t>
            </a:r>
            <a:r>
              <a:rPr lang="ko-KR" altLang="en-US" dirty="0"/>
              <a:t> 있는 </a:t>
            </a:r>
            <a:r>
              <a:rPr lang="en-US" altLang="ko-KR" dirty="0"/>
              <a:t>Key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준다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받은 </a:t>
            </a:r>
            <a:r>
              <a:rPr lang="en-US" altLang="ko-KR" dirty="0"/>
              <a:t>Key</a:t>
            </a:r>
            <a:r>
              <a:rPr lang="ko-KR" altLang="en-US" dirty="0"/>
              <a:t>값은 유일하다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-w </a:t>
            </a:r>
            <a:r>
              <a:rPr lang="ko-KR" altLang="en-US" dirty="0"/>
              <a:t>옵션 이 없다면 저장하지 않고 </a:t>
            </a:r>
            <a:r>
              <a:rPr lang="en-US" altLang="ko-KR" dirty="0"/>
              <a:t>key</a:t>
            </a:r>
            <a:r>
              <a:rPr lang="ko-KR" altLang="en-US" dirty="0"/>
              <a:t>값만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57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3-2.  git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cat-file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사용하면 </a:t>
            </a:r>
            <a:r>
              <a:rPr lang="en-US" altLang="ko-KR" dirty="0"/>
              <a:t>objects</a:t>
            </a:r>
            <a:r>
              <a:rPr lang="ko-KR" altLang="en-US" dirty="0"/>
              <a:t>파일에 저장된 파일들은 </a:t>
            </a:r>
            <a:r>
              <a:rPr lang="ko-KR" altLang="en-US" dirty="0" err="1"/>
              <a:t>불러올수있다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파일 내용을 불러온다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-t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해당 객체의 타입을 확인 할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cat-file –p master^{tree} : </a:t>
            </a:r>
            <a:r>
              <a:rPr lang="ko-KR" altLang="en-US" dirty="0"/>
              <a:t>현재 마스터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tree </a:t>
            </a:r>
            <a:br>
              <a:rPr lang="en-US" altLang="ko-KR" dirty="0"/>
            </a:br>
            <a:r>
              <a:rPr lang="ko-KR" altLang="en-US" dirty="0"/>
              <a:t>객체를 포함한 모든 객체를 확인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10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3-3.  git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update-index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 명령어를 사용하면 </a:t>
            </a:r>
            <a:r>
              <a:rPr lang="en-US" altLang="ko-KR" dirty="0"/>
              <a:t>tree </a:t>
            </a:r>
            <a:r>
              <a:rPr lang="ko-KR" altLang="en-US" dirty="0"/>
              <a:t>객체를 인위적으로 만들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Stage area </a:t>
            </a:r>
            <a:r>
              <a:rPr lang="ko-KR" altLang="en-US" dirty="0"/>
              <a:t>에 없는 파일도 </a:t>
            </a:r>
            <a:r>
              <a:rPr lang="en-US" altLang="ko-KR" dirty="0"/>
              <a:t>tree</a:t>
            </a:r>
            <a:r>
              <a:rPr lang="ko-KR" altLang="en-US" dirty="0"/>
              <a:t>객체를 만들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git</a:t>
            </a:r>
            <a:r>
              <a:rPr lang="ko-KR" altLang="en-US" sz="2800" dirty="0"/>
              <a:t> </a:t>
            </a:r>
            <a:r>
              <a:rPr lang="en-US" altLang="ko-KR" sz="2800" dirty="0"/>
              <a:t>write-tree </a:t>
            </a:r>
            <a:r>
              <a:rPr lang="ko-KR" altLang="en-US" sz="2800" dirty="0"/>
              <a:t>명령어로 </a:t>
            </a:r>
            <a:r>
              <a:rPr lang="en-US" altLang="ko-KR" sz="2800" dirty="0"/>
              <a:t>Stage area</a:t>
            </a:r>
            <a:r>
              <a:rPr lang="ko-KR" altLang="en-US" sz="2800" dirty="0"/>
              <a:t>에 있는 파일도 </a:t>
            </a:r>
            <a:br>
              <a:rPr lang="en-US" altLang="ko-KR" sz="2800" dirty="0"/>
            </a:br>
            <a:r>
              <a:rPr lang="en-US" altLang="ko-KR" sz="2800" dirty="0"/>
              <a:t>tree </a:t>
            </a:r>
            <a:r>
              <a:rPr lang="ko-KR" altLang="en-US" sz="2800" dirty="0"/>
              <a:t>객체로 만들 수 있다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41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3-4.  git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commit-tree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 명령어를 사용하면 </a:t>
            </a:r>
            <a:r>
              <a:rPr lang="en-US" altLang="ko-KR" dirty="0"/>
              <a:t>commit </a:t>
            </a:r>
            <a:r>
              <a:rPr lang="ko-KR" altLang="en-US" dirty="0"/>
              <a:t>객체를 </a:t>
            </a:r>
            <a:r>
              <a:rPr lang="ko-KR" altLang="en-US" dirty="0" err="1"/>
              <a:t>만들수있다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앞에 </a:t>
            </a:r>
            <a:r>
              <a:rPr lang="en-US" altLang="ko-KR" dirty="0"/>
              <a:t>echo “commit </a:t>
            </a:r>
            <a:r>
              <a:rPr lang="en-US" altLang="ko-KR" dirty="0" err="1"/>
              <a:t>messege</a:t>
            </a:r>
            <a:r>
              <a:rPr lang="en-US" altLang="ko-KR" dirty="0"/>
              <a:t>” | </a:t>
            </a:r>
            <a:r>
              <a:rPr lang="ko-KR" altLang="en-US" dirty="0"/>
              <a:t>로 </a:t>
            </a:r>
            <a:r>
              <a:rPr lang="ko-KR" altLang="en-US" dirty="0" err="1"/>
              <a:t>커밋</a:t>
            </a:r>
            <a:r>
              <a:rPr lang="ko-KR" altLang="en-US" dirty="0"/>
              <a:t> 메시지를 작성할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18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433109"/>
            <a:ext cx="11316781" cy="177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>
              <a:lnSpc>
                <a:spcPct val="100000"/>
              </a:lnSpc>
            </a:pPr>
            <a:r>
              <a:rPr lang="en-US" altLang="ko-KR" sz="4400" b="1" dirty="0"/>
              <a:t>4. </a:t>
            </a:r>
            <a:r>
              <a:rPr lang="en-US" altLang="ko-KR" sz="4400" b="1" dirty="0" err="1"/>
              <a:t>Github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에서 </a:t>
            </a:r>
            <a:r>
              <a:rPr lang="ko-KR" altLang="en-US" sz="4400" b="1" dirty="0" err="1"/>
              <a:t>커밋에</a:t>
            </a:r>
            <a:r>
              <a:rPr lang="ko-KR" altLang="en-US" sz="4400" b="1" dirty="0"/>
              <a:t> 서명하기 위한 </a:t>
            </a:r>
            <a:br>
              <a:rPr lang="en-US" altLang="ko-KR" sz="4400" b="1" dirty="0"/>
            </a:br>
            <a:r>
              <a:rPr lang="en-US" altLang="ko-KR" sz="4400" b="1" dirty="0"/>
              <a:t>GPG(GNU Privacy Guard)</a:t>
            </a:r>
            <a:br>
              <a:rPr lang="en-US" altLang="ko-KR" sz="4400" b="1" dirty="0"/>
            </a:br>
            <a:r>
              <a:rPr lang="ko-KR" altLang="en-US" sz="4400" b="1" dirty="0"/>
              <a:t>기술과 </a:t>
            </a:r>
            <a:r>
              <a:rPr lang="ko-KR" altLang="en-US" sz="4400" b="1" dirty="0" err="1"/>
              <a:t>커밋</a:t>
            </a:r>
            <a:r>
              <a:rPr lang="ko-KR" altLang="en-US" sz="4400" b="1" dirty="0"/>
              <a:t> 서명 절차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BD3C57-F09B-C196-9A35-82847FB67115}"/>
              </a:ext>
            </a:extLst>
          </p:cNvPr>
          <p:cNvSpPr txBox="1">
            <a:spLocks/>
          </p:cNvSpPr>
          <p:nvPr/>
        </p:nvSpPr>
        <p:spPr>
          <a:xfrm>
            <a:off x="409956" y="2120123"/>
            <a:ext cx="11316781" cy="4078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000" dirty="0"/>
              <a:t>GPG</a:t>
            </a:r>
            <a:r>
              <a:rPr lang="ko-KR" altLang="en-US" sz="3000" dirty="0"/>
              <a:t>란</a:t>
            </a:r>
            <a:r>
              <a:rPr lang="en-US" altLang="ko-KR" sz="3000" dirty="0"/>
              <a:t>?</a:t>
            </a:r>
          </a:p>
          <a:p>
            <a:pPr latinLnBrk="0"/>
            <a:endParaRPr lang="en-US" altLang="ko-KR" sz="2200" dirty="0"/>
          </a:p>
          <a:p>
            <a:pPr latinLnBrk="0"/>
            <a:endParaRPr lang="en-US" altLang="ko-KR" sz="2200" dirty="0"/>
          </a:p>
          <a:p>
            <a:pPr latinLnBrk="0"/>
            <a:r>
              <a:rPr lang="en-US" altLang="ko-KR" sz="2200" dirty="0"/>
              <a:t>	GNU</a:t>
            </a:r>
            <a:r>
              <a:rPr lang="ko-KR" altLang="en-US" sz="2200" dirty="0"/>
              <a:t>에서 제공하는 </a:t>
            </a:r>
            <a:r>
              <a:rPr lang="en-US" altLang="ko-KR" sz="2200" dirty="0"/>
              <a:t>OpenPGP(</a:t>
            </a:r>
            <a:r>
              <a:rPr lang="ko-KR" altLang="en-US" sz="2200" dirty="0"/>
              <a:t>암호 소프트웨어</a:t>
            </a:r>
            <a:r>
              <a:rPr lang="en-US" altLang="ko-KR" sz="2200" dirty="0"/>
              <a:t>)</a:t>
            </a:r>
            <a:r>
              <a:rPr lang="ko-KR" altLang="en-US" sz="2200" dirty="0"/>
              <a:t>의 오픈소스 구현이다</a:t>
            </a:r>
            <a:endParaRPr lang="en-US" altLang="ko-KR" sz="2200" dirty="0"/>
          </a:p>
          <a:p>
            <a:pPr latinLnBrk="0"/>
            <a:endParaRPr lang="en-US" altLang="ko-KR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커밋</a:t>
            </a:r>
            <a:r>
              <a:rPr lang="ko-KR" altLang="en-US" sz="3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서명이란</a:t>
            </a:r>
            <a:r>
              <a:rPr lang="en-US" altLang="ko-KR" sz="3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atinLnBrk="0"/>
            <a:r>
              <a:rPr lang="en-US" altLang="ko-KR" sz="2200" dirty="0"/>
              <a:t>	</a:t>
            </a:r>
            <a:r>
              <a:rPr lang="ko-KR" altLang="en-US" sz="2200" dirty="0" err="1"/>
              <a:t>커밋</a:t>
            </a:r>
            <a:r>
              <a:rPr lang="ko-KR" altLang="en-US" sz="2200" dirty="0"/>
              <a:t> 저자를 인증</a:t>
            </a:r>
            <a:r>
              <a:rPr lang="en-US" altLang="ko-KR" sz="2200" dirty="0"/>
              <a:t>(</a:t>
            </a:r>
            <a:r>
              <a:rPr lang="ko-KR" altLang="en-US" sz="2200" dirty="0"/>
              <a:t>저자가 </a:t>
            </a:r>
            <a:r>
              <a:rPr lang="ko-KR" altLang="en-US" sz="2200" dirty="0" err="1"/>
              <a:t>한것이</a:t>
            </a:r>
            <a:r>
              <a:rPr lang="ko-KR" altLang="en-US" sz="2200" dirty="0"/>
              <a:t> 맞다</a:t>
            </a:r>
            <a:r>
              <a:rPr lang="en-US" altLang="ko-KR" sz="2200" dirty="0"/>
              <a:t>! </a:t>
            </a:r>
            <a:r>
              <a:rPr lang="ko-KR" altLang="en-US" sz="2200" dirty="0"/>
              <a:t>라는 증명</a:t>
            </a:r>
            <a:r>
              <a:rPr lang="en-US" altLang="ko-KR" sz="2200" dirty="0"/>
              <a:t>)</a:t>
            </a:r>
            <a:r>
              <a:rPr lang="ko-KR" altLang="en-US" sz="2200" dirty="0"/>
              <a:t>하기 위해 하는 디지털 서명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6338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7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서명에 대한 간단한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3041C-96C6-0C24-0BA2-DC26C469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058"/>
            <a:ext cx="11567160" cy="4786472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GPG</a:t>
            </a:r>
            <a:r>
              <a:rPr lang="ko-KR" altLang="en-US" dirty="0"/>
              <a:t>를 이용해 </a:t>
            </a:r>
            <a:r>
              <a:rPr lang="ko-KR" altLang="en-US" dirty="0" err="1"/>
              <a:t>키쌍</a:t>
            </a:r>
            <a:r>
              <a:rPr lang="en-US" altLang="ko-KR" dirty="0"/>
              <a:t>(</a:t>
            </a:r>
            <a:r>
              <a:rPr lang="ko-KR" altLang="en-US" dirty="0"/>
              <a:t>개인키</a:t>
            </a:r>
            <a:r>
              <a:rPr lang="en-US" altLang="ko-KR" dirty="0"/>
              <a:t>, </a:t>
            </a:r>
            <a:r>
              <a:rPr lang="ko-KR" altLang="en-US" dirty="0"/>
              <a:t>공개키</a:t>
            </a:r>
            <a:r>
              <a:rPr lang="en-US" altLang="ko-KR" dirty="0"/>
              <a:t>)</a:t>
            </a:r>
            <a:r>
              <a:rPr lang="ko-KR" altLang="en-US" dirty="0"/>
              <a:t>를 생성</a:t>
            </a:r>
            <a:r>
              <a:rPr lang="en-US" altLang="ko-KR" dirty="0"/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본인이 수정한 파일을 </a:t>
            </a:r>
            <a:r>
              <a:rPr lang="ko-KR" altLang="en-US" dirty="0" err="1"/>
              <a:t>커밋할때</a:t>
            </a:r>
            <a:r>
              <a:rPr lang="ko-KR" altLang="en-US" dirty="0"/>
              <a:t> 개인키</a:t>
            </a:r>
            <a:r>
              <a:rPr lang="en-US" altLang="ko-KR" dirty="0"/>
              <a:t>(</a:t>
            </a:r>
            <a:r>
              <a:rPr lang="ko-KR" altLang="en-US" dirty="0"/>
              <a:t>본인만 가지고 있는 키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입력하여 </a:t>
            </a:r>
            <a:r>
              <a:rPr lang="ko-KR" altLang="en-US" dirty="0" err="1"/>
              <a:t>커밋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 err="1"/>
              <a:t>한뒤</a:t>
            </a:r>
            <a:r>
              <a:rPr lang="ko-KR" altLang="en-US" dirty="0"/>
              <a:t> </a:t>
            </a:r>
            <a:r>
              <a:rPr lang="en-US" altLang="ko-KR" dirty="0"/>
              <a:t>Unverified </a:t>
            </a:r>
            <a:r>
              <a:rPr lang="ko-KR" altLang="en-US" dirty="0" err="1"/>
              <a:t>커밋</a:t>
            </a:r>
            <a:r>
              <a:rPr lang="ko-KR" altLang="en-US" dirty="0"/>
              <a:t> 상태 확인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계정에</a:t>
            </a:r>
            <a:br>
              <a:rPr lang="en-US" altLang="ko-KR" dirty="0"/>
            </a:br>
            <a:r>
              <a:rPr lang="ko-KR" altLang="en-US" dirty="0"/>
              <a:t>이메일 인증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계정에 자신의 </a:t>
            </a:r>
            <a:r>
              <a:rPr lang="en-US" altLang="ko-KR" dirty="0"/>
              <a:t>GPG</a:t>
            </a:r>
            <a:r>
              <a:rPr lang="ko-KR" altLang="en-US" dirty="0"/>
              <a:t>공개키 등록</a:t>
            </a:r>
            <a:r>
              <a:rPr lang="en-US" altLang="ko-KR" dirty="0"/>
              <a:t>, Verified </a:t>
            </a:r>
            <a:r>
              <a:rPr lang="ko-KR" altLang="en-US" dirty="0" err="1"/>
              <a:t>커밋</a:t>
            </a:r>
            <a:r>
              <a:rPr lang="ko-KR" altLang="en-US" dirty="0"/>
              <a:t> 상태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73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08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2064" indent="-512064" algn="ctr" latinLnBrk="0">
              <a:spcAft>
                <a:spcPts val="0"/>
              </a:spcAft>
              <a:buClrTx/>
              <a:buSzPts val="1800"/>
            </a:pPr>
            <a:r>
              <a:rPr lang="en-US" altLang="ko-KR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altLang="ko-KR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Github</a:t>
            </a:r>
            <a:r>
              <a:rPr lang="ko-KR" altLang="en-US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의 </a:t>
            </a:r>
            <a:r>
              <a:rPr lang="en-US" altLang="ko-KR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Fork </a:t>
            </a:r>
            <a:r>
              <a:rPr lang="ko-KR" altLang="en-US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절차</a:t>
            </a:r>
            <a:endParaRPr lang="en-US" altLang="ko-KR" b="1" kern="12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6CF64E-CB90-4499-DD5B-ED1824CD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0213"/>
            <a:ext cx="10905066" cy="43892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709933-8445-73FA-E478-D9FB540CEAC9}"/>
              </a:ext>
            </a:extLst>
          </p:cNvPr>
          <p:cNvSpPr/>
          <p:nvPr/>
        </p:nvSpPr>
        <p:spPr>
          <a:xfrm>
            <a:off x="8874492" y="1530417"/>
            <a:ext cx="1328287" cy="74483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CA259-8837-7F32-5D38-C7C617F87FAB}"/>
              </a:ext>
            </a:extLst>
          </p:cNvPr>
          <p:cNvCxnSpPr/>
          <p:nvPr/>
        </p:nvCxnSpPr>
        <p:spPr>
          <a:xfrm>
            <a:off x="6487427" y="1636295"/>
            <a:ext cx="2194560" cy="2983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266"/>
            <a:ext cx="10515600" cy="1205057"/>
          </a:xfrm>
        </p:spPr>
        <p:txBody>
          <a:bodyPr/>
          <a:lstStyle/>
          <a:p>
            <a:r>
              <a:rPr lang="en-US" altLang="ko-KR" b="1" dirty="0"/>
              <a:t>Fork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절차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174F8-EB16-72EE-7A10-5ADFC493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00"/>
            <a:ext cx="10515600" cy="4351339"/>
          </a:xfrm>
        </p:spPr>
        <p:txBody>
          <a:bodyPr anchor="ctr">
            <a:normAutofit fontScale="85000" lnSpcReduction="20000"/>
          </a:bodyPr>
          <a:lstStyle/>
          <a:p>
            <a:pPr latinLnBrk="0"/>
            <a:endParaRPr lang="en-US" altLang="ko-KR" sz="3600" b="1" dirty="0"/>
          </a:p>
          <a:p>
            <a:pPr marL="0" indent="0" latinLnBrk="0">
              <a:buNone/>
            </a:pPr>
            <a:r>
              <a:rPr lang="ko-KR" altLang="en-US" sz="2800" dirty="0"/>
              <a:t>다른 사람의 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 repository</a:t>
            </a:r>
            <a:r>
              <a:rPr lang="ko-KR" altLang="en-US" sz="2800" dirty="0"/>
              <a:t>에서 내가 어떤 부분을 </a:t>
            </a:r>
            <a:endParaRPr lang="en-US" altLang="ko-KR" sz="2800" dirty="0"/>
          </a:p>
          <a:p>
            <a:pPr marL="0" indent="0" latinLnBrk="0">
              <a:buNone/>
            </a:pPr>
            <a:br>
              <a:rPr lang="en-US" altLang="ko-KR" sz="2800" dirty="0"/>
            </a:br>
            <a:r>
              <a:rPr lang="ko-KR" altLang="en-US" sz="2800" dirty="0"/>
              <a:t>정하거나 추가 기능을 넣고 싶을 때 해당 </a:t>
            </a:r>
            <a:r>
              <a:rPr lang="en-US" altLang="ko-KR" sz="2800" dirty="0" err="1"/>
              <a:t>respository</a:t>
            </a:r>
            <a:r>
              <a:rPr lang="ko-KR" altLang="en-US" sz="2800" dirty="0"/>
              <a:t>를</a:t>
            </a:r>
            <a:endParaRPr lang="en-US" altLang="ko-KR" sz="2800" dirty="0"/>
          </a:p>
          <a:p>
            <a:pPr marL="0" indent="0" latinLnBrk="0">
              <a:buNone/>
            </a:pPr>
            <a:br>
              <a:rPr lang="en-US" altLang="ko-KR" sz="2800" dirty="0"/>
            </a:br>
            <a:r>
              <a:rPr lang="ko-KR" altLang="en-US" sz="2800" dirty="0"/>
              <a:t>내 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 repository</a:t>
            </a:r>
            <a:r>
              <a:rPr lang="ko-KR" altLang="en-US" sz="2800" dirty="0"/>
              <a:t>로 그대로 복제하는 기능이다</a:t>
            </a:r>
            <a:endParaRPr lang="en-US" altLang="ko-KR" sz="2800" dirty="0"/>
          </a:p>
          <a:p>
            <a:pPr marL="0" indent="0" latinLnBrk="0">
              <a:buNone/>
            </a:pPr>
            <a:endParaRPr lang="en-US" altLang="ko-KR" sz="2800" dirty="0"/>
          </a:p>
          <a:p>
            <a:pPr marL="0" indent="0" latinLnBrk="0">
              <a:buNone/>
            </a:pPr>
            <a:endParaRPr lang="en-US" altLang="ko-KR" dirty="0"/>
          </a:p>
          <a:p>
            <a:pPr marL="0" indent="0" latinLnBrk="0">
              <a:buNone/>
            </a:pPr>
            <a:endParaRPr lang="en-US" altLang="ko-KR" dirty="0"/>
          </a:p>
          <a:p>
            <a:pPr marL="0" indent="0" latinLnBrk="0">
              <a:buNone/>
            </a:pPr>
            <a:r>
              <a:rPr lang="ko-KR" altLang="en-US" dirty="0"/>
              <a:t>위 페이지 그림에서 </a:t>
            </a:r>
            <a:r>
              <a:rPr lang="en-US" altLang="ko-KR" dirty="0"/>
              <a:t>Fork </a:t>
            </a:r>
            <a:r>
              <a:rPr lang="ko-KR" altLang="en-US" dirty="0"/>
              <a:t>버튼을 누르면 본인의 </a:t>
            </a:r>
            <a:r>
              <a:rPr lang="en-US" altLang="ko-KR" dirty="0" err="1"/>
              <a:t>Github</a:t>
            </a:r>
            <a:r>
              <a:rPr lang="ko-KR" altLang="en-US" dirty="0"/>
              <a:t> 저장소로</a:t>
            </a:r>
            <a:br>
              <a:rPr lang="en-US" altLang="ko-KR" dirty="0"/>
            </a:br>
            <a:endParaRPr lang="en-US" altLang="ko-KR" dirty="0"/>
          </a:p>
          <a:p>
            <a:pPr marL="0" indent="0" latinLnBrk="0">
              <a:buNone/>
            </a:pPr>
            <a:r>
              <a:rPr lang="ko-KR" altLang="en-US" sz="2800" dirty="0"/>
              <a:t>프로젝트가 복사된다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37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433109"/>
            <a:ext cx="11316781" cy="177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00000"/>
              </a:lnSpc>
            </a:pPr>
            <a:r>
              <a:rPr lang="en-US" altLang="ko-KR" sz="4400" b="1" dirty="0"/>
              <a:t>6. </a:t>
            </a:r>
            <a:r>
              <a:rPr lang="en-US" altLang="ko-KR" sz="4400" b="1" dirty="0" err="1"/>
              <a:t>Github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에서 </a:t>
            </a:r>
            <a:r>
              <a:rPr lang="en-US" altLang="ko-KR" sz="4400" b="1" dirty="0"/>
              <a:t>Pull Request </a:t>
            </a:r>
            <a:r>
              <a:rPr lang="ko-KR" altLang="en-US" sz="4400" b="1" dirty="0"/>
              <a:t>대한 절차</a:t>
            </a:r>
            <a:endParaRPr lang="en-US" altLang="ko-KR" sz="4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BD3C57-F09B-C196-9A35-82847FB67115}"/>
              </a:ext>
            </a:extLst>
          </p:cNvPr>
          <p:cNvSpPr txBox="1">
            <a:spLocks/>
          </p:cNvSpPr>
          <p:nvPr/>
        </p:nvSpPr>
        <p:spPr>
          <a:xfrm>
            <a:off x="409956" y="2120123"/>
            <a:ext cx="11316781" cy="4078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/>
              <a:t>Pull Request </a:t>
            </a:r>
            <a:r>
              <a:rPr lang="ko-KR" altLang="en-US" sz="4000" b="1" dirty="0"/>
              <a:t>란</a:t>
            </a:r>
            <a:r>
              <a:rPr lang="en-US" altLang="ko-KR" sz="4000" b="1" dirty="0"/>
              <a:t>?</a:t>
            </a:r>
          </a:p>
          <a:p>
            <a:pPr latinLnBrk="0"/>
            <a:endParaRPr lang="en-US" altLang="ko-KR" sz="4000" b="1" dirty="0"/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latinLnBrk="0"/>
            <a:r>
              <a:rPr lang="en-US" altLang="ko-KR" sz="2200" dirty="0"/>
              <a:t>Fork</a:t>
            </a:r>
            <a:r>
              <a:rPr lang="ko-KR" altLang="en-US" sz="2200" dirty="0"/>
              <a:t>한 </a:t>
            </a:r>
            <a:r>
              <a:rPr lang="en-US" altLang="ko-KR" sz="2200" dirty="0"/>
              <a:t>GitHub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리포지토리에서</a:t>
            </a:r>
            <a:r>
              <a:rPr lang="ko-KR" altLang="en-US" sz="2200" dirty="0"/>
              <a:t> 새로운 </a:t>
            </a:r>
            <a:r>
              <a:rPr lang="ko-KR" altLang="en-US" sz="2200" dirty="0" err="1"/>
              <a:t>브랜치로</a:t>
            </a:r>
            <a:r>
              <a:rPr lang="ko-KR" altLang="en-US" sz="2200" dirty="0"/>
              <a:t>  </a:t>
            </a:r>
            <a:r>
              <a:rPr lang="en-US" altLang="ko-KR" sz="2200" dirty="0"/>
              <a:t>push</a:t>
            </a:r>
            <a:r>
              <a:rPr lang="ko-KR" altLang="en-US" sz="2200" dirty="0"/>
              <a:t> 한 변경 사항을 원본 저장소 주인에게 요청할 수 있다</a:t>
            </a:r>
            <a:r>
              <a:rPr lang="en-US" altLang="ko-KR" sz="2200" dirty="0"/>
              <a:t>.</a:t>
            </a:r>
          </a:p>
          <a:p>
            <a:pPr latinLnBrk="0"/>
            <a:endParaRPr lang="en-US" altLang="ko-KR" sz="2200" dirty="0"/>
          </a:p>
          <a:p>
            <a:pPr latinLnBrk="0"/>
            <a:r>
              <a:rPr lang="en-US" altLang="ko-KR" sz="2200" dirty="0"/>
              <a:t>Pull Request</a:t>
            </a:r>
            <a:r>
              <a:rPr lang="ko-KR" altLang="en-US" sz="2200" dirty="0"/>
              <a:t>가 요청 되면 공동 작업자와 변경 사항을 논의 및 검토하고 변경 사항이 </a:t>
            </a:r>
            <a:endParaRPr lang="en-US" altLang="ko-KR" sz="2200" dirty="0"/>
          </a:p>
          <a:p>
            <a:pPr latinLnBrk="0"/>
            <a:r>
              <a:rPr lang="en-US" altLang="ko-KR" sz="2200" dirty="0"/>
              <a:t>master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브랜치에</a:t>
            </a:r>
            <a:r>
              <a:rPr lang="ko-KR" altLang="en-US" sz="2200" dirty="0"/>
              <a:t> 병합되기 전에 </a:t>
            </a:r>
            <a:r>
              <a:rPr lang="ko-KR" altLang="en-US" sz="2200" dirty="0" err="1"/>
              <a:t>커밋을</a:t>
            </a:r>
            <a:r>
              <a:rPr lang="ko-KR" altLang="en-US" sz="2200" dirty="0"/>
              <a:t> 추가할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53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/>
          <a:lstStyle/>
          <a:p>
            <a:r>
              <a:rPr lang="en-US" altLang="ko-KR" b="1"/>
              <a:t>Pull Request</a:t>
            </a:r>
            <a:r>
              <a:rPr lang="ko-KR" altLang="en-US" b="1"/>
              <a:t>에 대한 간단한 절차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3041C-96C6-0C24-0BA2-DC26C469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105479"/>
            <a:ext cx="11567160" cy="5791631"/>
          </a:xfrm>
        </p:spPr>
        <p:txBody>
          <a:bodyPr anchor="ctr"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원하는 프로젝트를 </a:t>
            </a:r>
            <a:r>
              <a:rPr lang="en-US" altLang="ko-KR"/>
              <a:t>Fork</a:t>
            </a:r>
            <a:r>
              <a:rPr lang="ko-KR" altLang="en-US"/>
              <a:t>하여 본인 로컬 저장소에 </a:t>
            </a:r>
            <a:r>
              <a:rPr lang="en-US" altLang="ko-KR"/>
              <a:t>clone </a:t>
            </a:r>
            <a:r>
              <a:rPr lang="ko-KR" altLang="en-US"/>
              <a:t>하여</a:t>
            </a:r>
            <a:br>
              <a:rPr lang="en-US" altLang="ko-KR"/>
            </a:br>
            <a:r>
              <a:rPr lang="ko-KR" altLang="en-US"/>
              <a:t>코드를 수정</a:t>
            </a:r>
            <a:r>
              <a:rPr lang="en-US" altLang="ko-KR"/>
              <a:t>, Pull Request </a:t>
            </a:r>
            <a:r>
              <a:rPr lang="ko-KR" altLang="en-US"/>
              <a:t>를 하기 위한 새로운 브랜치 생성</a:t>
            </a: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로컬 저장소와 연결되어 있는 원격 저장소는 원본프로젝트가 게시된</a:t>
            </a:r>
            <a:br>
              <a:rPr lang="en-US" altLang="ko-KR"/>
            </a:br>
            <a:r>
              <a:rPr lang="en-US" altLang="ko-KR"/>
              <a:t>Github </a:t>
            </a:r>
            <a:r>
              <a:rPr lang="ko-KR" altLang="en-US"/>
              <a:t>저장소이다</a:t>
            </a:r>
            <a:r>
              <a:rPr lang="en-US" altLang="ko-KR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새로운 브랜치에서 프로젝트에 기여할 부분을 수정</a:t>
            </a:r>
            <a:r>
              <a:rPr lang="en-US" altLang="ko-KR"/>
              <a:t>, </a:t>
            </a:r>
            <a:r>
              <a:rPr lang="ko-KR" altLang="en-US"/>
              <a:t>수정할 부분이 </a:t>
            </a:r>
            <a:br>
              <a:rPr lang="en-US" altLang="ko-KR"/>
            </a:br>
            <a:r>
              <a:rPr lang="ko-KR" altLang="en-US"/>
              <a:t>끝났다면 커밋까지 실행</a:t>
            </a: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원본 저장소에 </a:t>
            </a:r>
            <a:r>
              <a:rPr lang="en-US" altLang="ko-KR"/>
              <a:t>push </a:t>
            </a:r>
            <a:r>
              <a:rPr lang="ko-KR" altLang="en-US"/>
              <a:t>한뒤</a:t>
            </a:r>
            <a:r>
              <a:rPr lang="en-US" altLang="ko-KR"/>
              <a:t>, </a:t>
            </a:r>
            <a:r>
              <a:rPr lang="ko-KR" altLang="en-US"/>
              <a:t>본인 </a:t>
            </a:r>
            <a:r>
              <a:rPr lang="en-US" altLang="ko-KR"/>
              <a:t>Fork</a:t>
            </a:r>
            <a:r>
              <a:rPr lang="ko-KR" altLang="en-US"/>
              <a:t>저장소에 가서 </a:t>
            </a:r>
            <a:r>
              <a:rPr lang="en-US" altLang="ko-KR"/>
              <a:t>Compare &amp; pull Request </a:t>
            </a:r>
            <a:r>
              <a:rPr lang="ko-KR" altLang="en-US"/>
              <a:t>버튼 클릭</a:t>
            </a:r>
            <a:r>
              <a:rPr lang="en-US" altLang="ko-KR"/>
              <a:t> </a:t>
            </a:r>
            <a:r>
              <a:rPr lang="ko-KR" altLang="en-US"/>
              <a:t>후</a:t>
            </a:r>
            <a:br>
              <a:rPr lang="en-US" altLang="ko-KR"/>
            </a:br>
            <a:r>
              <a:rPr lang="ko-KR" altLang="en-US"/>
              <a:t>요청 코멘트 작성</a:t>
            </a:r>
            <a:r>
              <a:rPr lang="en-US" altLang="ko-KR"/>
              <a:t>, Create Pull Request </a:t>
            </a:r>
            <a:r>
              <a:rPr lang="ko-KR" altLang="en-US"/>
              <a:t>작성</a:t>
            </a: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원본 프로젝트 제작자에게 </a:t>
            </a:r>
            <a:r>
              <a:rPr lang="en-US" altLang="ko-KR"/>
              <a:t>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r>
              <a:rPr lang="ko-KR" altLang="en-US"/>
              <a:t> 요청이 들어가고 원본 제작자는 요청된 코드를 </a:t>
            </a:r>
            <a:r>
              <a:rPr lang="en-US" altLang="ko-KR"/>
              <a:t>merge</a:t>
            </a:r>
            <a:r>
              <a:rPr lang="ko-KR" altLang="en-US"/>
              <a:t>할지 말지 검토후 요청을 승인 하거나 코멘트 작성과 동시에 요청을 반려 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04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3091-D91C-6736-2C95-1301B646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8"/>
            <a:ext cx="10515600" cy="1325563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D8EE4-D94D-6646-505C-76FC61AC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08"/>
            <a:ext cx="10515600" cy="4730560"/>
          </a:xfrm>
        </p:spPr>
        <p:txBody>
          <a:bodyPr anchor="ctr" anchorCtr="0"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에서의 데이터 저장 방법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에서 사용하는 </a:t>
            </a:r>
            <a:r>
              <a:rPr lang="en-US" altLang="ko-KR" dirty="0"/>
              <a:t>blob, tree, commit, tag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객체의 용도 조사하기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에서 객체를 관리하는 </a:t>
            </a:r>
            <a:r>
              <a:rPr lang="en-US" altLang="ko-KR" dirty="0"/>
              <a:t>Plumbing </a:t>
            </a:r>
            <a:r>
              <a:rPr lang="ko-KR" altLang="en-US" dirty="0"/>
              <a:t>명령어들의 종류와 사용법 조사하기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ko-KR" altLang="en-US" dirty="0" err="1"/>
              <a:t>커밋에</a:t>
            </a:r>
            <a:r>
              <a:rPr lang="ko-KR" altLang="en-US" dirty="0"/>
              <a:t> 서명하기 위한 </a:t>
            </a:r>
            <a:r>
              <a:rPr lang="en-US" altLang="ko-KR" dirty="0"/>
              <a:t>GPG(GNU Privacy Guard)</a:t>
            </a:r>
            <a:r>
              <a:rPr lang="ko-KR" altLang="en-US" dirty="0"/>
              <a:t>기술과 </a:t>
            </a:r>
            <a:r>
              <a:rPr lang="ko-KR" altLang="en-US" dirty="0" err="1"/>
              <a:t>커밋</a:t>
            </a:r>
            <a:r>
              <a:rPr lang="ko-KR" altLang="en-US" dirty="0"/>
              <a:t> 서명 절차에 대하여 조사하기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Fork </a:t>
            </a:r>
            <a:r>
              <a:rPr lang="ko-KR" altLang="en-US" dirty="0"/>
              <a:t>절차에 대하여 조사하기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Pull Request </a:t>
            </a:r>
            <a:r>
              <a:rPr lang="ko-KR" altLang="en-US" dirty="0"/>
              <a:t>절차에 대하여 조사하기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28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67276-3C76-C384-F276-EC95B64D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00"/>
            <a:ext cx="10515600" cy="1325563"/>
          </a:xfrm>
        </p:spPr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25272-5E93-BDCF-E77C-96E721D7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https://git-scm.com/book/ko/v2/Git%EC%9D%98-%EB%82%B4%EB%B6%80-Git-%EA%B0%9C%EC%B2%B4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https://git-scm.com/book/ko/v2/Git%EC%9D%98-%EB%82%B4%EB%B6%80-Plumbing-%EB%AA%85%EB%A0%B9%EA%B3%BC-Porcelain-%EB%AA%85%EB%A0%B9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https://www.44bits.io/ko/post/add-signing-key-to-git-commit-by-gpg#gpg-%ED%82%A4-%EC%83%9D%EC%84%B1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https://chanhuiseok.github.io/posts/</a:t>
            </a:r>
            <a:r>
              <a:rPr lang="en-US" altLang="ko-KR">
                <a:hlinkClick r:id="rId5"/>
              </a:rPr>
              <a:t>git-3/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433109"/>
            <a:ext cx="11316781" cy="177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00000"/>
              </a:lnSpc>
            </a:pPr>
            <a:r>
              <a:rPr lang="en-US" altLang="ko-KR" sz="4400" b="1" dirty="0"/>
              <a:t>1. Git</a:t>
            </a:r>
            <a:r>
              <a:rPr lang="ko-KR" altLang="en-US" sz="4400" b="1" dirty="0"/>
              <a:t>에서의 데이터 저장 방법</a:t>
            </a:r>
            <a:endParaRPr lang="en-US" altLang="ko-KR" sz="4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BD3C57-F09B-C196-9A35-82847FB67115}"/>
              </a:ext>
            </a:extLst>
          </p:cNvPr>
          <p:cNvSpPr txBox="1">
            <a:spLocks/>
          </p:cNvSpPr>
          <p:nvPr/>
        </p:nvSpPr>
        <p:spPr>
          <a:xfrm>
            <a:off x="409956" y="2120123"/>
            <a:ext cx="11316781" cy="4078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latinLnBrk="0">
              <a:buAutoNum type="arabicPeriod"/>
            </a:pPr>
            <a:r>
              <a:rPr lang="en-US" altLang="ko-KR" sz="2200" dirty="0"/>
              <a:t>Git</a:t>
            </a:r>
            <a:r>
              <a:rPr lang="ko-KR" altLang="en-US" sz="2200" dirty="0"/>
              <a:t>에서는 데이터를 저장하기 전에 항상 </a:t>
            </a:r>
            <a:r>
              <a:rPr lang="ko-KR" altLang="en-US" sz="2200" dirty="0" err="1"/>
              <a:t>해시값을</a:t>
            </a:r>
            <a:r>
              <a:rPr lang="ko-KR" altLang="en-US" sz="2200" dirty="0"/>
              <a:t> 구하고 그 기준으로 데이터를 관리한다</a:t>
            </a:r>
            <a:r>
              <a:rPr lang="en-US" altLang="ko-KR" sz="2200" dirty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r>
              <a:rPr lang="en-US" altLang="ko-KR" sz="2200" dirty="0"/>
              <a:t>SHA-1 </a:t>
            </a:r>
            <a:r>
              <a:rPr lang="ko-KR" altLang="en-US" sz="2200" dirty="0"/>
              <a:t>함수를 사용하고 </a:t>
            </a:r>
            <a:r>
              <a:rPr lang="en-US" altLang="ko-KR" sz="2200" dirty="0"/>
              <a:t>40</a:t>
            </a:r>
            <a:r>
              <a:rPr lang="ko-KR" altLang="en-US" sz="2200" dirty="0"/>
              <a:t>자리 문자열이 나온다</a:t>
            </a:r>
            <a:r>
              <a:rPr lang="en-US" altLang="ko-KR" sz="2200" dirty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endParaRPr lang="en-US" altLang="ko-KR" sz="2200" b="1" dirty="0"/>
          </a:p>
          <a:p>
            <a:pPr marL="342900" indent="-342900" latinLnBrk="0">
              <a:buAutoNum type="arabicPeriod"/>
            </a:pPr>
            <a:r>
              <a:rPr lang="ko-KR" altLang="en-US" sz="2200" dirty="0"/>
              <a:t>앞 두자리로 먼저 디렉토리를 만든 다음 한단계 더 나누어서 나머지 </a:t>
            </a:r>
            <a:r>
              <a:rPr lang="en-US" altLang="ko-KR" sz="2200" dirty="0"/>
              <a:t>38 </a:t>
            </a:r>
            <a:r>
              <a:rPr lang="ko-KR" altLang="en-US" sz="2200" dirty="0"/>
              <a:t>자리의 파일명으로 저장</a:t>
            </a:r>
            <a:r>
              <a:rPr lang="en-US" altLang="ko-KR" sz="2200" dirty="0"/>
              <a:t>!</a:t>
            </a:r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r>
              <a:rPr lang="ko-KR" altLang="en-US" sz="2200" dirty="0"/>
              <a:t>무료 오픈 압축 알고리즘인 </a:t>
            </a:r>
            <a:r>
              <a:rPr lang="en-US" altLang="ko-KR" sz="2200" dirty="0" err="1"/>
              <a:t>zlib</a:t>
            </a:r>
            <a:r>
              <a:rPr lang="en-US" altLang="ko-KR" sz="2200" dirty="0"/>
              <a:t> </a:t>
            </a:r>
            <a:r>
              <a:rPr lang="ko-KR" altLang="en-US" sz="2200" dirty="0"/>
              <a:t>으로 객체를 </a:t>
            </a:r>
            <a:r>
              <a:rPr lang="en-US" altLang="ko-KR" sz="2200" dirty="0"/>
              <a:t>.git/objects</a:t>
            </a:r>
            <a:r>
              <a:rPr lang="ko-KR" altLang="en-US" sz="2200" dirty="0"/>
              <a:t>에 저장</a:t>
            </a:r>
            <a:r>
              <a:rPr lang="en-US" altLang="ko-KR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5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404107" cy="12716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800" b="1" dirty="0"/>
              <a:t>Hello.txt</a:t>
            </a:r>
            <a:r>
              <a:rPr lang="ko-KR" altLang="en-US" sz="2800" b="1" dirty="0"/>
              <a:t>파일을 만들고 커밋했을 때 생기는 오브젝트 파일</a:t>
            </a:r>
            <a:br>
              <a:rPr lang="en-US" altLang="ko-KR" sz="2800" b="1" dirty="0"/>
            </a:br>
            <a:r>
              <a:rPr lang="en-US" altLang="ko-KR" sz="2800" b="1" dirty="0"/>
              <a:t>3b/38</a:t>
            </a:r>
            <a:r>
              <a:rPr lang="ko-KR" altLang="en-US" sz="2800" b="1" dirty="0"/>
              <a:t>자리 해시 코드</a:t>
            </a:r>
            <a:r>
              <a:rPr lang="en-US" altLang="ko-KR" sz="2800" b="1" dirty="0"/>
              <a:t>!!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7E82A8-CBD7-2F90-8215-3F435F1F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14" y="1854909"/>
            <a:ext cx="6354771" cy="37642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836DEB7-E79B-73B6-31FC-FF177BD5EAC9}"/>
              </a:ext>
            </a:extLst>
          </p:cNvPr>
          <p:cNvSpPr txBox="1">
            <a:spLocks/>
          </p:cNvSpPr>
          <p:nvPr/>
        </p:nvSpPr>
        <p:spPr>
          <a:xfrm>
            <a:off x="1086852" y="5310476"/>
            <a:ext cx="10404107" cy="12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</a:pPr>
            <a:r>
              <a:rPr lang="ko-KR" altLang="en-US" sz="2800" b="1" dirty="0"/>
              <a:t>파일명으로 </a:t>
            </a:r>
            <a:r>
              <a:rPr lang="ko-KR" altLang="en-US" sz="2800" b="1" dirty="0" err="1"/>
              <a:t>관리하는것이</a:t>
            </a:r>
            <a:r>
              <a:rPr lang="ko-KR" altLang="en-US" sz="2800" b="1" dirty="0"/>
              <a:t> 아닌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해시값으로</a:t>
            </a:r>
            <a:r>
              <a:rPr lang="ko-KR" altLang="en-US" sz="2800" b="1" dirty="0"/>
              <a:t> 관리</a:t>
            </a:r>
            <a:r>
              <a:rPr lang="en-US" altLang="ko-KR" sz="2800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555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2-1. Blob(binary Large object)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에서 파일을 </a:t>
            </a:r>
            <a:r>
              <a:rPr lang="en-US" altLang="ko-KR" dirty="0"/>
              <a:t>add </a:t>
            </a:r>
            <a:r>
              <a:rPr lang="ko-KR" altLang="en-US" dirty="0"/>
              <a:t>하게 되면 파일을 관리 하기 위해 파일 내용을 저장하기 위한 </a:t>
            </a:r>
            <a:r>
              <a:rPr lang="en-US" altLang="ko-KR" dirty="0"/>
              <a:t>.git/objects</a:t>
            </a:r>
            <a:r>
              <a:rPr lang="ko-KR" altLang="en-US" dirty="0"/>
              <a:t>에 </a:t>
            </a:r>
            <a:r>
              <a:rPr lang="en-US" altLang="ko-KR" dirty="0"/>
              <a:t>Blob </a:t>
            </a:r>
            <a:r>
              <a:rPr lang="ko-KR" altLang="en-US" dirty="0"/>
              <a:t>객체가 생성된다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생성된 </a:t>
            </a:r>
            <a:r>
              <a:rPr lang="en-US" altLang="ko-KR" dirty="0"/>
              <a:t>Blob</a:t>
            </a:r>
            <a:r>
              <a:rPr lang="ko-KR" altLang="en-US" dirty="0"/>
              <a:t>객체에는 추가된 파일의 </a:t>
            </a:r>
            <a:r>
              <a:rPr lang="ko-KR" altLang="en-US" dirty="0" err="1"/>
              <a:t>해시값</a:t>
            </a:r>
            <a:r>
              <a:rPr lang="en-US" altLang="ko-KR" dirty="0"/>
              <a:t>(40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객체명이 구성되어 있다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생성된 </a:t>
            </a:r>
            <a:r>
              <a:rPr lang="en-US" altLang="ko-KR" dirty="0"/>
              <a:t>Blob</a:t>
            </a:r>
            <a:r>
              <a:rPr lang="ko-KR" altLang="en-US" dirty="0"/>
              <a:t>객체명은 파일내용의 </a:t>
            </a:r>
            <a:r>
              <a:rPr lang="ko-KR" altLang="en-US" dirty="0" err="1"/>
              <a:t>해시값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객체 내용은 파일 본문 내용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2276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altLang="ko-KR" b="1" dirty="0"/>
              <a:t>2-2. tree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03258"/>
            <a:ext cx="5102351" cy="312844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Tree </a:t>
            </a:r>
            <a:r>
              <a:rPr lang="ko-KR" altLang="en-US" sz="2000" dirty="0"/>
              <a:t>객체가 생성되고 파일내용이 아닌 </a:t>
            </a:r>
            <a:br>
              <a:rPr lang="en-US" altLang="ko-KR" sz="2000" dirty="0"/>
            </a:br>
            <a:r>
              <a:rPr lang="ko-KR" altLang="en-US" sz="2000" dirty="0"/>
              <a:t>파일명</a:t>
            </a:r>
            <a:r>
              <a:rPr lang="en-US" altLang="ko-KR" sz="2000" dirty="0"/>
              <a:t>, </a:t>
            </a:r>
            <a:r>
              <a:rPr lang="ko-KR" altLang="en-US" sz="2000" dirty="0"/>
              <a:t>어떤 경로에 저장되어 있는지</a:t>
            </a:r>
            <a:r>
              <a:rPr lang="en-US" altLang="ko-KR" sz="2000" dirty="0"/>
              <a:t>,</a:t>
            </a:r>
            <a:r>
              <a:rPr lang="ko-KR" altLang="en-US" sz="2000" dirty="0"/>
              <a:t> 등의 정보가 </a:t>
            </a:r>
            <a:r>
              <a:rPr lang="en-US" altLang="ko-KR" sz="2000" dirty="0"/>
              <a:t>tree</a:t>
            </a:r>
            <a:r>
              <a:rPr lang="ko-KR" altLang="en-US" sz="2000" dirty="0"/>
              <a:t>객체에 저장된다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Tree </a:t>
            </a:r>
            <a:r>
              <a:rPr lang="ko-KR" altLang="en-US" sz="2000" dirty="0"/>
              <a:t>오브젝트 아래 또다른 </a:t>
            </a:r>
            <a:r>
              <a:rPr lang="en-US" altLang="ko-KR" sz="2000" dirty="0"/>
              <a:t>tree </a:t>
            </a:r>
            <a:r>
              <a:rPr lang="ko-KR" altLang="en-US" sz="2000" dirty="0"/>
              <a:t>객체와 </a:t>
            </a:r>
            <a:r>
              <a:rPr lang="en-US" altLang="ko-KR" sz="2000" dirty="0"/>
              <a:t>Blob</a:t>
            </a:r>
            <a:r>
              <a:rPr lang="ko-KR" altLang="en-US" sz="2000" dirty="0"/>
              <a:t>객체</a:t>
            </a:r>
            <a:r>
              <a:rPr lang="en-US" altLang="ko-KR" sz="2000" dirty="0"/>
              <a:t>, commit</a:t>
            </a:r>
            <a:r>
              <a:rPr lang="ko-KR" altLang="en-US" sz="2000" dirty="0"/>
              <a:t>객체가 존재 할 수 있다</a:t>
            </a:r>
            <a:r>
              <a:rPr lang="en-US" altLang="ko-KR" sz="2000" dirty="0"/>
              <a:t>.  (</a:t>
            </a:r>
            <a:r>
              <a:rPr lang="ko-KR" altLang="en-US" sz="2000" dirty="0"/>
              <a:t>트리구조</a:t>
            </a:r>
            <a:r>
              <a:rPr lang="en-US" altLang="ko-KR" sz="2000" dirty="0"/>
              <a:t>, </a:t>
            </a:r>
            <a:r>
              <a:rPr lang="ko-KR" altLang="en-US" sz="2000" dirty="0"/>
              <a:t>폴더객체</a:t>
            </a:r>
            <a:r>
              <a:rPr lang="en-US" altLang="ko-KR" sz="20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6E10B-BDFB-106E-963B-1704CADC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71" y="694945"/>
            <a:ext cx="3271233" cy="2322576"/>
          </a:xfrm>
          <a:prstGeom prst="rect">
            <a:avLst/>
          </a:prstGeom>
        </p:spPr>
      </p:pic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C2EB7D-F11B-88B5-2F06-A7B0E89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330827"/>
            <a:ext cx="4206240" cy="11041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75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2-3. commit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0"/>
            <a:ext cx="10515600" cy="5265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누가</a:t>
            </a:r>
            <a:r>
              <a:rPr lang="en-US" altLang="ko-KR" dirty="0"/>
              <a:t>,</a:t>
            </a:r>
            <a:r>
              <a:rPr lang="ko-KR" altLang="en-US" dirty="0"/>
              <a:t> 언제</a:t>
            </a:r>
            <a:r>
              <a:rPr lang="en-US" altLang="ko-KR" dirty="0"/>
              <a:t>,</a:t>
            </a:r>
            <a:r>
              <a:rPr lang="ko-KR" altLang="en-US" dirty="0"/>
              <a:t> 왜 저장했는지에 대한 정보를 저장하는 객체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commit</a:t>
            </a:r>
            <a:r>
              <a:rPr lang="ko-KR" altLang="en-US" dirty="0"/>
              <a:t> 객체는 트리의 </a:t>
            </a:r>
            <a:r>
              <a:rPr lang="en-US" altLang="ko-KR" dirty="0"/>
              <a:t>ID, </a:t>
            </a:r>
            <a:r>
              <a:rPr lang="ko-KR" altLang="en-US" dirty="0" err="1"/>
              <a:t>커밋한사람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커밋메세지</a:t>
            </a:r>
            <a:r>
              <a:rPr lang="ko-KR" altLang="en-US" dirty="0"/>
              <a:t> 등을 저장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1950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95195"/>
            <a:ext cx="12723876" cy="9959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2-4. tag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809"/>
            <a:ext cx="10515600" cy="326922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tag </a:t>
            </a:r>
            <a:r>
              <a:rPr lang="ko-KR" altLang="en-US" dirty="0"/>
              <a:t>명령어 </a:t>
            </a:r>
            <a:r>
              <a:rPr lang="ko-KR" altLang="en-US" dirty="0" err="1"/>
              <a:t>실행시</a:t>
            </a:r>
            <a:r>
              <a:rPr lang="ko-KR" altLang="en-US" dirty="0"/>
              <a:t> 생성되는 오브젝트이다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객체종류</a:t>
            </a:r>
            <a:r>
              <a:rPr lang="en-US" altLang="ko-KR" dirty="0"/>
              <a:t>, </a:t>
            </a:r>
            <a:r>
              <a:rPr lang="ko-KR" altLang="en-US" dirty="0"/>
              <a:t>태그이름</a:t>
            </a:r>
            <a:r>
              <a:rPr lang="en-US" altLang="ko-KR" dirty="0"/>
              <a:t>, tagger, </a:t>
            </a:r>
            <a:r>
              <a:rPr lang="ko-KR" altLang="en-US" dirty="0"/>
              <a:t>태그메시지 등을 저장한다</a:t>
            </a:r>
          </a:p>
        </p:txBody>
      </p:sp>
    </p:spTree>
    <p:extLst>
      <p:ext uri="{BB962C8B-B14F-4D97-AF65-F5344CB8AC3E}">
        <p14:creationId xmlns:p14="http://schemas.microsoft.com/office/powerpoint/2010/main" val="309456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433109"/>
            <a:ext cx="11316781" cy="177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00000"/>
              </a:lnSpc>
            </a:pPr>
            <a:r>
              <a:rPr lang="en-US" altLang="ko-KR" sz="4400" b="1" dirty="0"/>
              <a:t>3. Git</a:t>
            </a:r>
            <a:r>
              <a:rPr lang="ko-KR" altLang="en-US" sz="4400" b="1" dirty="0"/>
              <a:t>에서 객체를 관리하는 </a:t>
            </a:r>
            <a:r>
              <a:rPr lang="en-US" altLang="ko-KR" sz="4400" b="1" dirty="0"/>
              <a:t>Plumbing </a:t>
            </a:r>
            <a:r>
              <a:rPr lang="ko-KR" altLang="en-US" sz="4400" b="1" dirty="0"/>
              <a:t>명령어들의 종류와 사용법 조사하기</a:t>
            </a:r>
            <a:endParaRPr lang="en-US" altLang="ko-KR" sz="4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BD3C57-F09B-C196-9A35-82847FB67115}"/>
              </a:ext>
            </a:extLst>
          </p:cNvPr>
          <p:cNvSpPr txBox="1">
            <a:spLocks/>
          </p:cNvSpPr>
          <p:nvPr/>
        </p:nvSpPr>
        <p:spPr>
          <a:xfrm>
            <a:off x="409956" y="2120123"/>
            <a:ext cx="11316781" cy="4078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latinLnBrk="0">
              <a:buAutoNum type="arabicPeriod"/>
            </a:pPr>
            <a:r>
              <a:rPr lang="ko-KR" altLang="en-US" sz="2200" dirty="0"/>
              <a:t>깃에는 고수준 명령어인 </a:t>
            </a:r>
            <a:r>
              <a:rPr lang="en-US" altLang="ko-KR" sz="2200" dirty="0"/>
              <a:t>Porcelain </a:t>
            </a:r>
            <a:r>
              <a:rPr lang="ko-KR" altLang="en-US" sz="2200" dirty="0"/>
              <a:t>명령어</a:t>
            </a:r>
            <a:r>
              <a:rPr lang="en-US" altLang="ko-KR" sz="2200" dirty="0"/>
              <a:t>,(ex: git </a:t>
            </a:r>
            <a:r>
              <a:rPr lang="en-US" altLang="ko-KR" sz="2200" dirty="0" err="1"/>
              <a:t>init</a:t>
            </a:r>
            <a:r>
              <a:rPr lang="en-US" altLang="ko-KR" sz="2200" dirty="0"/>
              <a:t>, add, checkout)</a:t>
            </a:r>
            <a:br>
              <a:rPr lang="en-US" altLang="ko-KR" sz="2200" dirty="0"/>
            </a:br>
            <a:r>
              <a:rPr lang="ko-KR" altLang="en-US" sz="2200" dirty="0" err="1"/>
              <a:t>저수준</a:t>
            </a:r>
            <a:r>
              <a:rPr lang="ko-KR" altLang="en-US" sz="2200" dirty="0"/>
              <a:t> 명령어인 </a:t>
            </a:r>
            <a:r>
              <a:rPr lang="en-US" altLang="ko-KR" sz="2200" dirty="0"/>
              <a:t>Plumbing </a:t>
            </a:r>
            <a:r>
              <a:rPr lang="ko-KR" altLang="en-US" sz="2200" dirty="0"/>
              <a:t>명령어가 있다</a:t>
            </a:r>
            <a:r>
              <a:rPr lang="en-US" altLang="ko-KR" sz="2200" dirty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2200" dirty="0"/>
          </a:p>
          <a:p>
            <a:pPr marL="342900" indent="-342900" latinLnBrk="0">
              <a:buAutoNum type="arabicPeriod"/>
            </a:pPr>
            <a:r>
              <a:rPr lang="ko-KR" altLang="en-US" sz="2200" dirty="0"/>
              <a:t>우리가 흔히 사용하는 고수준 명령어 </a:t>
            </a:r>
            <a:r>
              <a:rPr lang="en-US" altLang="ko-KR" sz="2200" dirty="0"/>
              <a:t>Porcelain </a:t>
            </a:r>
            <a:r>
              <a:rPr lang="ko-KR" altLang="en-US" sz="2200" dirty="0"/>
              <a:t>는 </a:t>
            </a:r>
            <a:r>
              <a:rPr lang="en-US" altLang="ko-KR" sz="2200" dirty="0"/>
              <a:t>Plumbing </a:t>
            </a:r>
            <a:r>
              <a:rPr lang="ko-KR" altLang="en-US" sz="2200" dirty="0"/>
              <a:t>명령어로 구성되어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80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985</Words>
  <Application>Microsoft Office PowerPoint</Application>
  <PresentationFormat>와이드스크린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2022-2학기  오픈소스SW 과목  (2차과제 : Git 및 Github 관련 5개항목 2차조사)</vt:lpstr>
      <vt:lpstr>목차</vt:lpstr>
      <vt:lpstr>1. Git에서의 데이터 저장 방법</vt:lpstr>
      <vt:lpstr>Hello.txt파일을 만들고 커밋했을 때 생기는 오브젝트 파일 3b/38자리 해시 코드!!</vt:lpstr>
      <vt:lpstr>2-1. Blob(binary Large object)</vt:lpstr>
      <vt:lpstr>2-2. tree</vt:lpstr>
      <vt:lpstr>2-3. commit</vt:lpstr>
      <vt:lpstr>2-4. tag</vt:lpstr>
      <vt:lpstr>3. Git에서 객체를 관리하는 Plumbing 명령어들의 종류와 사용법 조사하기</vt:lpstr>
      <vt:lpstr>3-1.  git hash-object</vt:lpstr>
      <vt:lpstr>3-2.  git cat-file</vt:lpstr>
      <vt:lpstr>3-3.  git update-index</vt:lpstr>
      <vt:lpstr>3-4.  git commit-tree</vt:lpstr>
      <vt:lpstr>4. Github 에서 커밋에 서명하기 위한  GPG(GNU Privacy Guard) 기술과 커밋 서명 절차</vt:lpstr>
      <vt:lpstr>커밋 서명에 대한 간단한 절차</vt:lpstr>
      <vt:lpstr>5. Github의 Fork 절차</vt:lpstr>
      <vt:lpstr>Fork란?(절차)</vt:lpstr>
      <vt:lpstr>6. Github 에서 Pull Request 대한 절차</vt:lpstr>
      <vt:lpstr>Pull Request에 대한 간단한 절차</vt:lpstr>
      <vt:lpstr>참고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twoone14</dc:creator>
  <cp:lastModifiedBy>이원찬(2018212031)</cp:lastModifiedBy>
  <cp:revision>10</cp:revision>
  <dcterms:created xsi:type="dcterms:W3CDTF">2022-11-04T09:51:31Z</dcterms:created>
  <dcterms:modified xsi:type="dcterms:W3CDTF">2022-11-25T07:51:48Z</dcterms:modified>
</cp:coreProperties>
</file>