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7" r:id="rId3"/>
    <p:sldId id="268" r:id="rId4"/>
    <p:sldId id="271" r:id="rId5"/>
    <p:sldId id="306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29" autoAdjust="0"/>
    <p:restoredTop sz="94700" autoAdjust="0"/>
  </p:normalViewPr>
  <p:slideViewPr>
    <p:cSldViewPr snapToGrid="0" showGuides="1">
      <p:cViewPr varScale="1">
        <p:scale>
          <a:sx n="104" d="100"/>
          <a:sy n="104" d="100"/>
        </p:scale>
        <p:origin x="22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56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 anchor="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9560374" y="6476235"/>
            <a:ext cx="2485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Python for Data Analysis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600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Chap 5 Pandas </a:t>
            </a:r>
            <a:r>
              <a:rPr lang="ko-KR" altLang="en-US" sz="4000" b="1" dirty="0">
                <a:latin typeface="+mj-lt"/>
                <a:ea typeface="나눔스퀘어 Bold" panose="020B0600000101010101" pitchFamily="50" charset="-127"/>
              </a:rPr>
              <a:t>시작하기</a:t>
            </a:r>
            <a:endParaRPr lang="en-US" altLang="ko-KR" sz="4000" b="1" dirty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5079383" y="5275689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 Bold" panose="020B0600000101010101" pitchFamily="50" charset="-127"/>
              </a:rPr>
              <a:t>이 정준</a:t>
            </a:r>
            <a:endParaRPr lang="en-US" altLang="ko-KR" sz="2400" b="1" dirty="0">
              <a:latin typeface="+mj-lt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+mj-lt"/>
                <a:ea typeface="나눔스퀘어 Bold" panose="020B0600000101010101" pitchFamily="50" charset="-127"/>
              </a:rPr>
              <a:t>컴퓨터공학과</a:t>
            </a:r>
            <a:endParaRPr lang="en-US" altLang="ko-KR" sz="2400" b="1" dirty="0"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기반 고수준의 자료구조 사용</a:t>
            </a:r>
            <a:endParaRPr lang="en-US" altLang="ko-KR" dirty="0"/>
          </a:p>
          <a:p>
            <a:r>
              <a:rPr lang="ko-KR" altLang="en-US" dirty="0"/>
              <a:t>대표적인 자료구조 형식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Series :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차원 객체 배열 같은 자료 구조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index </a:t>
            </a:r>
            <a:r>
              <a:rPr lang="ko-KR" altLang="en-US" dirty="0"/>
              <a:t>라고 하는 데이터에 연관된 이름</a:t>
            </a:r>
            <a:r>
              <a:rPr lang="en-US" altLang="ko-KR" dirty="0"/>
              <a:t> </a:t>
            </a:r>
            <a:r>
              <a:rPr lang="ko-KR" altLang="en-US" dirty="0"/>
              <a:t>소유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사전 </a:t>
            </a:r>
            <a:r>
              <a:rPr lang="ko-KR" altLang="en-US" dirty="0" err="1">
                <a:sym typeface="Wingdings" pitchFamily="2" charset="2"/>
              </a:rPr>
              <a:t>자료형과</a:t>
            </a:r>
            <a:r>
              <a:rPr lang="ko-KR" altLang="en-US" dirty="0">
                <a:sym typeface="Wingdings" pitchFamily="2" charset="2"/>
              </a:rPr>
              <a:t> 유사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DataFrame</a:t>
            </a:r>
            <a:r>
              <a:rPr lang="en-US" altLang="ko-KR" dirty="0"/>
              <a:t> 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스프레드시트 형식의 자료 구조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각 칼럼은 서로 다른 종류의 값</a:t>
            </a:r>
            <a:r>
              <a:rPr lang="en-US" altLang="ko-KR" dirty="0"/>
              <a:t> </a:t>
            </a:r>
            <a:r>
              <a:rPr lang="ko-KR" altLang="en-US" dirty="0"/>
              <a:t>저장가능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고차원의 표 형식으로 데이터를 표현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endParaRPr lang="en-US" altLang="ko-KR" dirty="0"/>
          </a:p>
          <a:p>
            <a:r>
              <a:rPr lang="en-US" altLang="ko-KR" dirty="0"/>
              <a:t>Import</a:t>
            </a:r>
          </a:p>
          <a:p>
            <a:pPr lvl="1"/>
            <a:r>
              <a:rPr lang="en-US" altLang="ko-KR" dirty="0"/>
              <a:t>from pandas import Series, </a:t>
            </a:r>
            <a:r>
              <a:rPr lang="en-US" altLang="ko-KR" dirty="0" err="1"/>
              <a:t>Dataframe</a:t>
            </a:r>
            <a:endParaRPr lang="en-US" altLang="ko-KR" dirty="0"/>
          </a:p>
          <a:p>
            <a:pPr lvl="1"/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5.1 Pandas </a:t>
            </a:r>
            <a:r>
              <a:rPr lang="ko-KR" altLang="en-US" sz="3200" dirty="0"/>
              <a:t>자료구조 </a:t>
            </a:r>
            <a:r>
              <a:rPr lang="en-US" altLang="ko-KR" sz="1800" dirty="0"/>
              <a:t>(1) Series -&gt; ch05-jjlee notebook </a:t>
            </a:r>
            <a:r>
              <a:rPr lang="ko-KR" altLang="en-US" sz="1800" dirty="0"/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객체저장 </a:t>
            </a:r>
            <a:r>
              <a:rPr lang="en-US" altLang="ko-KR" sz="1800" dirty="0"/>
              <a:t>1</a:t>
            </a:r>
            <a:r>
              <a:rPr lang="ko-KR" altLang="en-US" sz="1800" dirty="0"/>
              <a:t>차원 자료구조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 err="1"/>
              <a:t>NumPy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모두 저장 가능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Index</a:t>
            </a:r>
            <a:r>
              <a:rPr lang="ko-KR" altLang="en-US" sz="1800" dirty="0"/>
              <a:t>라는 배열색인을 이름 보유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기본</a:t>
            </a:r>
            <a:r>
              <a:rPr lang="en-US" altLang="ko-KR" sz="1400" dirty="0"/>
              <a:t>: </a:t>
            </a:r>
            <a:r>
              <a:rPr lang="ko-KR" altLang="en-US" sz="1400" dirty="0"/>
              <a:t>정수</a:t>
            </a:r>
            <a:r>
              <a:rPr lang="en-US" altLang="ko-KR" sz="1400" dirty="0"/>
              <a:t>(0~(N-1)) 	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[4]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values </a:t>
            </a:r>
            <a:r>
              <a:rPr lang="ko-KR" altLang="en-US" sz="1400" dirty="0"/>
              <a:t>와 </a:t>
            </a:r>
            <a:r>
              <a:rPr lang="en-US" altLang="ko-KR" sz="1400" dirty="0"/>
              <a:t>index</a:t>
            </a:r>
            <a:r>
              <a:rPr lang="ko-KR" altLang="en-US" sz="1400" dirty="0"/>
              <a:t>의 저장</a:t>
            </a:r>
            <a:r>
              <a:rPr lang="en-US" altLang="ko-KR" sz="1400" dirty="0"/>
              <a:t>	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[5]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/>
              <a:t>정수외의</a:t>
            </a:r>
            <a:r>
              <a:rPr lang="ko-KR" altLang="en-US" sz="1400" dirty="0"/>
              <a:t> 다른 인덱스 사용</a:t>
            </a:r>
            <a:r>
              <a:rPr lang="en-US" altLang="ko-KR" sz="1400" dirty="0"/>
              <a:t>	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[6]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Index </a:t>
            </a:r>
            <a:r>
              <a:rPr lang="ko-KR" altLang="en-US" sz="1800" dirty="0"/>
              <a:t>값을 이용한 값의 조회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인덱스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[8]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인덱스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[9]</a:t>
            </a:r>
          </a:p>
          <a:p>
            <a:pPr lvl="1">
              <a:lnSpc>
                <a:spcPct val="100000"/>
              </a:lnSpc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883786"/>
            <a:ext cx="51911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79" y="3780745"/>
            <a:ext cx="3238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000" dirty="0" err="1"/>
              <a:t>조건식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산술식</a:t>
            </a:r>
            <a:r>
              <a:rPr lang="ko-KR" altLang="en-US" sz="2000" dirty="0"/>
              <a:t> 적용가능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781738" y="650241"/>
            <a:ext cx="7034252" cy="5526723"/>
          </a:xfrm>
        </p:spPr>
        <p:txBody>
          <a:bodyPr anchor="t">
            <a:normAutofit/>
          </a:bodyPr>
          <a:lstStyle/>
          <a:p>
            <a:r>
              <a:rPr lang="ko-KR" altLang="en-US" sz="1800" dirty="0" err="1"/>
              <a:t>사전자료형과</a:t>
            </a:r>
            <a:r>
              <a:rPr lang="ko-KR" altLang="en-US" sz="1800" dirty="0"/>
              <a:t> 유사</a:t>
            </a:r>
            <a:endParaRPr lang="en-US" altLang="ko-KR" sz="1800" dirty="0"/>
          </a:p>
          <a:p>
            <a:pPr lvl="1"/>
            <a:r>
              <a:rPr lang="en-US" altLang="ko-KR" sz="1600" dirty="0"/>
              <a:t>in </a:t>
            </a:r>
            <a:r>
              <a:rPr lang="ko-KR" altLang="en-US" sz="1600" dirty="0"/>
              <a:t>연산자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[13-14]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사전으로 생성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[15] </a:t>
            </a:r>
          </a:p>
          <a:p>
            <a:pPr lvl="1"/>
            <a:r>
              <a:rPr lang="ko-KR" altLang="en-US" sz="1600" dirty="0"/>
              <a:t>사전의 지정된 내용으로만 생성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[16]  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1189718"/>
            <a:ext cx="396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29" y="664711"/>
            <a:ext cx="3238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528582" y="2603274"/>
            <a:ext cx="6229350" cy="3552825"/>
            <a:chOff x="5528582" y="2603274"/>
            <a:chExt cx="6229350" cy="35528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582" y="2603274"/>
              <a:ext cx="6229350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타원 8"/>
            <p:cNvSpPr/>
            <p:nvPr/>
          </p:nvSpPr>
          <p:spPr>
            <a:xfrm>
              <a:off x="6117771" y="5101771"/>
              <a:ext cx="1952172" cy="2322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5.1.2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스프레드시트 형식의 자료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 칼럼은 서로 다른 종류의 값</a:t>
            </a:r>
            <a:r>
              <a:rPr lang="en-US" altLang="ko-KR" dirty="0"/>
              <a:t> </a:t>
            </a:r>
            <a:r>
              <a:rPr lang="ko-KR" altLang="en-US" dirty="0"/>
              <a:t>저장가능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로우와</a:t>
            </a:r>
            <a:r>
              <a:rPr lang="ko-KR" altLang="en-US" dirty="0"/>
              <a:t> </a:t>
            </a:r>
            <a:r>
              <a:rPr lang="ko-KR" altLang="en-US" dirty="0" err="1"/>
              <a:t>컬럼에</a:t>
            </a:r>
            <a:r>
              <a:rPr lang="ko-KR" altLang="en-US" dirty="0"/>
              <a:t> 대한 </a:t>
            </a:r>
            <a:r>
              <a:rPr lang="en-US" altLang="ko-KR" dirty="0"/>
              <a:t>index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고차원의 표 형식으로 데이터를 표현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색인의 모양이 같은 </a:t>
            </a:r>
            <a:r>
              <a:rPr lang="en-US" altLang="ko-KR" dirty="0"/>
              <a:t>Series </a:t>
            </a:r>
            <a:r>
              <a:rPr lang="ko-KR" altLang="en-US" dirty="0"/>
              <a:t>객체를 </a:t>
            </a:r>
            <a:r>
              <a:rPr lang="ko-KR" altLang="en-US" dirty="0" err="1"/>
              <a:t>담고있는</a:t>
            </a:r>
            <a:r>
              <a:rPr lang="ko-KR" altLang="en-US" dirty="0"/>
              <a:t> 사전으로 생각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내부처리</a:t>
            </a:r>
            <a:r>
              <a:rPr lang="en-US" altLang="ko-KR" dirty="0"/>
              <a:t>: 2</a:t>
            </a:r>
            <a:r>
              <a:rPr lang="ko-KR" altLang="en-US" dirty="0"/>
              <a:t>차원배열로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ko-KR" altLang="en-US" dirty="0">
                <a:sym typeface="Wingdings" pitchFamily="2" charset="2"/>
              </a:rPr>
              <a:t>이후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Jupyter</a:t>
            </a:r>
            <a:r>
              <a:rPr lang="en-US" altLang="ko-KR" dirty="0">
                <a:sym typeface="Wingdings" pitchFamily="2" charset="2"/>
              </a:rPr>
              <a:t> Notebook ch05-jjlee.ipynb</a:t>
            </a:r>
            <a:r>
              <a:rPr lang="ko-KR" altLang="en-US" dirty="0">
                <a:sym typeface="Wingdings" pitchFamily="2" charset="2"/>
              </a:rPr>
              <a:t> 으로 진행</a:t>
            </a:r>
            <a:endParaRPr lang="en-US" altLang="ko-KR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: ch05-ex.ipyno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4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250</Words>
  <Application>Microsoft Office PowerPoint</Application>
  <PresentationFormat>와이드스크린</PresentationFormat>
  <Paragraphs>51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Pandas 개요</vt:lpstr>
      <vt:lpstr>5.1 Pandas 자료구조 (1) Series -&gt; ch05-jjlee notebook 활용</vt:lpstr>
      <vt:lpstr>PowerPoint 프레젠테이션</vt:lpstr>
      <vt:lpstr>5.1.2 DataFrame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이정준(A0063)</cp:lastModifiedBy>
  <cp:revision>180</cp:revision>
  <dcterms:created xsi:type="dcterms:W3CDTF">2018-01-08T06:30:18Z</dcterms:created>
  <dcterms:modified xsi:type="dcterms:W3CDTF">2022-11-24T02:23:49Z</dcterms:modified>
</cp:coreProperties>
</file>