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4"/>
    <p:restoredTop sz="95294"/>
  </p:normalViewPr>
  <p:slideViewPr>
    <p:cSldViewPr snapToObjects="1">
      <p:cViewPr varScale="1">
        <p:scale>
          <a:sx n="68" d="100"/>
          <a:sy n="68" d="100"/>
        </p:scale>
        <p:origin x="-1512" y="-9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2017-09-05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2017-09-05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2017-09-05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2017-09-05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2017-09-05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2017-09-05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2017-09-05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2017-09-05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W Blog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34" y="5099823"/>
            <a:ext cx="2232280" cy="1209537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JDBC ProJect</a:t>
            </a:r>
          </a:p>
          <a:p>
            <a:pPr algn="r">
              <a:defRPr lang="ko-KR" altLang="en-US"/>
            </a:pPr>
            <a:r>
              <a:rPr lang="en-US" altLang="ko-KR"/>
              <a:t>Kosta 172</a:t>
            </a:r>
            <a:r>
              <a:rPr lang="ko-KR" altLang="en-US"/>
              <a:t>기</a:t>
            </a:r>
          </a:p>
          <a:p>
            <a:pPr algn="r">
              <a:defRPr lang="ko-KR" altLang="en-US"/>
            </a:pPr>
            <a:r>
              <a:rPr lang="ko-KR" altLang="en-US"/>
              <a:t>이원호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Thank You~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Index</a:t>
            </a:r>
          </a:p>
        </p:txBody>
      </p:sp>
      <p:sp>
        <p:nvSpPr>
          <p:cNvPr id="3" name="텍스트 개체 틀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개   요</a:t>
            </a:r>
          </a:p>
          <a:p>
            <a:pPr>
              <a:defRPr lang="ko-KR" altLang="en-US"/>
            </a:pPr>
            <a:r>
              <a:rPr lang="ko-KR" altLang="en-US"/>
              <a:t> 설  계</a:t>
            </a:r>
          </a:p>
          <a:p>
            <a:pPr>
              <a:defRPr lang="ko-KR" altLang="en-US"/>
            </a:pPr>
            <a:r>
              <a:rPr lang="ko-KR" altLang="en-US"/>
              <a:t> 장  점</a:t>
            </a:r>
          </a:p>
          <a:p>
            <a:pPr>
              <a:defRPr lang="ko-KR" altLang="en-US"/>
            </a:pPr>
            <a:r>
              <a:rPr lang="ko-KR" altLang="en-US"/>
              <a:t> 아쉬운 점</a:t>
            </a:r>
          </a:p>
          <a:p>
            <a:pPr>
              <a:defRPr lang="ko-KR" altLang="en-US"/>
            </a:pPr>
            <a:r>
              <a:rPr lang="ko-KR" altLang="en-US"/>
              <a:t> 시  연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317" y="616981"/>
            <a:ext cx="8477250" cy="9397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개   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5321" y="3284982"/>
            <a:ext cx="6605779" cy="2664333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 회원 가입을 통한 가입된 회원들이 정보를 주고 받을 수 있는 공용 게시판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0" y="4653153"/>
            <a:ext cx="2015870" cy="20158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en-US" altLang="ko-KR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</a:t>
            </a:r>
            <a:r>
              <a:rPr lang="ko-KR" altLang="en-US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 </a:t>
            </a:r>
            <a:r>
              <a:rPr lang="ko-KR" altLang="en-US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333374" y="2872740"/>
          <a:ext cx="8472170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11605"/>
                <a:gridCol w="1411605"/>
                <a:gridCol w="1412875"/>
                <a:gridCol w="1412875"/>
                <a:gridCol w="1411605"/>
                <a:gridCol w="141160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M_ID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M_NICK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M_BIRTH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M_PHONE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VARCHAR2(15)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P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477" y="2340864"/>
            <a:ext cx="2828546" cy="44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300"/>
              <a:t>※ 회원 테이블</a:t>
            </a:r>
          </a:p>
        </p:txBody>
      </p:sp>
      <p:graphicFrame>
        <p:nvGraphicFramePr>
          <p:cNvPr id="9" name="표 8"/>
          <p:cNvGraphicFramePr/>
          <p:nvPr/>
        </p:nvGraphicFramePr>
        <p:xfrm>
          <a:off x="447292" y="4797171"/>
          <a:ext cx="8355796" cy="10651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71002"/>
                <a:gridCol w="1671002"/>
                <a:gridCol w="1672506"/>
                <a:gridCol w="1672506"/>
                <a:gridCol w="1668780"/>
              </a:tblGrid>
              <a:tr h="39459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M_ANSWER</a:t>
                      </a:r>
                    </a:p>
                  </a:txBody>
                  <a:tcPr anchor="ctr"/>
                </a:tc>
              </a:tr>
              <a:tr h="22726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VARCHAR2(40)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VARCHAR(50)</a:t>
                      </a:r>
                    </a:p>
                  </a:txBody>
                  <a:tcPr anchor="ctr"/>
                </a:tc>
              </a:tr>
              <a:tr h="22726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en-US" altLang="ko-KR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</a:t>
            </a:r>
            <a:r>
              <a:rPr lang="ko-KR" altLang="en-US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 </a:t>
            </a:r>
            <a:r>
              <a:rPr lang="ko-KR" altLang="en-US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039875" y="3468624"/>
          <a:ext cx="7060566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11605"/>
                <a:gridCol w="1411605"/>
                <a:gridCol w="1412875"/>
                <a:gridCol w="1412875"/>
                <a:gridCol w="141160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L_ID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L_START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L_END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L_STATE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L_IP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VARCHAR2(16)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5373" y="2913888"/>
            <a:ext cx="2828546" cy="443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300"/>
              <a:t>※ 로그 테이블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en-US" altLang="ko-KR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</a:t>
            </a:r>
            <a:r>
              <a:rPr lang="ko-KR" altLang="en-US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 </a:t>
            </a:r>
            <a:r>
              <a:rPr lang="ko-KR" altLang="en-US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038606" y="2872740"/>
          <a:ext cx="7060566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11605"/>
                <a:gridCol w="1411605"/>
                <a:gridCol w="1412875"/>
                <a:gridCol w="1412875"/>
                <a:gridCol w="141160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B_NICK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B_TITLE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VARCHAR2(50)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3364" y="2340864"/>
            <a:ext cx="2828546" cy="44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300"/>
              <a:t>※ 게시판 테이블</a:t>
            </a:r>
          </a:p>
        </p:txBody>
      </p:sp>
      <p:graphicFrame>
        <p:nvGraphicFramePr>
          <p:cNvPr id="9" name="표 8"/>
          <p:cNvGraphicFramePr/>
          <p:nvPr/>
        </p:nvGraphicFramePr>
        <p:xfrm>
          <a:off x="1197397" y="4797171"/>
          <a:ext cx="6687016" cy="10651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71002"/>
                <a:gridCol w="1671002"/>
                <a:gridCol w="1672506"/>
                <a:gridCol w="1672506"/>
              </a:tblGrid>
              <a:tr h="39459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B_MEMO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B_VISIT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B_TAG</a:t>
                      </a:r>
                    </a:p>
                  </a:txBody>
                  <a:tcPr anchor="ctr"/>
                </a:tc>
              </a:tr>
              <a:tr h="22726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VARCHAR2(500)</a:t>
                      </a:r>
                    </a:p>
                  </a:txBody>
                  <a:tcPr anchor="ctr"/>
                </a:tc>
              </a:tr>
              <a:tr h="22726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4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1317" y="2708910"/>
            <a:ext cx="8169783" cy="3560129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 자신이 작성한 게시글만 목록으로 확인이 가능하다.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회원 정보 변경이 가능하다.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회원 가입 및 정보 변경 시 중복 확인이 용이하다.</a:t>
            </a:r>
          </a:p>
        </p:txBody>
      </p:sp>
      <p:sp>
        <p:nvSpPr>
          <p:cNvPr id="4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장    점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567" y="1844802"/>
            <a:ext cx="7685532" cy="3960495"/>
          </a:xfrm>
        </p:spPr>
        <p:txBody>
          <a:bodyPr/>
          <a:lstStyle/>
          <a:p>
            <a:pPr>
              <a:defRPr lang="ko-KR" altLang="en-US"/>
            </a:pPr>
            <a:endParaRPr lang="ko-KR" altLang="en-US" sz="2200" dirty="0"/>
          </a:p>
          <a:p>
            <a:pPr>
              <a:defRPr lang="ko-KR" altLang="en-US"/>
            </a:pPr>
            <a:r>
              <a:rPr lang="ko-KR" altLang="en-US" sz="2200" dirty="0"/>
              <a:t> 회원 탈퇴가 불 가능하다.</a:t>
            </a:r>
          </a:p>
          <a:p>
            <a:pPr>
              <a:defRPr lang="ko-KR" altLang="en-US"/>
            </a:pPr>
            <a:endParaRPr lang="ko-KR" altLang="en-US" sz="2200" dirty="0"/>
          </a:p>
          <a:p>
            <a:pPr>
              <a:defRPr lang="ko-KR" altLang="en-US"/>
            </a:pPr>
            <a:r>
              <a:rPr lang="ko-KR" altLang="en-US" sz="2200" dirty="0"/>
              <a:t> 게시판 수정이 불 가능하다.</a:t>
            </a:r>
          </a:p>
          <a:p>
            <a:pPr>
              <a:defRPr lang="ko-KR" altLang="en-US"/>
            </a:pPr>
            <a:endParaRPr lang="ko-KR" altLang="en-US" sz="2200" dirty="0"/>
          </a:p>
          <a:p>
            <a:pPr>
              <a:defRPr lang="ko-KR" altLang="en-US"/>
            </a:pPr>
            <a:r>
              <a:rPr lang="ko-KR" altLang="en-US" sz="2200" dirty="0"/>
              <a:t> 강제 로그아웃 시 업데이트가 불 가능하다.</a:t>
            </a:r>
          </a:p>
          <a:p>
            <a:pPr>
              <a:defRPr lang="ko-KR" altLang="en-US"/>
            </a:pPr>
            <a:endParaRPr lang="ko-KR" altLang="en-US" sz="2200" dirty="0"/>
          </a:p>
          <a:p>
            <a:pPr>
              <a:defRPr lang="ko-KR" altLang="en-US"/>
            </a:pPr>
            <a:r>
              <a:rPr lang="ko-KR" altLang="en-US" sz="2200" dirty="0"/>
              <a:t> 게시판 상세 확인 게시판에 대한 조회 수가 증가하지 않는다.</a:t>
            </a:r>
          </a:p>
          <a:p>
            <a:pPr>
              <a:defRPr lang="ko-KR" altLang="en-US"/>
            </a:pPr>
            <a:endParaRPr lang="ko-KR" altLang="en-US" sz="2200" dirty="0"/>
          </a:p>
          <a:p>
            <a:pPr>
              <a:defRPr lang="ko-KR" altLang="en-US"/>
            </a:pPr>
            <a:r>
              <a:rPr lang="ko-KR" altLang="en-US" sz="2200" dirty="0"/>
              <a:t> 닉네임 변경 시 </a:t>
            </a:r>
            <a:r>
              <a:rPr lang="ko-KR" altLang="en-US" sz="2200" dirty="0" err="1"/>
              <a:t>게시글</a:t>
            </a:r>
            <a:r>
              <a:rPr lang="ko-KR" altLang="en-US" sz="2200" dirty="0"/>
              <a:t> 삭제가 불 가능하다.</a:t>
            </a:r>
          </a:p>
        </p:txBody>
      </p:sp>
      <p:sp>
        <p:nvSpPr>
          <p:cNvPr id="4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3800" b="0" i="0" kern="1200" spc="5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아쉬운  점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시     연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화면 슬라이드 쇼(4:3)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교차</vt:lpstr>
      <vt:lpstr>W Blog</vt:lpstr>
      <vt:lpstr>Index</vt:lpstr>
      <vt:lpstr>개   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     연</vt:lpstr>
      <vt:lpstr>Thank You~</vt:lpstr>
    </vt:vector>
  </TitlesOfParts>
  <Manager/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  ProJect</dc:title>
  <dc:creator>wonho</dc:creator>
  <cp:lastModifiedBy>kosta</cp:lastModifiedBy>
  <cp:revision>9</cp:revision>
  <dcterms:created xsi:type="dcterms:W3CDTF">2017-09-04T14:29:48Z</dcterms:created>
  <dcterms:modified xsi:type="dcterms:W3CDTF">2017-09-05T00:17:45Z</dcterms:modified>
</cp:coreProperties>
</file>