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924"/>
    <p:restoredTop sz="95294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9525" y="3631"/>
            <a:ext cx="935610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1"/>
          <p:cNvSpPr/>
          <p:nvPr/>
        </p:nvSpPr>
        <p:spPr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5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2017-09-04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2017-09-04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07022" y="1121212"/>
            <a:ext cx="587828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2017-09-04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2017-09-04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2017-09-04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71472" y="2357419"/>
            <a:ext cx="7772400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2017-09-04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2017-09-04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2017-09-04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2017-09-04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3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2017-09-04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W Blog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34" y="5099823"/>
            <a:ext cx="2232280" cy="1209537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JDBC ProJect</a:t>
            </a:r>
            <a:endParaRPr lang="en-US" altLang="ko-KR"/>
          </a:p>
          <a:p>
            <a:pPr algn="r">
              <a:defRPr lang="ko-KR" altLang="en-US"/>
            </a:pPr>
            <a:r>
              <a:rPr lang="en-US" altLang="ko-KR"/>
              <a:t>Kosta 172</a:t>
            </a:r>
            <a:r>
              <a:rPr lang="ko-KR" altLang="en-US"/>
              <a:t>기</a:t>
            </a:r>
            <a:endParaRPr lang="ko-KR" altLang="en-US"/>
          </a:p>
          <a:p>
            <a:pPr algn="r">
              <a:defRPr lang="ko-KR" altLang="en-US"/>
            </a:pPr>
            <a:r>
              <a:rPr lang="ko-KR" altLang="en-US"/>
              <a:t>이원호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2708909"/>
            <a:ext cx="4104513" cy="3175395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5292090" y="6158865"/>
            <a:ext cx="350901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개인정보 변경&gt;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50" y="2708909"/>
            <a:ext cx="4104132" cy="3175394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01445" y="6158865"/>
            <a:ext cx="2948941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개인정보&gt;</a:t>
            </a:r>
            <a:endParaRPr lang="ko-KR" altLang="en-US"/>
          </a:p>
        </p:txBody>
      </p:sp>
      <p:sp>
        <p:nvSpPr>
          <p:cNvPr id="10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 U I 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설 계</a:t>
            </a:r>
            <a:endParaRPr xmlns:mc="http://schemas.openxmlformats.org/markup-compatibility/2006" xmlns:hp="http://schemas.haansoft.com/office/presentation/8.0" lang="ko-KR" altLang="en-US" sz="3800" b="0" i="0" kern="1200" spc="5" mc:Ignorable="hp" hp:hslEmbossed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3097529" y="5975604"/>
            <a:ext cx="2948941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게시판 등록&gt;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5249" y="2924937"/>
            <a:ext cx="4993502" cy="2381582"/>
          </a:xfrm>
          <a:prstGeom prst="rect">
            <a:avLst/>
          </a:prstGeom>
        </p:spPr>
      </p:pic>
      <p:sp>
        <p:nvSpPr>
          <p:cNvPr id="11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 U I 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설 계</a:t>
            </a:r>
            <a:endParaRPr xmlns:mc="http://schemas.openxmlformats.org/markup-compatibility/2006" xmlns:hp="http://schemas.haansoft.com/office/presentation/8.0" lang="ko-KR" altLang="en-US" sz="3800" b="0" i="0" kern="1200" spc="5" mc:Ignorable="hp" hp:hslEmbossed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5292090" y="6158865"/>
            <a:ext cx="350901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상세 조회&gt;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901445" y="6158865"/>
            <a:ext cx="2948941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전체 조회&gt;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526" y="2780919"/>
            <a:ext cx="4237473" cy="2871368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6018" y="2780919"/>
            <a:ext cx="4085081" cy="2871368"/>
          </a:xfrm>
          <a:prstGeom prst="rect">
            <a:avLst/>
          </a:prstGeom>
        </p:spPr>
      </p:pic>
      <p:sp>
        <p:nvSpPr>
          <p:cNvPr id="12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 U I 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설 계</a:t>
            </a:r>
            <a:endParaRPr xmlns:mc="http://schemas.openxmlformats.org/markup-compatibility/2006" xmlns:hp="http://schemas.haansoft.com/office/presentation/8.0" lang="ko-KR" altLang="en-US" sz="3800" b="0" i="0" kern="1200" spc="5" mc:Ignorable="hp" hp:hslEmbossed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683513" y="5229225"/>
            <a:ext cx="350901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삭제 후 조회&gt;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355973" y="3134487"/>
            <a:ext cx="2160270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삭제&gt;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850" y="2381925"/>
            <a:ext cx="4464177" cy="1184628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9856" y="3740006"/>
            <a:ext cx="5724144" cy="2070577"/>
          </a:xfrm>
          <a:prstGeom prst="rect">
            <a:avLst/>
          </a:prstGeom>
        </p:spPr>
      </p:pic>
      <p:sp>
        <p:nvSpPr>
          <p:cNvPr id="14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 U I 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설 계</a:t>
            </a:r>
            <a:endParaRPr xmlns:mc="http://schemas.openxmlformats.org/markup-compatibility/2006" xmlns:hp="http://schemas.haansoft.com/office/presentation/8.0" lang="ko-KR" altLang="en-US" sz="3800" b="0" i="0" kern="1200" spc="5" mc:Ignorable="hp" hp:hslEmbossed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1317" y="2708910"/>
            <a:ext cx="8169783" cy="3560129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 자신이 작성한 게시글만 목록으로 확인이 가능하다.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회원 정보 변경이 가능하다.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회원 가입 및 정보 변경 시 중복 확인이 용이하다.</a:t>
            </a:r>
            <a:endParaRPr lang="ko-KR" altLang="en-US"/>
          </a:p>
        </p:txBody>
      </p:sp>
      <p:sp>
        <p:nvSpPr>
          <p:cNvPr id="4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장    점</a:t>
            </a:r>
            <a:endParaRPr xmlns:mc="http://schemas.openxmlformats.org/markup-compatibility/2006" xmlns:hp="http://schemas.haansoft.com/office/presentation/8.0" lang="ko-KR" altLang="en-US" sz="3800" b="0" i="0" kern="1200" spc="5" mc:Ignorable="hp" hp:hslEmbossed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567" y="1844802"/>
            <a:ext cx="7685532" cy="396049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2200"/>
              <a:t> 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 회원 탈퇴가 불 가능하다.</a:t>
            </a: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 게시판 수정이 불 가능하다.</a:t>
            </a: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 강제 로그아웃 시 업데이트가 불 가능하다.</a:t>
            </a: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 게시판 상세 확인 게시판에 대한 조회 수가 증가하지 않는다.</a:t>
            </a: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 닉네임 변경 시 게시글 삭제가 불 가능하다.</a:t>
            </a:r>
            <a:endParaRPr lang="ko-KR" altLang="en-US" sz="2200"/>
          </a:p>
        </p:txBody>
      </p:sp>
      <p:sp>
        <p:nvSpPr>
          <p:cNvPr id="4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아쉬운  점</a:t>
            </a:r>
            <a:endParaRPr xmlns:mc="http://schemas.openxmlformats.org/markup-compatibility/2006" xmlns:hp="http://schemas.haansoft.com/office/presentation/8.0" lang="ko-KR" altLang="en-US" sz="3800" b="0" i="0" kern="1200" spc="5" mc:Ignorable="hp" hp:hslEmbossed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시     연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Thank You~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Index</a:t>
            </a:r>
            <a:endParaRPr lang="en-US" altLang="ko-KR"/>
          </a:p>
        </p:txBody>
      </p:sp>
      <p:sp>
        <p:nvSpPr>
          <p:cNvPr id="3" name="텍스트 개체 틀 17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설  계 (</a:t>
            </a:r>
            <a:r>
              <a:rPr lang="en-US" altLang="ko-KR"/>
              <a:t>C U I)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31317" y="616981"/>
            <a:ext cx="8477250" cy="93978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개   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5321" y="3284982"/>
            <a:ext cx="6605779" cy="2664333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 회원 가입을 통한 가입된 회원들이 정보를 주고 받을 수 있는 공용 게시판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50" y="4653153"/>
            <a:ext cx="2015870" cy="201587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B 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설 계</a:t>
            </a:r>
            <a:endParaRPr xmlns:mc="http://schemas.openxmlformats.org/markup-compatibility/2006" xmlns:hp="http://schemas.haansoft.com/office/presentation/8.0" lang="ko-KR" altLang="en-US" sz="3800" b="0" i="0" kern="1200" spc="5" mc:Ignorable="hp" hp:hslEmbossed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>
            <p:ph idx="1"/>
          </p:nvPr>
        </p:nvGraphicFramePr>
        <p:xfrm>
          <a:off x="333374" y="2872740"/>
          <a:ext cx="8472170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11605"/>
                <a:gridCol w="1411605"/>
                <a:gridCol w="1412875"/>
                <a:gridCol w="1412875"/>
                <a:gridCol w="1411605"/>
                <a:gridCol w="1411605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M_ID</a:t>
                      </a:r>
                      <a:endParaRPr lang="en-US" altLang="ko-KR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M_PW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M_NAME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M_NICK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M_BIRTH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M_PHONE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VARCHAR2(12)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VARCHAR2(20)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VARCHAR2(14)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VARCHAR2(20)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DATE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VARCHAR2(15)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P K</a:t>
                      </a:r>
                      <a:endParaRPr lang="en-US" altLang="ko-KR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395477" y="2340864"/>
            <a:ext cx="2828546" cy="4400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300"/>
              <a:t>※ 회원 테이블</a:t>
            </a:r>
            <a:endParaRPr lang="ko-KR" altLang="en-US" sz="2300"/>
          </a:p>
        </p:txBody>
      </p:sp>
      <p:graphicFrame>
        <p:nvGraphicFramePr>
          <p:cNvPr id="9" name=""/>
          <p:cNvGraphicFramePr/>
          <p:nvPr/>
        </p:nvGraphicFramePr>
        <p:xfrm>
          <a:off x="447292" y="4797171"/>
          <a:ext cx="8355797" cy="106325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71002"/>
                <a:gridCol w="1671002"/>
                <a:gridCol w="1672506"/>
                <a:gridCol w="1672506"/>
                <a:gridCol w="1668780"/>
              </a:tblGrid>
              <a:tr h="3945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M_MAIL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M_GENDER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M_ADDRESS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M_QUEST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M_ANSWER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2272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VARCHAR2(30)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VARCHAR2(2)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VARCHAR2(40)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NUMBER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VARCHAR(50)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  <a:tr h="2272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en-US" altLang="ko-KR">
                        <a:solidFill>
                          <a:schemeClr val="tx2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B 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설 계</a:t>
            </a:r>
            <a:endParaRPr xmlns:mc="http://schemas.openxmlformats.org/markup-compatibility/2006" xmlns:hp="http://schemas.haansoft.com/office/presentation/8.0" lang="ko-KR" altLang="en-US" sz="3800" b="0" i="0" kern="1200" spc="5" mc:Ignorable="hp" hp:hslEmbossed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>
            <p:ph idx="1"/>
          </p:nvPr>
        </p:nvGraphicFramePr>
        <p:xfrm>
          <a:off x="1039875" y="3468624"/>
          <a:ext cx="7060566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11605"/>
                <a:gridCol w="1411605"/>
                <a:gridCol w="1412875"/>
                <a:gridCol w="1412875"/>
                <a:gridCol w="1411606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L_ID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L_START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L_END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L_STATE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L_IP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VARCHAR2(12)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DATE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DATE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VARCHAR2(2)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VARCHAR2(16)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1095373" y="2913888"/>
            <a:ext cx="2828546" cy="443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300"/>
              <a:t>※ 로그 테이블</a:t>
            </a:r>
            <a:endParaRPr lang="ko-KR" altLang="en-US" sz="23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B 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설 계</a:t>
            </a:r>
            <a:endParaRPr xmlns:mc="http://schemas.openxmlformats.org/markup-compatibility/2006" xmlns:hp="http://schemas.haansoft.com/office/presentation/8.0" lang="ko-KR" altLang="en-US" sz="3800" b="0" i="0" kern="1200" spc="5" mc:Ignorable="hp" hp:hslEmbossed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>
            <p:ph idx="1"/>
          </p:nvPr>
        </p:nvGraphicFramePr>
        <p:xfrm>
          <a:off x="1038606" y="2872740"/>
          <a:ext cx="7060566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11605"/>
                <a:gridCol w="1411605"/>
                <a:gridCol w="1412875"/>
                <a:gridCol w="1412875"/>
                <a:gridCol w="1411606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B_ID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B_NICK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B_PW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B_NUM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B_TITLE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VARCHAR2(12)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VARCHAR2(20)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VARCHAR2(20)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NUMBER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VARCHAR2(50)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NOT NULL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1023364" y="2340864"/>
            <a:ext cx="2828546" cy="4400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300"/>
              <a:t>※ 게시판 테이블</a:t>
            </a:r>
            <a:endParaRPr lang="ko-KR" altLang="en-US" sz="2300"/>
          </a:p>
        </p:txBody>
      </p:sp>
      <p:graphicFrame>
        <p:nvGraphicFramePr>
          <p:cNvPr id="9" name=""/>
          <p:cNvGraphicFramePr/>
          <p:nvPr/>
        </p:nvGraphicFramePr>
        <p:xfrm>
          <a:off x="1197397" y="4797171"/>
          <a:ext cx="6687017" cy="106325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71002"/>
                <a:gridCol w="1671002"/>
                <a:gridCol w="1672506"/>
                <a:gridCol w="1672506"/>
              </a:tblGrid>
              <a:tr h="3945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B_MEMO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B_TIME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B_VISIT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B_TAG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2272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VARCHAR2(1000)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DATE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NUMBER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VARCHAR2(500)</a:t>
                      </a:r>
                      <a:endParaRPr lang="en-US" altLang="ko-KR" sz="1400"/>
                    </a:p>
                  </a:txBody>
                  <a:tcPr marL="91440" marR="91440" anchor="ctr"/>
                </a:tc>
              </a:tr>
              <a:tr h="2272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en-US" altLang="ko-KR">
                        <a:solidFill>
                          <a:schemeClr val="tx2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en-US" altLang="ko-KR" sz="14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60925" y="2564892"/>
            <a:ext cx="3795047" cy="224594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8027" y="4919850"/>
            <a:ext cx="4013072" cy="127270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94338" y="2060829"/>
            <a:ext cx="3600450" cy="2261609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974978" y="4941189"/>
            <a:ext cx="2948941" cy="36652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로그인전 메인&gt;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5320093" y="4390211"/>
            <a:ext cx="2948941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로그인후 메인&gt;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320093" y="6254112"/>
            <a:ext cx="2948941" cy="36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로그인 실패&gt;</a:t>
            </a:r>
            <a:endParaRPr lang="ko-KR" altLang="en-US"/>
          </a:p>
        </p:txBody>
      </p:sp>
      <p:sp>
        <p:nvSpPr>
          <p:cNvPr id="10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 U I 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설 계</a:t>
            </a:r>
            <a:endParaRPr xmlns:mc="http://schemas.openxmlformats.org/markup-compatibility/2006" xmlns:hp="http://schemas.haansoft.com/office/presentation/8.0" lang="ko-KR" altLang="en-US" sz="3800" b="0" i="0" kern="1200" spc="5" mc:Ignorable="hp" hp:hslEmbossed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7215" y="2635496"/>
            <a:ext cx="4549569" cy="273774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097529" y="5870829"/>
            <a:ext cx="2948941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회원가입&gt;</a:t>
            </a:r>
            <a:endParaRPr lang="ko-KR" altLang="en-US"/>
          </a:p>
        </p:txBody>
      </p:sp>
      <p:sp>
        <p:nvSpPr>
          <p:cNvPr id="7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 U I 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설 계</a:t>
            </a:r>
            <a:endParaRPr xmlns:mc="http://schemas.openxmlformats.org/markup-compatibility/2006" xmlns:hp="http://schemas.haansoft.com/office/presentation/8.0" lang="ko-KR" altLang="en-US" sz="3800" b="0" i="0" kern="1200" spc="5" mc:Ignorable="hp" hp:hslEmbossed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16559" y="4005072"/>
            <a:ext cx="4199909" cy="221903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708" y="2708910"/>
            <a:ext cx="4188291" cy="2073814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74978" y="4797171"/>
            <a:ext cx="2948941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&lt;ID </a:t>
            </a:r>
            <a:r>
              <a:rPr lang="ko-KR" altLang="en-US"/>
              <a:t>찾기&gt;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5367528" y="3562556"/>
            <a:ext cx="2948941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&lt;PW </a:t>
            </a:r>
            <a:r>
              <a:rPr lang="ko-KR" altLang="en-US"/>
              <a:t>찾기&gt;</a:t>
            </a:r>
            <a:endParaRPr lang="ko-KR" altLang="en-US"/>
          </a:p>
        </p:txBody>
      </p:sp>
      <p:sp>
        <p:nvSpPr>
          <p:cNvPr id="11" name="제목 1"/>
          <p:cNvSpPr/>
          <p:nvPr/>
        </p:nvSpPr>
        <p:spPr>
          <a:xfrm>
            <a:off x="631317" y="616981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 U I 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설 계</a:t>
            </a:r>
            <a:endParaRPr xmlns:mc="http://schemas.openxmlformats.org/markup-compatibility/2006" xmlns:hp="http://schemas.haansoft.com/office/presentation/8.0" lang="ko-KR" altLang="en-US" sz="3800" b="0" i="0" kern="1200" spc="5" mc:Ignorable="hp" hp:hslEmbossed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19</ep:Words>
  <ep:PresentationFormat>화면 슬라이드 쇼(4:3)</ep:PresentationFormat>
  <ep:Paragraphs>6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교차</vt:lpstr>
      <vt:lpstr>W Blog</vt:lpstr>
      <vt:lpstr>Index</vt:lpstr>
      <vt:lpstr>개  요</vt:lpstr>
      <vt:lpstr>개   요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2017-09-04T14:29:48.297</dcterms:created>
  <dc:creator>wonho</dc:creator>
  <cp:lastModifiedBy>wonho</cp:lastModifiedBy>
  <dcterms:modified xsi:type="dcterms:W3CDTF">2017-09-04T15:44:54.823</dcterms:modified>
  <cp:revision>9</cp:revision>
  <dc:title>JDBC   ProJect</dc:title>
</cp:coreProperties>
</file>