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1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5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5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6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F4D9-352D-4813-BE3A-6F6E8B38F87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5A40-40DC-49C7-A2C3-125CE56AC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56" y="1484784"/>
            <a:ext cx="15841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</a:rPr>
              <a:t>Home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708920"/>
            <a:ext cx="2520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</a:rPr>
              <a:t>My Board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2385754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</a:rPr>
              <a:t>Q n A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해 8"/>
          <p:cNvSpPr/>
          <p:nvPr/>
        </p:nvSpPr>
        <p:spPr>
          <a:xfrm>
            <a:off x="904818" y="3003060"/>
            <a:ext cx="2016224" cy="2016224"/>
          </a:xfrm>
          <a:prstGeom prst="sun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4</cp:revision>
  <dcterms:created xsi:type="dcterms:W3CDTF">2017-09-14T02:49:54Z</dcterms:created>
  <dcterms:modified xsi:type="dcterms:W3CDTF">2017-09-14T11:52:51Z</dcterms:modified>
</cp:coreProperties>
</file>