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235" autoAdjust="0"/>
    <p:restoredTop sz="94660"/>
  </p:normalViewPr>
  <p:slideViewPr>
    <p:cSldViewPr>
      <p:cViewPr>
        <p:scale>
          <a:sx n="70" d="100"/>
          <a:sy n="70" d="100"/>
        </p:scale>
        <p:origin x="-80" y="-92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0428"/>
            <a:ext cx="23317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274641"/>
            <a:ext cx="6172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74641"/>
            <a:ext cx="18059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4406903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3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1600203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1" y="273053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435103"/>
            <a:ext cx="90249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3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35635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E707-F79B-48C6-9ADA-E5E41F5AFF0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6356353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635635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594E-8EA7-4D48-A732-3AAF949A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72052" y="2150874"/>
            <a:ext cx="828947" cy="120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10600" y="2150874"/>
            <a:ext cx="914400" cy="1207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2150874"/>
            <a:ext cx="868680" cy="114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121/127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97680" y="2365023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132/135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26281" y="1428592"/>
            <a:ext cx="484909" cy="483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51089" y="3360351"/>
            <a:ext cx="1993463" cy="238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274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83180" y="2365022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142/139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20085" y="105468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837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8808" y="152162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46860" y="3991353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8808" y="1963467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986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08808" y="2564389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841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08808" y="3104581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541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75990" y="3599316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697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278242" y="373268"/>
            <a:ext cx="2078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6"/>
            <a:endCxn id="29" idx="1"/>
          </p:cNvCxnSpPr>
          <p:nvPr/>
        </p:nvCxnSpPr>
        <p:spPr>
          <a:xfrm>
            <a:off x="2001085" y="1211894"/>
            <a:ext cx="945645" cy="3567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75717" y="1497813"/>
            <a:ext cx="484909" cy="483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143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6"/>
            <a:endCxn id="9" idx="2"/>
          </p:cNvCxnSpPr>
          <p:nvPr/>
        </p:nvCxnSpPr>
        <p:spPr>
          <a:xfrm flipV="1">
            <a:off x="3360626" y="1670567"/>
            <a:ext cx="1165655" cy="6922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40080" y="1054681"/>
            <a:ext cx="3810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69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5" idx="6"/>
            <a:endCxn id="16" idx="2"/>
          </p:cNvCxnSpPr>
          <p:nvPr/>
        </p:nvCxnSpPr>
        <p:spPr>
          <a:xfrm>
            <a:off x="1021080" y="1211893"/>
            <a:ext cx="599005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489194" y="198575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ANPEP</a:t>
            </a:r>
            <a:endParaRPr lang="en-US" sz="1100" dirty="0"/>
          </a:p>
        </p:txBody>
      </p:sp>
      <p:cxnSp>
        <p:nvCxnSpPr>
          <p:cNvPr id="40" name="Straight Connector 39"/>
          <p:cNvCxnSpPr>
            <a:stCxn id="9" idx="6"/>
          </p:cNvCxnSpPr>
          <p:nvPr/>
        </p:nvCxnSpPr>
        <p:spPr>
          <a:xfrm>
            <a:off x="5011190" y="1670567"/>
            <a:ext cx="1008610" cy="5629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6"/>
            <a:endCxn id="4" idx="2"/>
          </p:cNvCxnSpPr>
          <p:nvPr/>
        </p:nvCxnSpPr>
        <p:spPr>
          <a:xfrm>
            <a:off x="6659880" y="2723701"/>
            <a:ext cx="512172" cy="30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5" idx="2"/>
          </p:cNvCxnSpPr>
          <p:nvPr/>
        </p:nvCxnSpPr>
        <p:spPr>
          <a:xfrm>
            <a:off x="8000999" y="2754423"/>
            <a:ext cx="6096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186996" y="2233472"/>
            <a:ext cx="938204" cy="1011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132,138,141,144,135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5" idx="6"/>
            <a:endCxn id="49" idx="2"/>
          </p:cNvCxnSpPr>
          <p:nvPr/>
        </p:nvCxnSpPr>
        <p:spPr>
          <a:xfrm flipV="1">
            <a:off x="9525000" y="2739378"/>
            <a:ext cx="661996" cy="150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696997" y="2300138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2298680" y="525668"/>
            <a:ext cx="2078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503872" y="34616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APQ</a:t>
            </a:r>
            <a:endParaRPr lang="en-US" sz="11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59880" y="2564388"/>
            <a:ext cx="564881" cy="65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5"/>
            <a:endCxn id="7" idx="1"/>
          </p:cNvCxnSpPr>
          <p:nvPr/>
        </p:nvCxnSpPr>
        <p:spPr>
          <a:xfrm>
            <a:off x="4940177" y="1841668"/>
            <a:ext cx="978238" cy="4769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5"/>
            <a:endCxn id="9" idx="3"/>
          </p:cNvCxnSpPr>
          <p:nvPr/>
        </p:nvCxnSpPr>
        <p:spPr>
          <a:xfrm flipV="1">
            <a:off x="3289613" y="1841668"/>
            <a:ext cx="1307681" cy="692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9" idx="2"/>
            <a:endCxn id="17" idx="6"/>
          </p:cNvCxnSpPr>
          <p:nvPr/>
        </p:nvCxnSpPr>
        <p:spPr>
          <a:xfrm flipH="1" flipV="1">
            <a:off x="1989808" y="1678834"/>
            <a:ext cx="885909" cy="609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527280" y="678068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11691" y="5475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TRHDE</a:t>
            </a:r>
            <a:endParaRPr lang="en-US" sz="1100" dirty="0"/>
          </a:p>
        </p:txBody>
      </p:sp>
      <p:cxnSp>
        <p:nvCxnSpPr>
          <p:cNvPr id="73" name="Straight Connector 72"/>
          <p:cNvCxnSpPr>
            <a:stCxn id="18" idx="6"/>
            <a:endCxn id="10" idx="2"/>
          </p:cNvCxnSpPr>
          <p:nvPr/>
        </p:nvCxnSpPr>
        <p:spPr>
          <a:xfrm flipV="1">
            <a:off x="1927860" y="3479834"/>
            <a:ext cx="823229" cy="66873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7"/>
            <a:endCxn id="5" idx="0"/>
          </p:cNvCxnSpPr>
          <p:nvPr/>
        </p:nvCxnSpPr>
        <p:spPr>
          <a:xfrm flipV="1">
            <a:off x="7879603" y="2150874"/>
            <a:ext cx="1188197" cy="17677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7"/>
            <a:endCxn id="4" idx="1"/>
          </p:cNvCxnSpPr>
          <p:nvPr/>
        </p:nvCxnSpPr>
        <p:spPr>
          <a:xfrm>
            <a:off x="6532665" y="2318651"/>
            <a:ext cx="760783" cy="899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0" idx="6"/>
            <a:endCxn id="7" idx="4"/>
          </p:cNvCxnSpPr>
          <p:nvPr/>
        </p:nvCxnSpPr>
        <p:spPr>
          <a:xfrm flipV="1">
            <a:off x="4744552" y="3296528"/>
            <a:ext cx="1480988" cy="18330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2399963" y="990600"/>
            <a:ext cx="2078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2597391" y="89549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ENPEP</a:t>
            </a:r>
            <a:endParaRPr 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2432621" y="1202934"/>
            <a:ext cx="207819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441527" y="1355334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5" idx="1"/>
          </p:cNvCxnSpPr>
          <p:nvPr/>
        </p:nvCxnSpPr>
        <p:spPr>
          <a:xfrm flipV="1">
            <a:off x="7934053" y="2327649"/>
            <a:ext cx="810458" cy="14125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695362" y="108622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LNPEP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753254" y="123862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ERAP1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2676076" y="1433974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ERAP2</a:t>
            </a:r>
            <a:endParaRPr lang="en-US" sz="11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2474185" y="1550679"/>
            <a:ext cx="2078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00999" y="2904974"/>
            <a:ext cx="657819" cy="92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659880" y="2895699"/>
            <a:ext cx="512173" cy="18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4" idx="7"/>
            <a:endCxn id="8" idx="1"/>
          </p:cNvCxnSpPr>
          <p:nvPr/>
        </p:nvCxnSpPr>
        <p:spPr>
          <a:xfrm>
            <a:off x="3233588" y="2470704"/>
            <a:ext cx="1175684" cy="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525000" y="2810075"/>
            <a:ext cx="696174" cy="9489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" idx="7"/>
          </p:cNvCxnSpPr>
          <p:nvPr/>
        </p:nvCxnSpPr>
        <p:spPr>
          <a:xfrm>
            <a:off x="4948088" y="2470705"/>
            <a:ext cx="843112" cy="3171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9" idx="6"/>
            <a:endCxn id="14" idx="2"/>
          </p:cNvCxnSpPr>
          <p:nvPr/>
        </p:nvCxnSpPr>
        <p:spPr>
          <a:xfrm>
            <a:off x="1989808" y="2120679"/>
            <a:ext cx="593372" cy="60516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659880" y="3010019"/>
            <a:ext cx="56488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" idx="7"/>
          </p:cNvCxnSpPr>
          <p:nvPr/>
        </p:nvCxnSpPr>
        <p:spPr>
          <a:xfrm>
            <a:off x="9391089" y="2327649"/>
            <a:ext cx="830085" cy="20134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" idx="0"/>
            <a:endCxn id="49" idx="1"/>
          </p:cNvCxnSpPr>
          <p:nvPr/>
        </p:nvCxnSpPr>
        <p:spPr>
          <a:xfrm>
            <a:off x="9067800" y="2150874"/>
            <a:ext cx="1256593" cy="23077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8" idx="6"/>
            <a:endCxn id="7" idx="2"/>
          </p:cNvCxnSpPr>
          <p:nvPr/>
        </p:nvCxnSpPr>
        <p:spPr>
          <a:xfrm flipV="1">
            <a:off x="5059680" y="2723701"/>
            <a:ext cx="731520" cy="214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" idx="6"/>
            <a:endCxn id="8" idx="2"/>
          </p:cNvCxnSpPr>
          <p:nvPr/>
        </p:nvCxnSpPr>
        <p:spPr>
          <a:xfrm>
            <a:off x="3345180" y="2725843"/>
            <a:ext cx="9525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2" idx="6"/>
          </p:cNvCxnSpPr>
          <p:nvPr/>
        </p:nvCxnSpPr>
        <p:spPr>
          <a:xfrm>
            <a:off x="1989808" y="2721601"/>
            <a:ext cx="597104" cy="12815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61603" y="2564388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533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53"/>
          <p:cNvCxnSpPr>
            <a:stCxn id="153" idx="6"/>
            <a:endCxn id="22" idx="2"/>
          </p:cNvCxnSpPr>
          <p:nvPr/>
        </p:nvCxnSpPr>
        <p:spPr>
          <a:xfrm>
            <a:off x="1042603" y="2721600"/>
            <a:ext cx="566205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917310" y="3340352"/>
            <a:ext cx="1671888" cy="489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2884727" y="2277891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3704851" y="4145592"/>
            <a:ext cx="554183" cy="540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72/69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4436740" y="2077601"/>
            <a:ext cx="762000" cy="1019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152/155/161/173/176/188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15956281" y="2234814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77/80/89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7145000" y="2277891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134/137/140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>
            <a:stCxn id="49" idx="6"/>
            <a:endCxn id="53" idx="2"/>
          </p:cNvCxnSpPr>
          <p:nvPr/>
        </p:nvCxnSpPr>
        <p:spPr>
          <a:xfrm flipV="1">
            <a:off x="11125200" y="2660959"/>
            <a:ext cx="571797" cy="7841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53" idx="6"/>
            <a:endCxn id="159" idx="2"/>
          </p:cNvCxnSpPr>
          <p:nvPr/>
        </p:nvCxnSpPr>
        <p:spPr>
          <a:xfrm flipV="1">
            <a:off x="12458997" y="2638712"/>
            <a:ext cx="425730" cy="222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9" idx="6"/>
            <a:endCxn id="169" idx="2"/>
          </p:cNvCxnSpPr>
          <p:nvPr/>
        </p:nvCxnSpPr>
        <p:spPr>
          <a:xfrm flipV="1">
            <a:off x="13646727" y="2587354"/>
            <a:ext cx="790013" cy="513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5198740" y="2417189"/>
            <a:ext cx="757541" cy="580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70" idx="6"/>
            <a:endCxn id="171" idx="2"/>
          </p:cNvCxnSpPr>
          <p:nvPr/>
        </p:nvCxnSpPr>
        <p:spPr>
          <a:xfrm>
            <a:off x="16718281" y="2595635"/>
            <a:ext cx="426719" cy="4307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1125200" y="2515707"/>
            <a:ext cx="585796" cy="275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53" idx="7"/>
            <a:endCxn id="159" idx="1"/>
          </p:cNvCxnSpPr>
          <p:nvPr/>
        </p:nvCxnSpPr>
        <p:spPr>
          <a:xfrm flipV="1">
            <a:off x="12347405" y="2383573"/>
            <a:ext cx="648914" cy="222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9" idx="7"/>
            <a:endCxn id="169" idx="1"/>
          </p:cNvCxnSpPr>
          <p:nvPr/>
        </p:nvCxnSpPr>
        <p:spPr>
          <a:xfrm flipV="1">
            <a:off x="13535135" y="2226904"/>
            <a:ext cx="1013197" cy="1566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69" idx="7"/>
            <a:endCxn id="170" idx="1"/>
          </p:cNvCxnSpPr>
          <p:nvPr/>
        </p:nvCxnSpPr>
        <p:spPr>
          <a:xfrm>
            <a:off x="15087148" y="2226904"/>
            <a:ext cx="980725" cy="1135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6718281" y="2461707"/>
            <a:ext cx="457199" cy="269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49" idx="7"/>
            <a:endCxn id="53" idx="1"/>
          </p:cNvCxnSpPr>
          <p:nvPr/>
        </p:nvCxnSpPr>
        <p:spPr>
          <a:xfrm>
            <a:off x="10987803" y="2381648"/>
            <a:ext cx="820786" cy="2417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53" idx="0"/>
            <a:endCxn id="159" idx="0"/>
          </p:cNvCxnSpPr>
          <p:nvPr/>
        </p:nvCxnSpPr>
        <p:spPr>
          <a:xfrm flipV="1">
            <a:off x="12077997" y="2277891"/>
            <a:ext cx="1187730" cy="2224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59" idx="0"/>
            <a:endCxn id="169" idx="0"/>
          </p:cNvCxnSpPr>
          <p:nvPr/>
        </p:nvCxnSpPr>
        <p:spPr>
          <a:xfrm flipV="1">
            <a:off x="13265727" y="2077601"/>
            <a:ext cx="1552013" cy="20029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69" idx="0"/>
            <a:endCxn id="170" idx="0"/>
          </p:cNvCxnSpPr>
          <p:nvPr/>
        </p:nvCxnSpPr>
        <p:spPr>
          <a:xfrm>
            <a:off x="14817740" y="2077601"/>
            <a:ext cx="1519541" cy="15721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0" idx="7"/>
            <a:endCxn id="171" idx="1"/>
          </p:cNvCxnSpPr>
          <p:nvPr/>
        </p:nvCxnSpPr>
        <p:spPr>
          <a:xfrm>
            <a:off x="16606689" y="2340496"/>
            <a:ext cx="649903" cy="4307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1125200" y="2826763"/>
            <a:ext cx="585796" cy="395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53" idx="5"/>
            <a:endCxn id="159" idx="3"/>
          </p:cNvCxnSpPr>
          <p:nvPr/>
        </p:nvCxnSpPr>
        <p:spPr>
          <a:xfrm flipV="1">
            <a:off x="12347405" y="2893851"/>
            <a:ext cx="648914" cy="222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59" idx="5"/>
          </p:cNvCxnSpPr>
          <p:nvPr/>
        </p:nvCxnSpPr>
        <p:spPr>
          <a:xfrm flipV="1">
            <a:off x="13535135" y="2815890"/>
            <a:ext cx="962673" cy="77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69" idx="6"/>
            <a:endCxn id="170" idx="2"/>
          </p:cNvCxnSpPr>
          <p:nvPr/>
        </p:nvCxnSpPr>
        <p:spPr>
          <a:xfrm>
            <a:off x="15198740" y="2587354"/>
            <a:ext cx="757541" cy="82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endCxn id="171" idx="3"/>
          </p:cNvCxnSpPr>
          <p:nvPr/>
        </p:nvCxnSpPr>
        <p:spPr>
          <a:xfrm>
            <a:off x="16611765" y="2815890"/>
            <a:ext cx="644827" cy="77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7934053" y="3054867"/>
            <a:ext cx="72476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9525000" y="2971985"/>
            <a:ext cx="696174" cy="8288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0" idx="5"/>
            <a:endCxn id="265" idx="1"/>
          </p:cNvCxnSpPr>
          <p:nvPr/>
        </p:nvCxnSpPr>
        <p:spPr>
          <a:xfrm>
            <a:off x="16606689" y="2850774"/>
            <a:ext cx="1008875" cy="48657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5156180" y="2746900"/>
            <a:ext cx="800101" cy="3878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49" idx="5"/>
            <a:endCxn id="158" idx="1"/>
          </p:cNvCxnSpPr>
          <p:nvPr/>
        </p:nvCxnSpPr>
        <p:spPr>
          <a:xfrm>
            <a:off x="10987803" y="3097107"/>
            <a:ext cx="1174349" cy="3148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58" idx="6"/>
            <a:endCxn id="169" idx="3"/>
          </p:cNvCxnSpPr>
          <p:nvPr/>
        </p:nvCxnSpPr>
        <p:spPr>
          <a:xfrm flipV="1">
            <a:off x="13589198" y="2947803"/>
            <a:ext cx="959134" cy="63717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7381220" y="3265179"/>
            <a:ext cx="1600200" cy="492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8371820" y="2282993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19514820" y="2120679"/>
            <a:ext cx="762000" cy="10007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148/151/154/157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1" name="Straight Connector 360"/>
          <p:cNvCxnSpPr>
            <a:stCxn id="265" idx="7"/>
            <a:endCxn id="267" idx="3"/>
          </p:cNvCxnSpPr>
          <p:nvPr/>
        </p:nvCxnSpPr>
        <p:spPr>
          <a:xfrm flipV="1">
            <a:off x="18747076" y="2974837"/>
            <a:ext cx="879336" cy="36250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Oval 479"/>
          <p:cNvSpPr/>
          <p:nvPr/>
        </p:nvSpPr>
        <p:spPr>
          <a:xfrm>
            <a:off x="20878800" y="2298290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92/74/95/98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1" name="Straight Connector 480"/>
          <p:cNvCxnSpPr>
            <a:stCxn id="267" idx="6"/>
            <a:endCxn id="480" idx="2"/>
          </p:cNvCxnSpPr>
          <p:nvPr/>
        </p:nvCxnSpPr>
        <p:spPr>
          <a:xfrm>
            <a:off x="20276820" y="2621033"/>
            <a:ext cx="601980" cy="380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20276820" y="2502422"/>
            <a:ext cx="601980" cy="336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267" idx="0"/>
            <a:endCxn id="480" idx="1"/>
          </p:cNvCxnSpPr>
          <p:nvPr/>
        </p:nvCxnSpPr>
        <p:spPr>
          <a:xfrm>
            <a:off x="19895820" y="2120679"/>
            <a:ext cx="1094572" cy="28329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20276820" y="2766290"/>
            <a:ext cx="636616" cy="193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267" idx="5"/>
          </p:cNvCxnSpPr>
          <p:nvPr/>
        </p:nvCxnSpPr>
        <p:spPr>
          <a:xfrm>
            <a:off x="20165228" y="2974837"/>
            <a:ext cx="825164" cy="42396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Oval 485"/>
          <p:cNvSpPr/>
          <p:nvPr/>
        </p:nvSpPr>
        <p:spPr>
          <a:xfrm>
            <a:off x="20913436" y="3285578"/>
            <a:ext cx="2011680" cy="4072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8" name="Oval 487"/>
          <p:cNvSpPr/>
          <p:nvPr/>
        </p:nvSpPr>
        <p:spPr>
          <a:xfrm>
            <a:off x="23096220" y="2120678"/>
            <a:ext cx="762000" cy="1034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168/171/162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9" name="Straight Connector 488"/>
          <p:cNvCxnSpPr>
            <a:stCxn id="486" idx="7"/>
            <a:endCxn id="488" idx="3"/>
          </p:cNvCxnSpPr>
          <p:nvPr/>
        </p:nvCxnSpPr>
        <p:spPr>
          <a:xfrm flipV="1">
            <a:off x="22630512" y="3003504"/>
            <a:ext cx="577300" cy="34171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Oval 489"/>
          <p:cNvSpPr/>
          <p:nvPr/>
        </p:nvSpPr>
        <p:spPr>
          <a:xfrm>
            <a:off x="21919276" y="2288377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111/105/108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Oval 490"/>
          <p:cNvSpPr/>
          <p:nvPr/>
        </p:nvSpPr>
        <p:spPr>
          <a:xfrm>
            <a:off x="24155400" y="2120678"/>
            <a:ext cx="838200" cy="965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141/138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Oval 491"/>
          <p:cNvSpPr/>
          <p:nvPr/>
        </p:nvSpPr>
        <p:spPr>
          <a:xfrm>
            <a:off x="25222200" y="2080159"/>
            <a:ext cx="914400" cy="946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82/79/76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0" name="Straight Connector 509"/>
          <p:cNvCxnSpPr/>
          <p:nvPr/>
        </p:nvCxnSpPr>
        <p:spPr>
          <a:xfrm flipH="1">
            <a:off x="23858220" y="2785680"/>
            <a:ext cx="373380" cy="302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H="1" flipV="1">
            <a:off x="24993600" y="2785680"/>
            <a:ext cx="2286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/>
          <p:cNvSpPr/>
          <p:nvPr/>
        </p:nvSpPr>
        <p:spPr>
          <a:xfrm>
            <a:off x="26441400" y="520856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7" name="Oval 516"/>
          <p:cNvSpPr/>
          <p:nvPr/>
        </p:nvSpPr>
        <p:spPr>
          <a:xfrm>
            <a:off x="26565936" y="1527244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8" name="Oval 517"/>
          <p:cNvSpPr/>
          <p:nvPr/>
        </p:nvSpPr>
        <p:spPr>
          <a:xfrm>
            <a:off x="26591525" y="207760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26624508" y="4101427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0" name="Oval 519"/>
          <p:cNvSpPr/>
          <p:nvPr/>
        </p:nvSpPr>
        <p:spPr>
          <a:xfrm>
            <a:off x="26555700" y="104572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1" name="Oval 520"/>
          <p:cNvSpPr/>
          <p:nvPr/>
        </p:nvSpPr>
        <p:spPr>
          <a:xfrm>
            <a:off x="26666019" y="335797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26613134" y="2757038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3" name="Straight Connector 522"/>
          <p:cNvCxnSpPr>
            <a:stCxn id="171" idx="5"/>
            <a:endCxn id="266" idx="3"/>
          </p:cNvCxnSpPr>
          <p:nvPr/>
        </p:nvCxnSpPr>
        <p:spPr>
          <a:xfrm>
            <a:off x="17795408" y="2893851"/>
            <a:ext cx="688004" cy="51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19133820" y="2785680"/>
            <a:ext cx="381000" cy="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480" idx="5"/>
            <a:endCxn id="490" idx="4"/>
          </p:cNvCxnSpPr>
          <p:nvPr/>
        </p:nvCxnSpPr>
        <p:spPr>
          <a:xfrm>
            <a:off x="21529208" y="2914250"/>
            <a:ext cx="771068" cy="9576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stCxn id="490" idx="4"/>
            <a:endCxn id="488" idx="3"/>
          </p:cNvCxnSpPr>
          <p:nvPr/>
        </p:nvCxnSpPr>
        <p:spPr>
          <a:xfrm flipV="1">
            <a:off x="22300276" y="3003504"/>
            <a:ext cx="907536" cy="651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488" idx="6"/>
            <a:endCxn id="491" idx="2"/>
          </p:cNvCxnSpPr>
          <p:nvPr/>
        </p:nvCxnSpPr>
        <p:spPr>
          <a:xfrm flipV="1">
            <a:off x="23858220" y="2603671"/>
            <a:ext cx="297180" cy="3415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491" idx="6"/>
            <a:endCxn id="492" idx="2"/>
          </p:cNvCxnSpPr>
          <p:nvPr/>
        </p:nvCxnSpPr>
        <p:spPr>
          <a:xfrm flipV="1">
            <a:off x="24993600" y="2553470"/>
            <a:ext cx="228600" cy="5020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71" idx="6"/>
            <a:endCxn id="266" idx="2"/>
          </p:cNvCxnSpPr>
          <p:nvPr/>
        </p:nvCxnSpPr>
        <p:spPr>
          <a:xfrm>
            <a:off x="17907000" y="2638712"/>
            <a:ext cx="464820" cy="51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266" idx="6"/>
            <a:endCxn id="267" idx="2"/>
          </p:cNvCxnSpPr>
          <p:nvPr/>
        </p:nvCxnSpPr>
        <p:spPr>
          <a:xfrm flipV="1">
            <a:off x="19133820" y="2621033"/>
            <a:ext cx="381000" cy="2278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480" idx="6"/>
            <a:endCxn id="490" idx="2"/>
          </p:cNvCxnSpPr>
          <p:nvPr/>
        </p:nvCxnSpPr>
        <p:spPr>
          <a:xfrm flipV="1">
            <a:off x="21640800" y="2649198"/>
            <a:ext cx="278476" cy="99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490" idx="6"/>
            <a:endCxn id="488" idx="2"/>
          </p:cNvCxnSpPr>
          <p:nvPr/>
        </p:nvCxnSpPr>
        <p:spPr>
          <a:xfrm flipV="1">
            <a:off x="22681276" y="2637826"/>
            <a:ext cx="414944" cy="113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flipV="1">
            <a:off x="23858220" y="2486563"/>
            <a:ext cx="373380" cy="327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V="1">
            <a:off x="24993600" y="2475206"/>
            <a:ext cx="228600" cy="135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171" idx="7"/>
            <a:endCxn id="266" idx="1"/>
          </p:cNvCxnSpPr>
          <p:nvPr/>
        </p:nvCxnSpPr>
        <p:spPr>
          <a:xfrm>
            <a:off x="17795408" y="2383573"/>
            <a:ext cx="688004" cy="510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endCxn id="267" idx="1"/>
          </p:cNvCxnSpPr>
          <p:nvPr/>
        </p:nvCxnSpPr>
        <p:spPr>
          <a:xfrm flipV="1">
            <a:off x="19008981" y="2267229"/>
            <a:ext cx="617431" cy="1499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80" idx="7"/>
            <a:endCxn id="490" idx="1"/>
          </p:cNvCxnSpPr>
          <p:nvPr/>
        </p:nvCxnSpPr>
        <p:spPr>
          <a:xfrm flipV="1">
            <a:off x="21529208" y="2394059"/>
            <a:ext cx="501660" cy="99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stCxn id="490" idx="7"/>
            <a:endCxn id="488" idx="1"/>
          </p:cNvCxnSpPr>
          <p:nvPr/>
        </p:nvCxnSpPr>
        <p:spPr>
          <a:xfrm flipV="1">
            <a:off x="22569684" y="2272147"/>
            <a:ext cx="638128" cy="1219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stCxn id="488" idx="7"/>
            <a:endCxn id="491" idx="1"/>
          </p:cNvCxnSpPr>
          <p:nvPr/>
        </p:nvCxnSpPr>
        <p:spPr>
          <a:xfrm flipV="1">
            <a:off x="23746628" y="2262143"/>
            <a:ext cx="531524" cy="100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>
            <a:endCxn id="492" idx="1"/>
          </p:cNvCxnSpPr>
          <p:nvPr/>
        </p:nvCxnSpPr>
        <p:spPr>
          <a:xfrm flipV="1">
            <a:off x="24877901" y="2218789"/>
            <a:ext cx="478210" cy="1264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>
            <a:stCxn id="171" idx="0"/>
            <a:endCxn id="266" idx="0"/>
          </p:cNvCxnSpPr>
          <p:nvPr/>
        </p:nvCxnSpPr>
        <p:spPr>
          <a:xfrm>
            <a:off x="17526000" y="2277891"/>
            <a:ext cx="1226820" cy="51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>
            <a:stCxn id="266" idx="0"/>
            <a:endCxn id="267" idx="0"/>
          </p:cNvCxnSpPr>
          <p:nvPr/>
        </p:nvCxnSpPr>
        <p:spPr>
          <a:xfrm flipV="1">
            <a:off x="18752820" y="2120679"/>
            <a:ext cx="1143000" cy="1623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>
            <a:stCxn id="490" idx="0"/>
            <a:endCxn id="480" idx="0"/>
          </p:cNvCxnSpPr>
          <p:nvPr/>
        </p:nvCxnSpPr>
        <p:spPr>
          <a:xfrm flipH="1">
            <a:off x="21259800" y="2288377"/>
            <a:ext cx="1040476" cy="991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>
            <a:stCxn id="490" idx="0"/>
            <a:endCxn id="488" idx="0"/>
          </p:cNvCxnSpPr>
          <p:nvPr/>
        </p:nvCxnSpPr>
        <p:spPr>
          <a:xfrm flipV="1">
            <a:off x="22300276" y="2120678"/>
            <a:ext cx="1176944" cy="1676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>
            <a:stCxn id="491" idx="0"/>
            <a:endCxn id="488" idx="0"/>
          </p:cNvCxnSpPr>
          <p:nvPr/>
        </p:nvCxnSpPr>
        <p:spPr>
          <a:xfrm flipH="1">
            <a:off x="23477220" y="2120678"/>
            <a:ext cx="109728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>
            <a:stCxn id="491" idx="0"/>
            <a:endCxn id="492" idx="0"/>
          </p:cNvCxnSpPr>
          <p:nvPr/>
        </p:nvCxnSpPr>
        <p:spPr>
          <a:xfrm flipV="1">
            <a:off x="24574500" y="2080159"/>
            <a:ext cx="1104900" cy="405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>
            <a:stCxn id="14" idx="3"/>
            <a:endCxn id="23" idx="6"/>
          </p:cNvCxnSpPr>
          <p:nvPr/>
        </p:nvCxnSpPr>
        <p:spPr>
          <a:xfrm flipH="1">
            <a:off x="1989808" y="2980982"/>
            <a:ext cx="704964" cy="28081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stCxn id="14" idx="5"/>
            <a:endCxn id="8" idx="3"/>
          </p:cNvCxnSpPr>
          <p:nvPr/>
        </p:nvCxnSpPr>
        <p:spPr>
          <a:xfrm>
            <a:off x="3233588" y="2980982"/>
            <a:ext cx="1175684" cy="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>
            <a:stCxn id="8" idx="5"/>
            <a:endCxn id="7" idx="3"/>
          </p:cNvCxnSpPr>
          <p:nvPr/>
        </p:nvCxnSpPr>
        <p:spPr>
          <a:xfrm>
            <a:off x="4948088" y="2980983"/>
            <a:ext cx="970327" cy="1477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>
            <a:stCxn id="7" idx="5"/>
            <a:endCxn id="4" idx="3"/>
          </p:cNvCxnSpPr>
          <p:nvPr/>
        </p:nvCxnSpPr>
        <p:spPr>
          <a:xfrm>
            <a:off x="6532665" y="3128751"/>
            <a:ext cx="760783" cy="5244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>
            <a:stCxn id="5" idx="3"/>
            <a:endCxn id="4" idx="5"/>
          </p:cNvCxnSpPr>
          <p:nvPr/>
        </p:nvCxnSpPr>
        <p:spPr>
          <a:xfrm flipH="1">
            <a:off x="7879603" y="3181196"/>
            <a:ext cx="864908" cy="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>
            <a:stCxn id="49" idx="3"/>
            <a:endCxn id="5" idx="5"/>
          </p:cNvCxnSpPr>
          <p:nvPr/>
        </p:nvCxnSpPr>
        <p:spPr>
          <a:xfrm flipH="1">
            <a:off x="9391089" y="3097107"/>
            <a:ext cx="933304" cy="8408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endCxn id="158" idx="2"/>
          </p:cNvCxnSpPr>
          <p:nvPr/>
        </p:nvCxnSpPr>
        <p:spPr>
          <a:xfrm>
            <a:off x="10896600" y="3212622"/>
            <a:ext cx="1020710" cy="37235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>
            <a:stCxn id="158" idx="5"/>
            <a:endCxn id="168" idx="1"/>
          </p:cNvCxnSpPr>
          <p:nvPr/>
        </p:nvCxnSpPr>
        <p:spPr>
          <a:xfrm>
            <a:off x="13344356" y="3757958"/>
            <a:ext cx="441653" cy="46679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>
            <a:stCxn id="168" idx="7"/>
          </p:cNvCxnSpPr>
          <p:nvPr/>
        </p:nvCxnSpPr>
        <p:spPr>
          <a:xfrm flipV="1">
            <a:off x="14177876" y="3054867"/>
            <a:ext cx="479476" cy="116988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>
            <a:stCxn id="170" idx="3"/>
            <a:endCxn id="169" idx="5"/>
          </p:cNvCxnSpPr>
          <p:nvPr/>
        </p:nvCxnSpPr>
        <p:spPr>
          <a:xfrm flipH="1">
            <a:off x="15087148" y="2850774"/>
            <a:ext cx="980725" cy="970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H="1" flipV="1">
            <a:off x="16489682" y="2947805"/>
            <a:ext cx="1036318" cy="45099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flipV="1">
            <a:off x="18897600" y="3071462"/>
            <a:ext cx="838200" cy="34754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486" idx="2"/>
          </p:cNvCxnSpPr>
          <p:nvPr/>
        </p:nvCxnSpPr>
        <p:spPr>
          <a:xfrm flipH="1" flipV="1">
            <a:off x="20129829" y="3097106"/>
            <a:ext cx="783607" cy="39208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 flipV="1">
            <a:off x="22754044" y="3071462"/>
            <a:ext cx="563156" cy="32733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>
            <a:stCxn id="491" idx="3"/>
            <a:endCxn id="488" idx="5"/>
          </p:cNvCxnSpPr>
          <p:nvPr/>
        </p:nvCxnSpPr>
        <p:spPr>
          <a:xfrm flipH="1">
            <a:off x="23746628" y="2945198"/>
            <a:ext cx="531524" cy="5830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stCxn id="492" idx="3"/>
            <a:endCxn id="491" idx="5"/>
          </p:cNvCxnSpPr>
          <p:nvPr/>
        </p:nvCxnSpPr>
        <p:spPr>
          <a:xfrm flipH="1">
            <a:off x="24870848" y="2888151"/>
            <a:ext cx="485263" cy="5704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>
            <a:stCxn id="721" idx="6"/>
            <a:endCxn id="24" idx="2"/>
          </p:cNvCxnSpPr>
          <p:nvPr/>
        </p:nvCxnSpPr>
        <p:spPr>
          <a:xfrm flipV="1">
            <a:off x="1067788" y="3756528"/>
            <a:ext cx="508202" cy="730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Oval 719"/>
          <p:cNvSpPr/>
          <p:nvPr/>
        </p:nvSpPr>
        <p:spPr>
          <a:xfrm>
            <a:off x="699135" y="3132185"/>
            <a:ext cx="3810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1" name="Oval 720"/>
          <p:cNvSpPr/>
          <p:nvPr/>
        </p:nvSpPr>
        <p:spPr>
          <a:xfrm>
            <a:off x="686788" y="3672396"/>
            <a:ext cx="3810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588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22" name="Straight Connector 721"/>
          <p:cNvCxnSpPr>
            <a:stCxn id="23" idx="2"/>
            <a:endCxn id="720" idx="6"/>
          </p:cNvCxnSpPr>
          <p:nvPr/>
        </p:nvCxnSpPr>
        <p:spPr>
          <a:xfrm flipH="1">
            <a:off x="1080135" y="3261793"/>
            <a:ext cx="528673" cy="2760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>
            <a:endCxn id="14" idx="4"/>
          </p:cNvCxnSpPr>
          <p:nvPr/>
        </p:nvCxnSpPr>
        <p:spPr>
          <a:xfrm flipV="1">
            <a:off x="2001086" y="3086664"/>
            <a:ext cx="963094" cy="6698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>
            <a:stCxn id="8" idx="4"/>
            <a:endCxn id="14" idx="4"/>
          </p:cNvCxnSpPr>
          <p:nvPr/>
        </p:nvCxnSpPr>
        <p:spPr>
          <a:xfrm flipH="1" flipV="1">
            <a:off x="2964180" y="3086664"/>
            <a:ext cx="1714500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>
            <a:stCxn id="7" idx="4"/>
            <a:endCxn id="8" idx="4"/>
          </p:cNvCxnSpPr>
          <p:nvPr/>
        </p:nvCxnSpPr>
        <p:spPr>
          <a:xfrm flipH="1" flipV="1">
            <a:off x="4678680" y="3086665"/>
            <a:ext cx="1546860" cy="2098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>
            <a:stCxn id="4" idx="4"/>
            <a:endCxn id="7" idx="4"/>
          </p:cNvCxnSpPr>
          <p:nvPr/>
        </p:nvCxnSpPr>
        <p:spPr>
          <a:xfrm flipH="1" flipV="1">
            <a:off x="6225540" y="3296528"/>
            <a:ext cx="1360986" cy="6144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5" idx="4"/>
            <a:endCxn id="4" idx="4"/>
          </p:cNvCxnSpPr>
          <p:nvPr/>
        </p:nvCxnSpPr>
        <p:spPr>
          <a:xfrm flipH="1">
            <a:off x="7586526" y="3357971"/>
            <a:ext cx="1481274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5" idx="4"/>
            <a:endCxn id="49" idx="4"/>
          </p:cNvCxnSpPr>
          <p:nvPr/>
        </p:nvCxnSpPr>
        <p:spPr>
          <a:xfrm flipV="1">
            <a:off x="9067800" y="3245283"/>
            <a:ext cx="1588298" cy="1126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>
            <a:stCxn id="158" idx="3"/>
            <a:endCxn id="49" idx="4"/>
          </p:cNvCxnSpPr>
          <p:nvPr/>
        </p:nvCxnSpPr>
        <p:spPr>
          <a:xfrm flipH="1" flipV="1">
            <a:off x="10656098" y="3245283"/>
            <a:ext cx="1506054" cy="5126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68" idx="2"/>
          </p:cNvCxnSpPr>
          <p:nvPr/>
        </p:nvCxnSpPr>
        <p:spPr>
          <a:xfrm flipH="1" flipV="1">
            <a:off x="13108529" y="3793069"/>
            <a:ext cx="596322" cy="6227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68" idx="6"/>
            <a:endCxn id="169" idx="4"/>
          </p:cNvCxnSpPr>
          <p:nvPr/>
        </p:nvCxnSpPr>
        <p:spPr>
          <a:xfrm flipV="1">
            <a:off x="14259034" y="3097106"/>
            <a:ext cx="558706" cy="131874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170" idx="4"/>
            <a:endCxn id="169" idx="4"/>
          </p:cNvCxnSpPr>
          <p:nvPr/>
        </p:nvCxnSpPr>
        <p:spPr>
          <a:xfrm flipH="1">
            <a:off x="14817740" y="2956456"/>
            <a:ext cx="1519541" cy="1406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170" idx="4"/>
            <a:endCxn id="265" idx="2"/>
          </p:cNvCxnSpPr>
          <p:nvPr/>
        </p:nvCxnSpPr>
        <p:spPr>
          <a:xfrm>
            <a:off x="16337281" y="2956456"/>
            <a:ext cx="1043939" cy="5551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>
            <a:stCxn id="267" idx="4"/>
            <a:endCxn id="265" idx="6"/>
          </p:cNvCxnSpPr>
          <p:nvPr/>
        </p:nvCxnSpPr>
        <p:spPr>
          <a:xfrm flipH="1">
            <a:off x="18981420" y="3121387"/>
            <a:ext cx="914400" cy="3901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267" idx="4"/>
          </p:cNvCxnSpPr>
          <p:nvPr/>
        </p:nvCxnSpPr>
        <p:spPr>
          <a:xfrm>
            <a:off x="19895820" y="3121387"/>
            <a:ext cx="1135380" cy="47792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488" idx="4"/>
            <a:endCxn id="486" idx="6"/>
          </p:cNvCxnSpPr>
          <p:nvPr/>
        </p:nvCxnSpPr>
        <p:spPr>
          <a:xfrm flipH="1">
            <a:off x="22925116" y="3154973"/>
            <a:ext cx="552104" cy="33421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488" idx="4"/>
            <a:endCxn id="491" idx="4"/>
          </p:cNvCxnSpPr>
          <p:nvPr/>
        </p:nvCxnSpPr>
        <p:spPr>
          <a:xfrm flipV="1">
            <a:off x="23477220" y="3086663"/>
            <a:ext cx="1097280" cy="68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491" idx="4"/>
            <a:endCxn id="492" idx="4"/>
          </p:cNvCxnSpPr>
          <p:nvPr/>
        </p:nvCxnSpPr>
        <p:spPr>
          <a:xfrm flipV="1">
            <a:off x="24574500" y="3026781"/>
            <a:ext cx="1104900" cy="5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27548</TotalTime>
  <Words>102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Middle Tennnessee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Seipelt</dc:creator>
  <cp:lastModifiedBy>Hyrum Carroll</cp:lastModifiedBy>
  <cp:revision>25</cp:revision>
  <cp:lastPrinted>2014-02-03T20:17:44Z</cp:lastPrinted>
  <dcterms:created xsi:type="dcterms:W3CDTF">2014-01-23T15:22:31Z</dcterms:created>
  <dcterms:modified xsi:type="dcterms:W3CDTF">2014-08-19T16:07:59Z</dcterms:modified>
</cp:coreProperties>
</file>