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743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7" autoAdjust="0"/>
    <p:restoredTop sz="94572" autoAdjust="0"/>
  </p:normalViewPr>
  <p:slideViewPr>
    <p:cSldViewPr>
      <p:cViewPr>
        <p:scale>
          <a:sx n="125" d="100"/>
          <a:sy n="125" d="100"/>
        </p:scale>
        <p:origin x="-80" y="-1464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130428"/>
            <a:ext cx="23317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274641"/>
            <a:ext cx="6172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74641"/>
            <a:ext cx="18059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0" y="4406903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0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3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1600203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1" y="273053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1435103"/>
            <a:ext cx="90249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3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6356353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E707-F79B-48C6-9ADA-E5E41F5AFF0A}" type="datetimeFigureOut">
              <a:rPr lang="en-US" smtClean="0"/>
              <a:pPr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6356353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6356353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594E-8EA7-4D48-A732-3AAF949AF7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/>
          <p:cNvCxnSpPr/>
          <p:nvPr/>
        </p:nvCxnSpPr>
        <p:spPr>
          <a:xfrm>
            <a:off x="25287467" y="4102672"/>
            <a:ext cx="2078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5539638" y="396240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ANPEP</a:t>
            </a:r>
            <a:endParaRPr lang="en-US" sz="11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25307905" y="4282368"/>
            <a:ext cx="20781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5554316" y="4150929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APQ</a:t>
            </a:r>
            <a:endParaRPr lang="en-US" sz="11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25301390" y="4492476"/>
            <a:ext cx="20781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5543767" y="4352269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TRHDE</a:t>
            </a:r>
            <a:endParaRPr lang="en-US" sz="11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5313590" y="4686611"/>
            <a:ext cx="2078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5538651" y="4550131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ENPEP</a:t>
            </a:r>
            <a:endParaRPr lang="en-US" sz="1100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25325696" y="4902642"/>
            <a:ext cx="207819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5327605" y="5142446"/>
            <a:ext cx="20781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5554734" y="4754518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LNPEP</a:t>
            </a:r>
            <a:endParaRPr 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558876" y="5009197"/>
            <a:ext cx="72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ERAP1</a:t>
            </a:r>
            <a:endParaRPr lang="en-US" sz="1100" dirty="0"/>
          </a:p>
        </p:txBody>
      </p:sp>
      <p:sp>
        <p:nvSpPr>
          <p:cNvPr id="220" name="TextBox 219"/>
          <p:cNvSpPr txBox="1"/>
          <p:nvPr/>
        </p:nvSpPr>
        <p:spPr>
          <a:xfrm>
            <a:off x="25557065" y="5492089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dirty="0" smtClean="0"/>
              <a:t>NPEP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25574013" y="5753673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RNPEPL1</a:t>
            </a:r>
            <a:endParaRPr 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2510" y="67806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9600" y="6306700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025147" y="6308972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1726389" y="6303284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4552195" y="6311321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2" name="TextBox 281"/>
          <p:cNvSpPr txBox="1"/>
          <p:nvPr/>
        </p:nvSpPr>
        <p:spPr>
          <a:xfrm>
            <a:off x="6027593" y="6297673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9050926" y="6319777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7586525" y="6311321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12147335" y="6301380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10571386" y="6310590"/>
            <a:ext cx="39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13298489" y="6325667"/>
            <a:ext cx="4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14877747" y="6319777"/>
            <a:ext cx="59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14081264" y="6335905"/>
            <a:ext cx="4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0" name="TextBox 289"/>
          <p:cNvSpPr txBox="1"/>
          <p:nvPr/>
        </p:nvSpPr>
        <p:spPr>
          <a:xfrm>
            <a:off x="16265375" y="6322126"/>
            <a:ext cx="5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17449800" y="6308478"/>
            <a:ext cx="57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19871666" y="6330582"/>
            <a:ext cx="4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18669000" y="6322126"/>
            <a:ext cx="5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23403823" y="6322620"/>
            <a:ext cx="4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22326600" y="6321395"/>
            <a:ext cx="58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21243266" y="6343534"/>
            <a:ext cx="4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24528043" y="6357182"/>
            <a:ext cx="4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25622556" y="6338248"/>
            <a:ext cx="4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00" name="TextBox 299"/>
          <p:cNvSpPr txBox="1"/>
          <p:nvPr/>
        </p:nvSpPr>
        <p:spPr>
          <a:xfrm>
            <a:off x="26783478" y="6343829"/>
            <a:ext cx="4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8610600" y="1981200"/>
            <a:ext cx="914400" cy="12070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114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91200" y="1981200"/>
            <a:ext cx="868680" cy="114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121/127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297680" y="2195349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132/135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526281" y="1600200"/>
            <a:ext cx="502919" cy="483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140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751089" y="1209477"/>
            <a:ext cx="1993463" cy="2389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274 </a:t>
            </a:r>
          </a:p>
        </p:txBody>
      </p:sp>
      <p:sp>
        <p:nvSpPr>
          <p:cNvPr id="82" name="Oval 81"/>
          <p:cNvSpPr/>
          <p:nvPr/>
        </p:nvSpPr>
        <p:spPr>
          <a:xfrm>
            <a:off x="1467685" y="1377215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837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456408" y="1844155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447800" y="914400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809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456408" y="2286000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986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1456408" y="2886922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841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456408" y="3427114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541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423590" y="3921849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697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2" idx="6"/>
            <a:endCxn id="90" idx="1"/>
          </p:cNvCxnSpPr>
          <p:nvPr/>
        </p:nvCxnSpPr>
        <p:spPr>
          <a:xfrm>
            <a:off x="2001085" y="1534427"/>
            <a:ext cx="897577" cy="1366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819401" y="1600200"/>
            <a:ext cx="541226" cy="4839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143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6"/>
            <a:endCxn id="79" idx="2"/>
          </p:cNvCxnSpPr>
          <p:nvPr/>
        </p:nvCxnSpPr>
        <p:spPr>
          <a:xfrm>
            <a:off x="3360627" y="1842175"/>
            <a:ext cx="116565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87680" y="1377214"/>
            <a:ext cx="533400" cy="3144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69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6"/>
            <a:endCxn id="82" idx="2"/>
          </p:cNvCxnSpPr>
          <p:nvPr/>
        </p:nvCxnSpPr>
        <p:spPr>
          <a:xfrm>
            <a:off x="1021080" y="1534426"/>
            <a:ext cx="446605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6"/>
          </p:cNvCxnSpPr>
          <p:nvPr/>
        </p:nvCxnSpPr>
        <p:spPr>
          <a:xfrm>
            <a:off x="5029200" y="1842175"/>
            <a:ext cx="914400" cy="21522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6"/>
            <a:endCxn id="75" idx="2"/>
          </p:cNvCxnSpPr>
          <p:nvPr/>
        </p:nvCxnSpPr>
        <p:spPr>
          <a:xfrm>
            <a:off x="6659880" y="2554027"/>
            <a:ext cx="512172" cy="3072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5" idx="6"/>
            <a:endCxn id="76" idx="2"/>
          </p:cNvCxnSpPr>
          <p:nvPr/>
        </p:nvCxnSpPr>
        <p:spPr>
          <a:xfrm>
            <a:off x="8000999" y="2584749"/>
            <a:ext cx="6096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6" idx="6"/>
            <a:endCxn id="97" idx="2"/>
          </p:cNvCxnSpPr>
          <p:nvPr/>
        </p:nvCxnSpPr>
        <p:spPr>
          <a:xfrm flipV="1">
            <a:off x="9525000" y="2569704"/>
            <a:ext cx="661996" cy="150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1696997" y="2130464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6659880" y="2394714"/>
            <a:ext cx="564881" cy="65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9" idx="5"/>
            <a:endCxn id="77" idx="1"/>
          </p:cNvCxnSpPr>
          <p:nvPr/>
        </p:nvCxnSpPr>
        <p:spPr>
          <a:xfrm>
            <a:off x="4955549" y="2013276"/>
            <a:ext cx="962866" cy="1357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0" idx="5"/>
            <a:endCxn id="79" idx="3"/>
          </p:cNvCxnSpPr>
          <p:nvPr/>
        </p:nvCxnSpPr>
        <p:spPr>
          <a:xfrm>
            <a:off x="3281366" y="2013276"/>
            <a:ext cx="131856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0" idx="2"/>
            <a:endCxn id="83" idx="6"/>
          </p:cNvCxnSpPr>
          <p:nvPr/>
        </p:nvCxnSpPr>
        <p:spPr>
          <a:xfrm flipH="1">
            <a:off x="1989808" y="1842175"/>
            <a:ext cx="829593" cy="1591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4" idx="6"/>
            <a:endCxn id="80" idx="2"/>
          </p:cNvCxnSpPr>
          <p:nvPr/>
        </p:nvCxnSpPr>
        <p:spPr>
          <a:xfrm>
            <a:off x="1981200" y="1071612"/>
            <a:ext cx="769889" cy="25734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5" idx="7"/>
            <a:endCxn id="76" idx="0"/>
          </p:cNvCxnSpPr>
          <p:nvPr/>
        </p:nvCxnSpPr>
        <p:spPr>
          <a:xfrm flipV="1">
            <a:off x="7879603" y="1981200"/>
            <a:ext cx="1188197" cy="17677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7" idx="7"/>
            <a:endCxn id="75" idx="1"/>
          </p:cNvCxnSpPr>
          <p:nvPr/>
        </p:nvCxnSpPr>
        <p:spPr>
          <a:xfrm>
            <a:off x="6532665" y="2148977"/>
            <a:ext cx="760783" cy="899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0" idx="6"/>
            <a:endCxn id="77" idx="0"/>
          </p:cNvCxnSpPr>
          <p:nvPr/>
        </p:nvCxnSpPr>
        <p:spPr>
          <a:xfrm>
            <a:off x="4744552" y="1328960"/>
            <a:ext cx="1480988" cy="65224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934053" y="2268726"/>
            <a:ext cx="752747" cy="3050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000999" y="2735300"/>
            <a:ext cx="657819" cy="927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659880" y="2726025"/>
            <a:ext cx="512173" cy="185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81" idx="7"/>
            <a:endCxn id="78" idx="1"/>
          </p:cNvCxnSpPr>
          <p:nvPr/>
        </p:nvCxnSpPr>
        <p:spPr>
          <a:xfrm>
            <a:off x="3233588" y="2301030"/>
            <a:ext cx="1175684" cy="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9525000" y="2640401"/>
            <a:ext cx="696174" cy="9489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78" idx="7"/>
          </p:cNvCxnSpPr>
          <p:nvPr/>
        </p:nvCxnSpPr>
        <p:spPr>
          <a:xfrm>
            <a:off x="4948088" y="2301031"/>
            <a:ext cx="843112" cy="3171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5" idx="6"/>
            <a:endCxn id="81" idx="2"/>
          </p:cNvCxnSpPr>
          <p:nvPr/>
        </p:nvCxnSpPr>
        <p:spPr>
          <a:xfrm>
            <a:off x="1989808" y="2443212"/>
            <a:ext cx="593372" cy="11295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659880" y="2840345"/>
            <a:ext cx="564881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448800" y="2268726"/>
            <a:ext cx="838200" cy="76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76" idx="0"/>
            <a:endCxn id="97" idx="1"/>
          </p:cNvCxnSpPr>
          <p:nvPr/>
        </p:nvCxnSpPr>
        <p:spPr>
          <a:xfrm>
            <a:off x="9067800" y="1981200"/>
            <a:ext cx="1256593" cy="23077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8" idx="6"/>
            <a:endCxn id="77" idx="2"/>
          </p:cNvCxnSpPr>
          <p:nvPr/>
        </p:nvCxnSpPr>
        <p:spPr>
          <a:xfrm flipV="1">
            <a:off x="5059680" y="2554027"/>
            <a:ext cx="731520" cy="214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1" idx="6"/>
            <a:endCxn id="78" idx="2"/>
          </p:cNvCxnSpPr>
          <p:nvPr/>
        </p:nvCxnSpPr>
        <p:spPr>
          <a:xfrm>
            <a:off x="3345180" y="2556169"/>
            <a:ext cx="95250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6" idx="6"/>
            <a:endCxn id="81" idx="2"/>
          </p:cNvCxnSpPr>
          <p:nvPr/>
        </p:nvCxnSpPr>
        <p:spPr>
          <a:xfrm flipV="1">
            <a:off x="1989808" y="2556169"/>
            <a:ext cx="593372" cy="48796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09203" y="2886921"/>
            <a:ext cx="5334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533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6"/>
            <a:endCxn id="86" idx="2"/>
          </p:cNvCxnSpPr>
          <p:nvPr/>
        </p:nvCxnSpPr>
        <p:spPr>
          <a:xfrm>
            <a:off x="1042603" y="3044133"/>
            <a:ext cx="413805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1917310" y="3170678"/>
            <a:ext cx="1671888" cy="489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132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2884727" y="2108217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3704851" y="3975918"/>
            <a:ext cx="554183" cy="540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72/69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4436740" y="1907927"/>
            <a:ext cx="762000" cy="10195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152/155/161/173/176/188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5956281" y="2065140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77/80/89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145000" y="2108217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134/137/140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>
            <a:stCxn id="97" idx="6"/>
            <a:endCxn id="99" idx="2"/>
          </p:cNvCxnSpPr>
          <p:nvPr/>
        </p:nvCxnSpPr>
        <p:spPr>
          <a:xfrm flipV="1">
            <a:off x="11125200" y="2491285"/>
            <a:ext cx="571797" cy="7841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9" idx="6"/>
            <a:endCxn id="126" idx="2"/>
          </p:cNvCxnSpPr>
          <p:nvPr/>
        </p:nvCxnSpPr>
        <p:spPr>
          <a:xfrm flipV="1">
            <a:off x="12458997" y="2469038"/>
            <a:ext cx="425730" cy="222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6"/>
            <a:endCxn id="128" idx="2"/>
          </p:cNvCxnSpPr>
          <p:nvPr/>
        </p:nvCxnSpPr>
        <p:spPr>
          <a:xfrm flipV="1">
            <a:off x="13646727" y="2417680"/>
            <a:ext cx="790013" cy="513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5198740" y="2247515"/>
            <a:ext cx="757541" cy="580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9" idx="6"/>
            <a:endCxn id="130" idx="2"/>
          </p:cNvCxnSpPr>
          <p:nvPr/>
        </p:nvCxnSpPr>
        <p:spPr>
          <a:xfrm>
            <a:off x="16718281" y="2425961"/>
            <a:ext cx="426719" cy="4307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1125200" y="2346033"/>
            <a:ext cx="585796" cy="275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9" idx="7"/>
            <a:endCxn id="126" idx="1"/>
          </p:cNvCxnSpPr>
          <p:nvPr/>
        </p:nvCxnSpPr>
        <p:spPr>
          <a:xfrm flipV="1">
            <a:off x="12347405" y="2213899"/>
            <a:ext cx="648914" cy="2224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6" idx="7"/>
            <a:endCxn id="128" idx="1"/>
          </p:cNvCxnSpPr>
          <p:nvPr/>
        </p:nvCxnSpPr>
        <p:spPr>
          <a:xfrm flipV="1">
            <a:off x="13535135" y="2057230"/>
            <a:ext cx="1013197" cy="1566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8" idx="7"/>
            <a:endCxn id="129" idx="1"/>
          </p:cNvCxnSpPr>
          <p:nvPr/>
        </p:nvCxnSpPr>
        <p:spPr>
          <a:xfrm>
            <a:off x="15087148" y="2057230"/>
            <a:ext cx="980725" cy="1135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6718281" y="2292033"/>
            <a:ext cx="457199" cy="2699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97" idx="7"/>
            <a:endCxn id="99" idx="1"/>
          </p:cNvCxnSpPr>
          <p:nvPr/>
        </p:nvCxnSpPr>
        <p:spPr>
          <a:xfrm>
            <a:off x="10987803" y="2211974"/>
            <a:ext cx="820786" cy="2417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9" idx="0"/>
            <a:endCxn id="126" idx="0"/>
          </p:cNvCxnSpPr>
          <p:nvPr/>
        </p:nvCxnSpPr>
        <p:spPr>
          <a:xfrm flipV="1">
            <a:off x="12077997" y="2108217"/>
            <a:ext cx="1187730" cy="2224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26" idx="0"/>
            <a:endCxn id="128" idx="0"/>
          </p:cNvCxnSpPr>
          <p:nvPr/>
        </p:nvCxnSpPr>
        <p:spPr>
          <a:xfrm flipV="1">
            <a:off x="13265727" y="1907927"/>
            <a:ext cx="1552013" cy="20029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28" idx="0"/>
            <a:endCxn id="129" idx="0"/>
          </p:cNvCxnSpPr>
          <p:nvPr/>
        </p:nvCxnSpPr>
        <p:spPr>
          <a:xfrm>
            <a:off x="14817740" y="1907927"/>
            <a:ext cx="1519541" cy="15721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9" idx="7"/>
            <a:endCxn id="130" idx="1"/>
          </p:cNvCxnSpPr>
          <p:nvPr/>
        </p:nvCxnSpPr>
        <p:spPr>
          <a:xfrm>
            <a:off x="16606689" y="2170822"/>
            <a:ext cx="649903" cy="4307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1125200" y="2657089"/>
            <a:ext cx="585796" cy="3954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99" idx="5"/>
            <a:endCxn id="126" idx="3"/>
          </p:cNvCxnSpPr>
          <p:nvPr/>
        </p:nvCxnSpPr>
        <p:spPr>
          <a:xfrm flipV="1">
            <a:off x="12347405" y="2724177"/>
            <a:ext cx="648914" cy="222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26" idx="5"/>
          </p:cNvCxnSpPr>
          <p:nvPr/>
        </p:nvCxnSpPr>
        <p:spPr>
          <a:xfrm flipV="1">
            <a:off x="13535135" y="2646216"/>
            <a:ext cx="962673" cy="77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8" idx="6"/>
            <a:endCxn id="129" idx="2"/>
          </p:cNvCxnSpPr>
          <p:nvPr/>
        </p:nvCxnSpPr>
        <p:spPr>
          <a:xfrm>
            <a:off x="15198740" y="2417680"/>
            <a:ext cx="757541" cy="82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0" idx="3"/>
          </p:cNvCxnSpPr>
          <p:nvPr/>
        </p:nvCxnSpPr>
        <p:spPr>
          <a:xfrm>
            <a:off x="16611765" y="2646216"/>
            <a:ext cx="644827" cy="779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934053" y="2885193"/>
            <a:ext cx="724765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9525000" y="2802311"/>
            <a:ext cx="696174" cy="82883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9" idx="5"/>
            <a:endCxn id="157" idx="1"/>
          </p:cNvCxnSpPr>
          <p:nvPr/>
        </p:nvCxnSpPr>
        <p:spPr>
          <a:xfrm>
            <a:off x="16606689" y="2681100"/>
            <a:ext cx="1008875" cy="48657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15156180" y="2577226"/>
            <a:ext cx="800101" cy="3878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97" idx="5"/>
            <a:endCxn id="125" idx="1"/>
          </p:cNvCxnSpPr>
          <p:nvPr/>
        </p:nvCxnSpPr>
        <p:spPr>
          <a:xfrm>
            <a:off x="10987803" y="2927433"/>
            <a:ext cx="1174349" cy="31489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5" idx="6"/>
            <a:endCxn id="128" idx="3"/>
          </p:cNvCxnSpPr>
          <p:nvPr/>
        </p:nvCxnSpPr>
        <p:spPr>
          <a:xfrm flipV="1">
            <a:off x="13589198" y="2778129"/>
            <a:ext cx="959134" cy="637177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17381220" y="3095505"/>
            <a:ext cx="1600200" cy="492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8371820" y="2113319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19514820" y="1951005"/>
            <a:ext cx="762000" cy="10007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148/151/154/157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>
            <a:stCxn id="157" idx="7"/>
            <a:endCxn id="159" idx="3"/>
          </p:cNvCxnSpPr>
          <p:nvPr/>
        </p:nvCxnSpPr>
        <p:spPr>
          <a:xfrm flipV="1">
            <a:off x="18747076" y="2805163"/>
            <a:ext cx="879336" cy="36250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9" idx="6"/>
            <a:endCxn id="161" idx="2"/>
          </p:cNvCxnSpPr>
          <p:nvPr/>
        </p:nvCxnSpPr>
        <p:spPr>
          <a:xfrm>
            <a:off x="20276820" y="2451359"/>
            <a:ext cx="601980" cy="380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20276820" y="2332748"/>
            <a:ext cx="601980" cy="336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59" idx="0"/>
            <a:endCxn id="161" idx="1"/>
          </p:cNvCxnSpPr>
          <p:nvPr/>
        </p:nvCxnSpPr>
        <p:spPr>
          <a:xfrm>
            <a:off x="19895820" y="1951005"/>
            <a:ext cx="1094572" cy="28329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0276820" y="2596616"/>
            <a:ext cx="636616" cy="1939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9" idx="5"/>
          </p:cNvCxnSpPr>
          <p:nvPr/>
        </p:nvCxnSpPr>
        <p:spPr>
          <a:xfrm>
            <a:off x="20165228" y="2805163"/>
            <a:ext cx="825164" cy="42396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20913436" y="3115904"/>
            <a:ext cx="2011680" cy="4072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185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23096220" y="1951004"/>
            <a:ext cx="762000" cy="1034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168/171/162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/>
          <p:cNvCxnSpPr>
            <a:stCxn id="171" idx="7"/>
            <a:endCxn id="173" idx="3"/>
          </p:cNvCxnSpPr>
          <p:nvPr/>
        </p:nvCxnSpPr>
        <p:spPr>
          <a:xfrm flipV="1">
            <a:off x="22630512" y="2833830"/>
            <a:ext cx="577300" cy="34171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1919276" y="2118703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111/105/108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23858220" y="2616006"/>
            <a:ext cx="373380" cy="302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24993600" y="2616006"/>
            <a:ext cx="22860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26441400" y="351182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26565936" y="1357570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6591525" y="1907928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26624508" y="3931753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6555700" y="876048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26666019" y="3188298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26613134" y="2587364"/>
            <a:ext cx="381000" cy="314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159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5" name="Straight Connector 194"/>
          <p:cNvCxnSpPr>
            <a:stCxn id="130" idx="5"/>
            <a:endCxn id="158" idx="3"/>
          </p:cNvCxnSpPr>
          <p:nvPr/>
        </p:nvCxnSpPr>
        <p:spPr>
          <a:xfrm>
            <a:off x="17795408" y="2724177"/>
            <a:ext cx="688004" cy="51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9133820" y="2616006"/>
            <a:ext cx="381000" cy="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61" idx="5"/>
            <a:endCxn id="179" idx="4"/>
          </p:cNvCxnSpPr>
          <p:nvPr/>
        </p:nvCxnSpPr>
        <p:spPr>
          <a:xfrm>
            <a:off x="21529208" y="2744576"/>
            <a:ext cx="771068" cy="9576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79" idx="4"/>
            <a:endCxn id="173" idx="3"/>
          </p:cNvCxnSpPr>
          <p:nvPr/>
        </p:nvCxnSpPr>
        <p:spPr>
          <a:xfrm flipV="1">
            <a:off x="22300276" y="2833830"/>
            <a:ext cx="907536" cy="651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73" idx="6"/>
            <a:endCxn id="180" idx="2"/>
          </p:cNvCxnSpPr>
          <p:nvPr/>
        </p:nvCxnSpPr>
        <p:spPr>
          <a:xfrm flipV="1">
            <a:off x="23858220" y="2433997"/>
            <a:ext cx="297180" cy="3415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80" idx="6"/>
            <a:endCxn id="181" idx="2"/>
          </p:cNvCxnSpPr>
          <p:nvPr/>
        </p:nvCxnSpPr>
        <p:spPr>
          <a:xfrm flipV="1">
            <a:off x="24993600" y="2383796"/>
            <a:ext cx="228600" cy="5020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30" idx="6"/>
            <a:endCxn id="158" idx="2"/>
          </p:cNvCxnSpPr>
          <p:nvPr/>
        </p:nvCxnSpPr>
        <p:spPr>
          <a:xfrm>
            <a:off x="17907000" y="2469038"/>
            <a:ext cx="464820" cy="51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58" idx="6"/>
            <a:endCxn id="159" idx="2"/>
          </p:cNvCxnSpPr>
          <p:nvPr/>
        </p:nvCxnSpPr>
        <p:spPr>
          <a:xfrm flipV="1">
            <a:off x="19133820" y="2451359"/>
            <a:ext cx="381000" cy="2278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61" idx="6"/>
            <a:endCxn id="179" idx="2"/>
          </p:cNvCxnSpPr>
          <p:nvPr/>
        </p:nvCxnSpPr>
        <p:spPr>
          <a:xfrm flipV="1">
            <a:off x="21640800" y="2479524"/>
            <a:ext cx="278476" cy="99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9" idx="6"/>
            <a:endCxn id="173" idx="2"/>
          </p:cNvCxnSpPr>
          <p:nvPr/>
        </p:nvCxnSpPr>
        <p:spPr>
          <a:xfrm flipV="1">
            <a:off x="22681276" y="2468152"/>
            <a:ext cx="414944" cy="1137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23858220" y="2316889"/>
            <a:ext cx="373380" cy="327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4993600" y="2305532"/>
            <a:ext cx="228600" cy="135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0" idx="7"/>
            <a:endCxn id="158" idx="1"/>
          </p:cNvCxnSpPr>
          <p:nvPr/>
        </p:nvCxnSpPr>
        <p:spPr>
          <a:xfrm>
            <a:off x="17795408" y="2213899"/>
            <a:ext cx="688004" cy="510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endCxn id="159" idx="1"/>
          </p:cNvCxnSpPr>
          <p:nvPr/>
        </p:nvCxnSpPr>
        <p:spPr>
          <a:xfrm flipV="1">
            <a:off x="19008981" y="2097555"/>
            <a:ext cx="617431" cy="1499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9" idx="1"/>
          </p:cNvCxnSpPr>
          <p:nvPr/>
        </p:nvCxnSpPr>
        <p:spPr>
          <a:xfrm flipV="1">
            <a:off x="21564600" y="2224385"/>
            <a:ext cx="466268" cy="5425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79" idx="7"/>
            <a:endCxn id="173" idx="1"/>
          </p:cNvCxnSpPr>
          <p:nvPr/>
        </p:nvCxnSpPr>
        <p:spPr>
          <a:xfrm flipV="1">
            <a:off x="22569684" y="2102473"/>
            <a:ext cx="638128" cy="1219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73" idx="7"/>
            <a:endCxn id="180" idx="1"/>
          </p:cNvCxnSpPr>
          <p:nvPr/>
        </p:nvCxnSpPr>
        <p:spPr>
          <a:xfrm flipV="1">
            <a:off x="23746628" y="2092469"/>
            <a:ext cx="531524" cy="100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81" idx="1"/>
          </p:cNvCxnSpPr>
          <p:nvPr/>
        </p:nvCxnSpPr>
        <p:spPr>
          <a:xfrm flipV="1">
            <a:off x="24877901" y="2049115"/>
            <a:ext cx="478210" cy="12640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30" idx="0"/>
            <a:endCxn id="158" idx="0"/>
          </p:cNvCxnSpPr>
          <p:nvPr/>
        </p:nvCxnSpPr>
        <p:spPr>
          <a:xfrm>
            <a:off x="17526000" y="2108217"/>
            <a:ext cx="1226820" cy="51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58" idx="0"/>
            <a:endCxn id="159" idx="0"/>
          </p:cNvCxnSpPr>
          <p:nvPr/>
        </p:nvCxnSpPr>
        <p:spPr>
          <a:xfrm flipV="1">
            <a:off x="18752820" y="1951005"/>
            <a:ext cx="1143000" cy="1623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9" idx="0"/>
          </p:cNvCxnSpPr>
          <p:nvPr/>
        </p:nvCxnSpPr>
        <p:spPr>
          <a:xfrm rot="16200000" flipH="1" flipV="1">
            <a:off x="21819326" y="1711576"/>
            <a:ext cx="73823" cy="88807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79" idx="0"/>
            <a:endCxn id="173" idx="0"/>
          </p:cNvCxnSpPr>
          <p:nvPr/>
        </p:nvCxnSpPr>
        <p:spPr>
          <a:xfrm flipV="1">
            <a:off x="22300276" y="1951004"/>
            <a:ext cx="1176944" cy="1676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80" idx="0"/>
            <a:endCxn id="173" idx="0"/>
          </p:cNvCxnSpPr>
          <p:nvPr/>
        </p:nvCxnSpPr>
        <p:spPr>
          <a:xfrm flipH="1">
            <a:off x="23477220" y="1951004"/>
            <a:ext cx="109728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80" idx="0"/>
            <a:endCxn id="181" idx="0"/>
          </p:cNvCxnSpPr>
          <p:nvPr/>
        </p:nvCxnSpPr>
        <p:spPr>
          <a:xfrm flipV="1">
            <a:off x="24574500" y="1910485"/>
            <a:ext cx="1104900" cy="405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81" idx="3"/>
            <a:endCxn id="87" idx="6"/>
          </p:cNvCxnSpPr>
          <p:nvPr/>
        </p:nvCxnSpPr>
        <p:spPr>
          <a:xfrm flipH="1">
            <a:off x="1989808" y="2811308"/>
            <a:ext cx="704964" cy="77301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233588" y="2743200"/>
            <a:ext cx="1175684" cy="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78" idx="5"/>
          </p:cNvCxnSpPr>
          <p:nvPr/>
        </p:nvCxnSpPr>
        <p:spPr>
          <a:xfrm>
            <a:off x="4948088" y="2811309"/>
            <a:ext cx="919312" cy="809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77" idx="5"/>
            <a:endCxn id="75" idx="3"/>
          </p:cNvCxnSpPr>
          <p:nvPr/>
        </p:nvCxnSpPr>
        <p:spPr>
          <a:xfrm>
            <a:off x="6532665" y="2959077"/>
            <a:ext cx="760783" cy="5244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76" idx="3"/>
            <a:endCxn id="75" idx="5"/>
          </p:cNvCxnSpPr>
          <p:nvPr/>
        </p:nvCxnSpPr>
        <p:spPr>
          <a:xfrm flipH="1">
            <a:off x="7879603" y="3011522"/>
            <a:ext cx="864908" cy="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97" idx="3"/>
            <a:endCxn id="76" idx="5"/>
          </p:cNvCxnSpPr>
          <p:nvPr/>
        </p:nvCxnSpPr>
        <p:spPr>
          <a:xfrm flipH="1">
            <a:off x="9391089" y="2927433"/>
            <a:ext cx="933304" cy="8408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endCxn id="125" idx="2"/>
          </p:cNvCxnSpPr>
          <p:nvPr/>
        </p:nvCxnSpPr>
        <p:spPr>
          <a:xfrm>
            <a:off x="10896600" y="3042948"/>
            <a:ext cx="1020710" cy="37235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25" idx="5"/>
            <a:endCxn id="127" idx="1"/>
          </p:cNvCxnSpPr>
          <p:nvPr/>
        </p:nvCxnSpPr>
        <p:spPr>
          <a:xfrm>
            <a:off x="13344356" y="3588284"/>
            <a:ext cx="441653" cy="46679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27" idx="7"/>
          </p:cNvCxnSpPr>
          <p:nvPr/>
        </p:nvCxnSpPr>
        <p:spPr>
          <a:xfrm flipV="1">
            <a:off x="14177876" y="2885193"/>
            <a:ext cx="479476" cy="116988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29" idx="3"/>
            <a:endCxn id="128" idx="5"/>
          </p:cNvCxnSpPr>
          <p:nvPr/>
        </p:nvCxnSpPr>
        <p:spPr>
          <a:xfrm flipH="1">
            <a:off x="15087148" y="2681100"/>
            <a:ext cx="980725" cy="970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 flipV="1">
            <a:off x="16489682" y="2778131"/>
            <a:ext cx="1036318" cy="45099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18897600" y="2901788"/>
            <a:ext cx="838200" cy="34754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1" idx="2"/>
          </p:cNvCxnSpPr>
          <p:nvPr/>
        </p:nvCxnSpPr>
        <p:spPr>
          <a:xfrm flipH="1" flipV="1">
            <a:off x="20129829" y="2927432"/>
            <a:ext cx="783607" cy="39208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22754044" y="2901788"/>
            <a:ext cx="563156" cy="32733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180" idx="3"/>
            <a:endCxn id="173" idx="5"/>
          </p:cNvCxnSpPr>
          <p:nvPr/>
        </p:nvCxnSpPr>
        <p:spPr>
          <a:xfrm flipH="1">
            <a:off x="23746628" y="2775524"/>
            <a:ext cx="531524" cy="5830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181" idx="3"/>
            <a:endCxn id="180" idx="5"/>
          </p:cNvCxnSpPr>
          <p:nvPr/>
        </p:nvCxnSpPr>
        <p:spPr>
          <a:xfrm flipH="1">
            <a:off x="24870848" y="2718477"/>
            <a:ext cx="485263" cy="5704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73" idx="6"/>
            <a:endCxn id="88" idx="2"/>
          </p:cNvCxnSpPr>
          <p:nvPr/>
        </p:nvCxnSpPr>
        <p:spPr>
          <a:xfrm flipV="1">
            <a:off x="1067788" y="4079061"/>
            <a:ext cx="355802" cy="7308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/>
          <p:cNvSpPr/>
          <p:nvPr/>
        </p:nvSpPr>
        <p:spPr>
          <a:xfrm>
            <a:off x="546735" y="3454718"/>
            <a:ext cx="533400" cy="3144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330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534388" y="3994929"/>
            <a:ext cx="533400" cy="3144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588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74" name="Straight Connector 273"/>
          <p:cNvCxnSpPr>
            <a:stCxn id="87" idx="2"/>
            <a:endCxn id="272" idx="6"/>
          </p:cNvCxnSpPr>
          <p:nvPr/>
        </p:nvCxnSpPr>
        <p:spPr>
          <a:xfrm flipH="1">
            <a:off x="1080135" y="3584326"/>
            <a:ext cx="376273" cy="2760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88" idx="6"/>
            <a:endCxn id="81" idx="4"/>
          </p:cNvCxnSpPr>
          <p:nvPr/>
        </p:nvCxnSpPr>
        <p:spPr>
          <a:xfrm flipV="1">
            <a:off x="1956990" y="2916990"/>
            <a:ext cx="1007190" cy="116207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78" idx="4"/>
            <a:endCxn id="81" idx="4"/>
          </p:cNvCxnSpPr>
          <p:nvPr/>
        </p:nvCxnSpPr>
        <p:spPr>
          <a:xfrm flipH="1" flipV="1">
            <a:off x="2964180" y="2916990"/>
            <a:ext cx="1714500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77" idx="4"/>
            <a:endCxn id="78" idx="4"/>
          </p:cNvCxnSpPr>
          <p:nvPr/>
        </p:nvCxnSpPr>
        <p:spPr>
          <a:xfrm flipH="1" flipV="1">
            <a:off x="4678680" y="2916991"/>
            <a:ext cx="1546860" cy="20986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75" idx="4"/>
            <a:endCxn id="77" idx="4"/>
          </p:cNvCxnSpPr>
          <p:nvPr/>
        </p:nvCxnSpPr>
        <p:spPr>
          <a:xfrm flipH="1" flipV="1">
            <a:off x="6225540" y="3126854"/>
            <a:ext cx="1360986" cy="6144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76" idx="4"/>
            <a:endCxn id="75" idx="4"/>
          </p:cNvCxnSpPr>
          <p:nvPr/>
        </p:nvCxnSpPr>
        <p:spPr>
          <a:xfrm flipH="1">
            <a:off x="7586526" y="3188297"/>
            <a:ext cx="1481274" cy="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76" idx="4"/>
            <a:endCxn id="97" idx="4"/>
          </p:cNvCxnSpPr>
          <p:nvPr/>
        </p:nvCxnSpPr>
        <p:spPr>
          <a:xfrm flipV="1">
            <a:off x="9067800" y="3075609"/>
            <a:ext cx="1588298" cy="11268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125" idx="3"/>
            <a:endCxn id="97" idx="4"/>
          </p:cNvCxnSpPr>
          <p:nvPr/>
        </p:nvCxnSpPr>
        <p:spPr>
          <a:xfrm flipH="1" flipV="1">
            <a:off x="10656098" y="3075609"/>
            <a:ext cx="1506054" cy="5126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127" idx="2"/>
          </p:cNvCxnSpPr>
          <p:nvPr/>
        </p:nvCxnSpPr>
        <p:spPr>
          <a:xfrm flipH="1" flipV="1">
            <a:off x="13108529" y="3623395"/>
            <a:ext cx="596322" cy="62278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127" idx="6"/>
            <a:endCxn id="128" idx="4"/>
          </p:cNvCxnSpPr>
          <p:nvPr/>
        </p:nvCxnSpPr>
        <p:spPr>
          <a:xfrm flipV="1">
            <a:off x="14259034" y="2927432"/>
            <a:ext cx="558706" cy="131874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129" idx="4"/>
            <a:endCxn id="128" idx="4"/>
          </p:cNvCxnSpPr>
          <p:nvPr/>
        </p:nvCxnSpPr>
        <p:spPr>
          <a:xfrm flipH="1">
            <a:off x="14817740" y="2786782"/>
            <a:ext cx="1519541" cy="1406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129" idx="4"/>
            <a:endCxn id="157" idx="2"/>
          </p:cNvCxnSpPr>
          <p:nvPr/>
        </p:nvCxnSpPr>
        <p:spPr>
          <a:xfrm>
            <a:off x="16337281" y="2786782"/>
            <a:ext cx="1043939" cy="55511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159" idx="4"/>
            <a:endCxn id="157" idx="6"/>
          </p:cNvCxnSpPr>
          <p:nvPr/>
        </p:nvCxnSpPr>
        <p:spPr>
          <a:xfrm flipH="1">
            <a:off x="18981420" y="2951713"/>
            <a:ext cx="914400" cy="39018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159" idx="4"/>
          </p:cNvCxnSpPr>
          <p:nvPr/>
        </p:nvCxnSpPr>
        <p:spPr>
          <a:xfrm>
            <a:off x="19895820" y="2951713"/>
            <a:ext cx="1135380" cy="47792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173" idx="4"/>
            <a:endCxn id="171" idx="6"/>
          </p:cNvCxnSpPr>
          <p:nvPr/>
        </p:nvCxnSpPr>
        <p:spPr>
          <a:xfrm flipH="1">
            <a:off x="22925116" y="2985299"/>
            <a:ext cx="552104" cy="33421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73" idx="4"/>
            <a:endCxn id="180" idx="4"/>
          </p:cNvCxnSpPr>
          <p:nvPr/>
        </p:nvCxnSpPr>
        <p:spPr>
          <a:xfrm flipV="1">
            <a:off x="23477220" y="2916989"/>
            <a:ext cx="1097280" cy="6831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80" idx="4"/>
            <a:endCxn id="181" idx="4"/>
          </p:cNvCxnSpPr>
          <p:nvPr/>
        </p:nvCxnSpPr>
        <p:spPr>
          <a:xfrm flipV="1">
            <a:off x="24574500" y="2857107"/>
            <a:ext cx="1104900" cy="5988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184" idx="3"/>
          </p:cNvCxnSpPr>
          <p:nvPr/>
        </p:nvCxnSpPr>
        <p:spPr>
          <a:xfrm rot="5400000" flipH="1" flipV="1">
            <a:off x="25492316" y="959048"/>
            <a:ext cx="1344367" cy="66539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endCxn id="188" idx="2"/>
          </p:cNvCxnSpPr>
          <p:nvPr/>
        </p:nvCxnSpPr>
        <p:spPr>
          <a:xfrm rot="5400000" flipH="1" flipV="1">
            <a:off x="25766517" y="1174743"/>
            <a:ext cx="930666" cy="6477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181" idx="7"/>
            <a:endCxn id="185" idx="2"/>
          </p:cNvCxnSpPr>
          <p:nvPr/>
        </p:nvCxnSpPr>
        <p:spPr>
          <a:xfrm rot="5400000" flipH="1" flipV="1">
            <a:off x="26017146" y="1500325"/>
            <a:ext cx="534332" cy="5632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endCxn id="186" idx="2"/>
          </p:cNvCxnSpPr>
          <p:nvPr/>
        </p:nvCxnSpPr>
        <p:spPr>
          <a:xfrm flipV="1">
            <a:off x="26136600" y="2065140"/>
            <a:ext cx="454925" cy="1273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endCxn id="193" idx="1"/>
          </p:cNvCxnSpPr>
          <p:nvPr/>
        </p:nvCxnSpPr>
        <p:spPr>
          <a:xfrm>
            <a:off x="26136600" y="2421126"/>
            <a:ext cx="532330" cy="21228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91" idx="1"/>
          </p:cNvCxnSpPr>
          <p:nvPr/>
        </p:nvCxnSpPr>
        <p:spPr>
          <a:xfrm rot="16200000" flipV="1">
            <a:off x="26127952" y="2640480"/>
            <a:ext cx="526312" cy="66141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endCxn id="187" idx="1"/>
          </p:cNvCxnSpPr>
          <p:nvPr/>
        </p:nvCxnSpPr>
        <p:spPr>
          <a:xfrm rot="16200000" flipH="1">
            <a:off x="25702371" y="2999865"/>
            <a:ext cx="1107363" cy="84850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25570386" y="5229339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ERAP2</a:t>
            </a:r>
            <a:endParaRPr lang="en-US" sz="1100" dirty="0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25325696" y="5372742"/>
            <a:ext cx="20781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" y="534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Grey circles: Entirely UTR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381000"/>
            <a:ext cx="0" cy="580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228600"/>
            <a:ext cx="220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Exons with some UTR</a:t>
            </a:r>
            <a:endParaRPr lang="en-US" dirty="0"/>
          </a:p>
        </p:txBody>
      </p:sp>
      <p:cxnSp>
        <p:nvCxnSpPr>
          <p:cNvPr id="322" name="Straight Arrow Connector 321"/>
          <p:cNvCxnSpPr/>
          <p:nvPr/>
        </p:nvCxnSpPr>
        <p:spPr>
          <a:xfrm flipH="1">
            <a:off x="1828800" y="533400"/>
            <a:ext cx="14970" cy="351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9560816" y="5017072"/>
            <a:ext cx="20781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9812987" y="487680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ANPEP</a:t>
            </a:r>
            <a:endParaRPr lang="en-US" sz="1100" dirty="0"/>
          </a:p>
        </p:txBody>
      </p:sp>
      <p:cxnSp>
        <p:nvCxnSpPr>
          <p:cNvPr id="340" name="Straight Connector 339"/>
          <p:cNvCxnSpPr/>
          <p:nvPr/>
        </p:nvCxnSpPr>
        <p:spPr>
          <a:xfrm>
            <a:off x="19565589" y="4855839"/>
            <a:ext cx="207819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9812000" y="472440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APQ</a:t>
            </a:r>
            <a:endParaRPr lang="en-US" sz="1100" dirty="0"/>
          </a:p>
        </p:txBody>
      </p:sp>
      <p:cxnSp>
        <p:nvCxnSpPr>
          <p:cNvPr id="342" name="Straight Connector 341"/>
          <p:cNvCxnSpPr/>
          <p:nvPr/>
        </p:nvCxnSpPr>
        <p:spPr>
          <a:xfrm>
            <a:off x="19569623" y="4636007"/>
            <a:ext cx="20781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9812000" y="449580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TRHDE</a:t>
            </a:r>
            <a:endParaRPr lang="en-US" sz="11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19586939" y="5394280"/>
            <a:ext cx="20781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9812000" y="5257800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ENPEP</a:t>
            </a:r>
            <a:endParaRPr lang="en-US" sz="1100" dirty="0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19599045" y="5610311"/>
            <a:ext cx="207819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19600954" y="5850115"/>
            <a:ext cx="20781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9828083" y="5462187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LNPEP</a:t>
            </a:r>
            <a:endParaRPr lang="en-US" sz="1100" dirty="0"/>
          </a:p>
        </p:txBody>
      </p:sp>
      <p:sp>
        <p:nvSpPr>
          <p:cNvPr id="349" name="TextBox 348"/>
          <p:cNvSpPr txBox="1"/>
          <p:nvPr/>
        </p:nvSpPr>
        <p:spPr>
          <a:xfrm>
            <a:off x="19832225" y="5716866"/>
            <a:ext cx="72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ERAP1</a:t>
            </a:r>
            <a:endParaRPr lang="en-US" sz="1100" dirty="0"/>
          </a:p>
        </p:txBody>
      </p:sp>
      <p:sp>
        <p:nvSpPr>
          <p:cNvPr id="350" name="TextBox 349"/>
          <p:cNvSpPr txBox="1"/>
          <p:nvPr/>
        </p:nvSpPr>
        <p:spPr>
          <a:xfrm>
            <a:off x="19843735" y="5937008"/>
            <a:ext cx="793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ERAP2</a:t>
            </a:r>
            <a:endParaRPr lang="en-US" sz="1100" dirty="0"/>
          </a:p>
        </p:txBody>
      </p:sp>
      <p:cxnSp>
        <p:nvCxnSpPr>
          <p:cNvPr id="351" name="Straight Connector 350"/>
          <p:cNvCxnSpPr/>
          <p:nvPr/>
        </p:nvCxnSpPr>
        <p:spPr>
          <a:xfrm>
            <a:off x="19599045" y="6080411"/>
            <a:ext cx="20781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1143000" y="2743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133600" y="914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2133600" y="1295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1336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1336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2133600" y="2895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2133600" y="3352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3733800" y="1791624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3733800" y="1600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3733800" y="2057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7338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37338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3745037" y="270245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334000" y="1371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334000" y="1676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334000" y="1892689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5334000" y="2133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3340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5334000" y="2590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5334000" y="2819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7056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6705600" y="2133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6705600" y="2362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67056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6705600" y="2667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6705600" y="2743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6705600" y="2971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8153400" y="1828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8153400" y="2057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81534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81534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8153400" y="2667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8153400" y="2819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8153400" y="2971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764837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9764837" y="2133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9764837" y="2362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9764837" y="2743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9764837" y="2895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97536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9753600" y="2590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11201400" y="1981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112014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112014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1201400" y="2133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11201400" y="2895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11201400" y="3200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1201400" y="3030379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24968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2496800" y="2209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12496800" y="2438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12496800" y="2057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138684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13868400" y="2209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13868400" y="2438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13868400" y="1752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13487400" y="3124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13487400" y="3581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13411200" y="3886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14173200" y="3200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14173200" y="3581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15392400" y="1752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15392400" y="2209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15392400" y="2362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153924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15392400" y="2667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16764000" y="1981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16764000" y="2133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16764000" y="2245250"/>
            <a:ext cx="369763" cy="327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16764000" y="2438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16764000" y="2590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16764000" y="2743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16764000" y="2895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8000"/>
                </a:solidFill>
              </a:rPr>
              <a:t>1/2</a:t>
            </a:r>
            <a:endParaRPr lang="en-US" sz="1000" b="1" dirty="0">
              <a:solidFill>
                <a:srgbClr val="008000"/>
              </a:solidFill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179832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17983200" y="2031547"/>
            <a:ext cx="369763" cy="297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17983200" y="2514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19126200" y="1828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19126200" y="19812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19126200" y="2209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9126200" y="24384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19126200" y="26670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9126200" y="28194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9126200" y="2971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204216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20421600" y="2133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204216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20421600" y="2438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0421600" y="27432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0421600" y="28956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0421600" y="3048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0878800" y="2128616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92/74/95/98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21640800" y="19050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21640800" y="20574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21640800" y="2209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21640800" y="25146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22783800" y="1828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22783800" y="19812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22783800" y="2209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2783800" y="2590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2783800" y="27432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22841512" y="2853357"/>
            <a:ext cx="406739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22936200" y="2971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4155400" y="1951004"/>
            <a:ext cx="838200" cy="965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141/138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5222200" y="1910485"/>
            <a:ext cx="914400" cy="946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82/79/76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23774400" y="17526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23774400" y="19050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23774400" y="21336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23774400" y="22860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23774400" y="24384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23774400" y="2590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23774400" y="27432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4917400" y="16764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24917400" y="19050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24917400" y="20574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24917400" y="22098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24917400" y="23622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24917400" y="25146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24917400" y="2667000"/>
            <a:ext cx="369763" cy="27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26060400" y="762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26136600" y="1066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26136600" y="1524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261366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26136600" y="2286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26136600" y="25908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26060400" y="3048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2133600" y="1676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172052" y="1981200"/>
            <a:ext cx="828947" cy="1207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15392400" y="19050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15392400" y="2057400"/>
            <a:ext cx="3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</a:rPr>
              <a:t>2/1</a:t>
            </a:r>
            <a:endParaRPr lang="en-US" sz="1000" b="1" dirty="0">
              <a:solidFill>
                <a:srgbClr val="0000FF"/>
              </a:solidFill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17983200" y="2286000"/>
            <a:ext cx="369763" cy="297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0/3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10186996" y="2063798"/>
            <a:ext cx="938204" cy="1011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132,138,141,144,135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583180" y="2195348"/>
            <a:ext cx="762000" cy="7216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142/139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27842</TotalTime>
  <Words>521</Words>
  <Application>Microsoft Macintosh PowerPoint</Application>
  <PresentationFormat>Custom</PresentationFormat>
  <Paragraphs>210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Middle Tennnessee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Seipelt</dc:creator>
  <cp:lastModifiedBy>Hyrum Carroll</cp:lastModifiedBy>
  <cp:revision>57</cp:revision>
  <cp:lastPrinted>2014-02-03T20:17:44Z</cp:lastPrinted>
  <dcterms:created xsi:type="dcterms:W3CDTF">2014-01-23T15:22:31Z</dcterms:created>
  <dcterms:modified xsi:type="dcterms:W3CDTF">2016-11-10T21:17:47Z</dcterms:modified>
</cp:coreProperties>
</file>