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5" r:id="rId5"/>
    <p:sldId id="278" r:id="rId6"/>
    <p:sldId id="286" r:id="rId7"/>
    <p:sldId id="284" r:id="rId8"/>
    <p:sldId id="289" r:id="rId9"/>
    <p:sldId id="258" r:id="rId10"/>
    <p:sldId id="272" r:id="rId11"/>
    <p:sldId id="260" r:id="rId12"/>
    <p:sldId id="279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BC4"/>
    <a:srgbClr val="FEE6D1"/>
    <a:srgbClr val="FDA988"/>
    <a:srgbClr val="FB5F77"/>
    <a:srgbClr val="53C0E5"/>
    <a:srgbClr val="DFCEC6"/>
    <a:srgbClr val="FFF393"/>
    <a:srgbClr val="9DCCE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12E0C-013B-4B22-BD7E-D6F4FBD05601}" v="142" dt="2022-06-27T02:44:34.716"/>
    <p1510:client id="{CEFCA297-5501-49C7-8165-175478F0C2A0}" v="1020" dt="2022-06-26T19:21:46.367"/>
    <p1510:client id="{E123319B-BC04-4622-BCA0-2BEE6A783505}" v="298" dt="2022-06-26T07:27:19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48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2F6D9-440B-4102-BBA7-FD259A9CB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7EF76C-6A70-4089-9389-D6371A73F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C6A45-99EC-4709-8FB7-D8033F48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106B0-56F1-463F-ABBD-63560C98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F7466-3946-4B3E-9F11-83A41729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8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0831B-97F0-446A-A50D-881D2C7C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95F620-CBC9-49CB-93F5-E57BC06D9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D38AC-6749-4539-8018-8A1012BA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3F460-FF8E-4CD6-93C9-96EC4778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3EA0C-0D2B-4ADD-A7B1-7A3DE420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62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A8CF15-9B61-449D-AA5C-35878C1B8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B8E43-3012-492D-BADC-9208E55F0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C0D38-1805-42ED-A0F7-38D0244E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8B230-3A05-4513-9387-64BBA211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9FEB8-6730-496B-BC39-9C794189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519D2-2AFA-4137-9E91-62C0DA30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8C1CC-71B0-4D91-AF40-E53185D9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E06A3-6544-4F5F-A7D0-C4CBB5D7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09EAA-E8E5-45F9-9ED8-96CBD1D4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FC1C8-C929-4B15-B8BD-8E61E9B9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7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51AAC-148F-43F3-B899-F0C8C412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F7766-FF05-46B9-B655-25B33DC19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1EE8C-14B1-496F-8477-4FA083D3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54E0B-6B52-4455-A221-D3A34D14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F6136-166E-47A0-AB59-4EC1D9C5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3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84AB9-E9F1-4B04-83CD-512CCDE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CAA8F-7B47-4217-88E0-E572E0B54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A5B781-3CC3-481D-B6DB-BEBC586B1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AEEF7-2D68-4A89-BC57-A6AC7981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D166C-5AE3-4E80-B3C1-B352D330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2BE24A-E0AA-4C2A-ADB2-ADBBE197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1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300B6-D36E-4CB1-9930-370F99F9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35642-16A5-4EC4-B91C-68D7D2DD3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0DA506-DD80-4352-8F65-B8F9C2BA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69FC05-A707-464F-8EBC-827042AB6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5956B9-E228-47B5-B63F-DAA384F55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65EA58-F93A-4F0B-A603-A65148C4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E3133B-F2C9-4284-A95B-A7CC8059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16C7AA-DBCC-4D20-BC7B-3C5F0001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7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DC3C4-F8FE-4E6B-883A-221FB0E7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8D45D-E0C9-45F7-B27A-81D94BE9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AFAF4E-3D28-48E6-BC24-B8DD4100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E1065E-68BA-4CAA-9F57-3ADE4BAF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3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46EDB1-C7F4-484A-98E9-5C6A4820DE46}"/>
              </a:ext>
            </a:extLst>
          </p:cNvPr>
          <p:cNvSpPr txBox="1"/>
          <p:nvPr userDrawn="1"/>
        </p:nvSpPr>
        <p:spPr>
          <a:xfrm>
            <a:off x="10279497" y="6608485"/>
            <a:ext cx="19319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E6146D-796F-4187-AF18-D831C18D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F53574-4D3F-4CBF-B4AA-F63A1933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0FF91-1097-4760-ACD9-B1551B98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2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36012-C075-4E9A-A23D-CB73ED33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C2F5B-E708-4BCC-AD47-34449217B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84DE5-58EC-4900-9A31-50480F23A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F2CD2-D9D7-4E82-BA5E-B515AA1F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D21A6F-E352-4747-B934-990ADA34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8AEF4-5A03-42F6-B72C-08163127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FE9E4-D1AB-47A5-83F6-EACA52CE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4BEB2D-38DA-4BF0-89FE-72226E852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32E75-C164-404D-A71B-F61CDD5B7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5FD94-C40C-46F5-97B7-461F2194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44ABDD-A1CA-467D-8411-936D0E17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B8E42-93B2-4B69-83A3-1281696E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0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4E587E-285A-4993-8B6F-862DFE07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1C361-537E-4559-85DE-4BE5470B8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28F67-0408-4D65-A5A7-1248F01BA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486A-1091-4FF2-9674-E383F588806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8F123-FA42-4716-8A42-C0345DB9C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C2172-ACB0-486D-B8D9-649C41106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6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54B2EE-FD78-44E4-B31A-21B0534B57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8462FC-2D52-4810-B11C-140080EB5DC9}"/>
              </a:ext>
            </a:extLst>
          </p:cNvPr>
          <p:cNvSpPr txBox="1"/>
          <p:nvPr/>
        </p:nvSpPr>
        <p:spPr>
          <a:xfrm>
            <a:off x="2151189" y="2922857"/>
            <a:ext cx="9610323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lt"/>
              </a:rPr>
              <a:t>Recommend Track</a:t>
            </a:r>
            <a:endParaRPr lang="ko-KR" altLang="en-US" sz="7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F0179F-877D-461B-9076-25635D4BB582}"/>
              </a:ext>
            </a:extLst>
          </p:cNvPr>
          <p:cNvCxnSpPr/>
          <p:nvPr/>
        </p:nvCxnSpPr>
        <p:spPr>
          <a:xfrm>
            <a:off x="2264751" y="2759331"/>
            <a:ext cx="3687036" cy="0"/>
          </a:xfrm>
          <a:prstGeom prst="line">
            <a:avLst/>
          </a:prstGeom>
          <a:ln w="203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67BD74-3469-D148-B8CF-D16781B3C4C6}"/>
              </a:ext>
            </a:extLst>
          </p:cNvPr>
          <p:cNvSpPr txBox="1"/>
          <p:nvPr/>
        </p:nvSpPr>
        <p:spPr>
          <a:xfrm>
            <a:off x="7672094" y="4202441"/>
            <a:ext cx="40904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Pretendard SemiBold"/>
              </a:rPr>
              <a:t>AI 13기 </a:t>
            </a:r>
            <a:r>
              <a:rPr lang="en-US" altLang="ko-KR" sz="3600" b="1" dirty="0" err="1">
                <a:solidFill>
                  <a:schemeClr val="bg1"/>
                </a:solidFill>
                <a:latin typeface="Pretendard SemiBold"/>
              </a:rPr>
              <a:t>I반</a:t>
            </a:r>
            <a:r>
              <a:rPr lang="en-US" altLang="ko-KR" sz="3600" b="1" dirty="0">
                <a:solidFill>
                  <a:schemeClr val="bg1"/>
                </a:solidFill>
                <a:latin typeface="Pretendard SemiBold"/>
              </a:rPr>
              <a:t> </a:t>
            </a:r>
            <a:r>
              <a:rPr lang="en-US" altLang="ko-KR" sz="3600" b="1" dirty="0" err="1">
                <a:solidFill>
                  <a:schemeClr val="bg1"/>
                </a:solidFill>
                <a:latin typeface="Pretendard SemiBold"/>
              </a:rPr>
              <a:t>이예지</a:t>
            </a:r>
            <a:endParaRPr lang="en-US" altLang="ko-KR" sz="3600" b="1" dirty="0">
              <a:solidFill>
                <a:schemeClr val="bg1"/>
              </a:solidFill>
              <a:latin typeface="Pretendar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618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357187-4B33-496A-A33F-6CB00BAF39F0}"/>
              </a:ext>
            </a:extLst>
          </p:cNvPr>
          <p:cNvSpPr txBox="1"/>
          <p:nvPr/>
        </p:nvSpPr>
        <p:spPr>
          <a:xfrm>
            <a:off x="364705" y="334536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b="1" dirty="0"/>
              <a:t>Part 2</a:t>
            </a:r>
            <a:endParaRPr lang="ko-KR" altLang="en-US" sz="11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58281"/>
            <a:ext cx="211628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b="1" spc="-300" dirty="0"/>
              <a:t>서비스 시연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갈매기형 수장 5">
            <a:extLst>
              <a:ext uri="{FF2B5EF4-FFF2-40B4-BE49-F238E27FC236}">
                <a16:creationId xmlns:a16="http://schemas.microsoft.com/office/drawing/2014/main" id="{41368B98-633D-482E-8A53-1973931C64BA}"/>
              </a:ext>
            </a:extLst>
          </p:cNvPr>
          <p:cNvSpPr/>
          <p:nvPr/>
        </p:nvSpPr>
        <p:spPr>
          <a:xfrm>
            <a:off x="6090428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4">
            <a:extLst>
              <a:ext uri="{FF2B5EF4-FFF2-40B4-BE49-F238E27FC236}">
                <a16:creationId xmlns:a16="http://schemas.microsoft.com/office/drawing/2014/main" id="{0C5FAC8B-3145-41CE-A5A9-8D5E677DF3A6}"/>
              </a:ext>
            </a:extLst>
          </p:cNvPr>
          <p:cNvSpPr/>
          <p:nvPr/>
        </p:nvSpPr>
        <p:spPr>
          <a:xfrm>
            <a:off x="211625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C8FA3B-824F-4AFB-A288-612501158E26}"/>
              </a:ext>
            </a:extLst>
          </p:cNvPr>
          <p:cNvSpPr txBox="1"/>
          <p:nvPr/>
        </p:nvSpPr>
        <p:spPr>
          <a:xfrm>
            <a:off x="3052422" y="3636294"/>
            <a:ext cx="2210862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시연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F13171-9D90-4EB2-A5BC-03F2EBF1EF03}"/>
              </a:ext>
            </a:extLst>
          </p:cNvPr>
          <p:cNvSpPr txBox="1"/>
          <p:nvPr/>
        </p:nvSpPr>
        <p:spPr>
          <a:xfrm>
            <a:off x="7342895" y="3636293"/>
            <a:ext cx="1723549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대시보드</a:t>
            </a:r>
          </a:p>
        </p:txBody>
      </p:sp>
    </p:spTree>
    <p:extLst>
      <p:ext uri="{BB962C8B-B14F-4D97-AF65-F5344CB8AC3E}">
        <p14:creationId xmlns:p14="http://schemas.microsoft.com/office/powerpoint/2010/main" val="280403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76896A-4C59-4A52-A1A4-67B59C09D7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7133" y="286846"/>
            <a:ext cx="6297733" cy="357383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6885-A50E-4815-BED9-B9EEB72B5E53}"/>
              </a:ext>
            </a:extLst>
          </p:cNvPr>
          <p:cNvGrpSpPr/>
          <p:nvPr/>
        </p:nvGrpSpPr>
        <p:grpSpPr>
          <a:xfrm>
            <a:off x="4223533" y="3860682"/>
            <a:ext cx="3744936" cy="2215992"/>
            <a:chOff x="4223533" y="2385845"/>
            <a:chExt cx="3744936" cy="2215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4F1840-E85C-484C-B235-CA350F5278BB}"/>
                </a:ext>
              </a:extLst>
            </p:cNvPr>
            <p:cNvSpPr txBox="1"/>
            <p:nvPr/>
          </p:nvSpPr>
          <p:spPr>
            <a:xfrm>
              <a:off x="4223533" y="2385845"/>
              <a:ext cx="37449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PART 3</a:t>
              </a:r>
              <a:endParaRPr lang="ko-KR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695A92-22B8-40A8-845A-04A046641717}"/>
                </a:ext>
              </a:extLst>
            </p:cNvPr>
            <p:cNvSpPr txBox="1"/>
            <p:nvPr/>
          </p:nvSpPr>
          <p:spPr>
            <a:xfrm>
              <a:off x="4849504" y="3586174"/>
              <a:ext cx="2492991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6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마무리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29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357187-4B33-496A-A33F-6CB00BAF39F0}"/>
              </a:ext>
            </a:extLst>
          </p:cNvPr>
          <p:cNvSpPr txBox="1"/>
          <p:nvPr/>
        </p:nvSpPr>
        <p:spPr>
          <a:xfrm>
            <a:off x="364705" y="334536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b="1" dirty="0"/>
              <a:t>Part 3</a:t>
            </a:r>
            <a:endParaRPr lang="ko-KR" altLang="en-US" sz="11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58281"/>
            <a:ext cx="130035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b="1" spc="-300" dirty="0"/>
              <a:t>마무리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C99A6F4-15B8-43F1-BA94-3CAD12143BE3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BCE3F4E-822A-408F-9C37-5AFD933B06ED}"/>
              </a:ext>
            </a:extLst>
          </p:cNvPr>
          <p:cNvSpPr txBox="1"/>
          <p:nvPr/>
        </p:nvSpPr>
        <p:spPr>
          <a:xfrm>
            <a:off x="1972988" y="5583953"/>
            <a:ext cx="18473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endParaRPr lang="en-US" altLang="ko-KR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0A8263-D26E-4BA2-9600-355F4028FF1D}"/>
              </a:ext>
            </a:extLst>
          </p:cNvPr>
          <p:cNvSpPr txBox="1"/>
          <p:nvPr/>
        </p:nvSpPr>
        <p:spPr>
          <a:xfrm>
            <a:off x="2017456" y="5875254"/>
            <a:ext cx="184731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endParaRPr lang="en-US" altLang="ko-KR" sz="110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33D21A1-1C18-4B87-82FA-46C9BE9798D2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287244-F876-410D-A43E-11A4C9854D45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D672C22-0F9B-432C-84A6-9897D929ECED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63EA81E-4C9B-4CF5-95E0-89C8802FA6DC}"/>
              </a:ext>
            </a:extLst>
          </p:cNvPr>
          <p:cNvSpPr txBox="1"/>
          <p:nvPr/>
        </p:nvSpPr>
        <p:spPr>
          <a:xfrm>
            <a:off x="6627996" y="5646164"/>
            <a:ext cx="453201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1400" dirty="0"/>
              <a:t>+ </a:t>
            </a:r>
            <a:r>
              <a:rPr lang="en-US" altLang="ko-KR" sz="1400" dirty="0" err="1"/>
              <a:t>검색기록을</a:t>
            </a:r>
            <a:r>
              <a:rPr lang="en-US" altLang="ko-KR" sz="1400" dirty="0"/>
              <a:t> </a:t>
            </a:r>
            <a:r>
              <a:rPr lang="en-US" altLang="ko-KR" sz="1400" dirty="0" err="1"/>
              <a:t>통한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취향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분석</a:t>
            </a:r>
            <a:r>
              <a:rPr lang="en-US" altLang="ko-KR" sz="1400" dirty="0"/>
              <a:t>, 그 </a:t>
            </a:r>
            <a:r>
              <a:rPr lang="en-US" altLang="ko-KR" sz="1400" dirty="0" err="1"/>
              <a:t>날의</a:t>
            </a:r>
            <a:r>
              <a:rPr lang="en-US" altLang="ko-KR" sz="1400" dirty="0"/>
              <a:t> </a:t>
            </a:r>
            <a:r>
              <a:rPr lang="en-US" altLang="ko-KR" sz="1400" dirty="0" err="1"/>
              <a:t>기분에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따라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추천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5511AE4-362A-40B5-B538-325F060B20A9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9F0FA6-4BE6-46C6-A5B4-93939B63DA76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B72B6E-7D17-402E-9BBC-596D476DDF57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AF36D57-588D-4215-94F6-87884013764D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A5C7062-6735-4BFC-B13D-AA513D1DD16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C4CFB65-0F06-4CCD-AC75-F112D652E8F3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예측 모델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FA22B2-D82E-41CF-B35A-775402B02ACB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F0CF72-31F8-4471-B589-16369BB9E721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배포</a:t>
            </a:r>
          </a:p>
        </p:txBody>
      </p:sp>
    </p:spTree>
    <p:extLst>
      <p:ext uri="{BB962C8B-B14F-4D97-AF65-F5344CB8AC3E}">
        <p14:creationId xmlns:p14="http://schemas.microsoft.com/office/powerpoint/2010/main" val="32741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05F876-2E19-40CD-8F5D-34FAEDCB73F7}"/>
              </a:ext>
            </a:extLst>
          </p:cNvPr>
          <p:cNvSpPr txBox="1"/>
          <p:nvPr/>
        </p:nvSpPr>
        <p:spPr>
          <a:xfrm>
            <a:off x="1498829" y="1079058"/>
            <a:ext cx="103586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endParaRPr lang="ko-KR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81174-B2F1-43DC-9169-6B6ACB329219}"/>
              </a:ext>
            </a:extLst>
          </p:cNvPr>
          <p:cNvSpPr txBox="1"/>
          <p:nvPr/>
        </p:nvSpPr>
        <p:spPr>
          <a:xfrm>
            <a:off x="9657309" y="1079058"/>
            <a:ext cx="103586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ko-KR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DE46F-A161-42A3-B24F-EB8501CE5146}"/>
              </a:ext>
            </a:extLst>
          </p:cNvPr>
          <p:cNvSpPr txBox="1"/>
          <p:nvPr/>
        </p:nvSpPr>
        <p:spPr>
          <a:xfrm>
            <a:off x="1950022" y="3771239"/>
            <a:ext cx="8090676" cy="5078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2700" b="1" dirty="0">
                <a:ea typeface="+mn-lt"/>
                <a:cs typeface="+mn-lt"/>
              </a:rPr>
              <a:t>https://github.com/Leeyeji13/Section3_project</a:t>
            </a:r>
            <a:endParaRPr lang="ko-KR" sz="27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FFBE0-F9DA-F988-BF42-F1CDF2A9E9C3}"/>
              </a:ext>
            </a:extLst>
          </p:cNvPr>
          <p:cNvSpPr txBox="1"/>
          <p:nvPr/>
        </p:nvSpPr>
        <p:spPr>
          <a:xfrm>
            <a:off x="3726816" y="2434145"/>
            <a:ext cx="4508330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5000" b="1" dirty="0"/>
              <a:t>THANK YOU</a:t>
            </a:r>
            <a:endParaRPr lang="ko-KR" sz="5000" b="1"/>
          </a:p>
        </p:txBody>
      </p:sp>
    </p:spTree>
    <p:extLst>
      <p:ext uri="{BB962C8B-B14F-4D97-AF65-F5344CB8AC3E}">
        <p14:creationId xmlns:p14="http://schemas.microsoft.com/office/powerpoint/2010/main" val="144969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C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E9089E-4EBA-4F82-9911-4DD60E263D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6FE334-B5EB-4828-9919-3A82CD274DE9}"/>
              </a:ext>
            </a:extLst>
          </p:cNvPr>
          <p:cNvSpPr txBox="1"/>
          <p:nvPr/>
        </p:nvSpPr>
        <p:spPr>
          <a:xfrm>
            <a:off x="602168" y="891584"/>
            <a:ext cx="287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505109-37BC-4620-80BE-E1D953062571}"/>
              </a:ext>
            </a:extLst>
          </p:cNvPr>
          <p:cNvCxnSpPr/>
          <p:nvPr/>
        </p:nvCxnSpPr>
        <p:spPr>
          <a:xfrm>
            <a:off x="602168" y="657923"/>
            <a:ext cx="3687036" cy="0"/>
          </a:xfrm>
          <a:prstGeom prst="line">
            <a:avLst/>
          </a:prstGeom>
          <a:ln w="203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FB624B-0B47-4957-AFF8-1EAC65519CB3}"/>
              </a:ext>
            </a:extLst>
          </p:cNvPr>
          <p:cNvSpPr txBox="1"/>
          <p:nvPr/>
        </p:nvSpPr>
        <p:spPr>
          <a:xfrm>
            <a:off x="2157633" y="5491555"/>
            <a:ext cx="18473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B784A-6EB5-4020-959B-130F4F6AAF43}"/>
              </a:ext>
            </a:extLst>
          </p:cNvPr>
          <p:cNvSpPr txBox="1"/>
          <p:nvPr/>
        </p:nvSpPr>
        <p:spPr>
          <a:xfrm>
            <a:off x="10279497" y="6608485"/>
            <a:ext cx="19319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그림 1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0D66F7B3-1CFC-FB82-3828-F5B41C7F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3" y="2175385"/>
            <a:ext cx="3336625" cy="34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61693A-0ECB-4500-B1CA-C44AD280C18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9798965-A323-48CB-81C0-195D2ABA82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61D1DFE-9D7C-4EDF-829F-F7E26D4AB228}"/>
              </a:ext>
            </a:extLst>
          </p:cNvPr>
          <p:cNvGrpSpPr/>
          <p:nvPr/>
        </p:nvGrpSpPr>
        <p:grpSpPr>
          <a:xfrm>
            <a:off x="3992699" y="2363543"/>
            <a:ext cx="4206601" cy="2215992"/>
            <a:chOff x="3992699" y="2385845"/>
            <a:chExt cx="4206601" cy="221599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C4C2F80-156C-4C8F-AA10-82C8BA2EC333}"/>
                </a:ext>
              </a:extLst>
            </p:cNvPr>
            <p:cNvSpPr txBox="1"/>
            <p:nvPr/>
          </p:nvSpPr>
          <p:spPr>
            <a:xfrm>
              <a:off x="4310896" y="2385845"/>
              <a:ext cx="357020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PART 1</a:t>
              </a:r>
              <a:endParaRPr lang="ko-KR" alt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C7ACEE-AA69-4910-AFD8-2E1737EAA69C}"/>
                </a:ext>
              </a:extLst>
            </p:cNvPr>
            <p:cNvSpPr txBox="1"/>
            <p:nvPr/>
          </p:nvSpPr>
          <p:spPr>
            <a:xfrm>
              <a:off x="3992699" y="3586174"/>
              <a:ext cx="4206601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6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서비스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42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357187-4B33-496A-A33F-6CB00BAF39F0}"/>
              </a:ext>
            </a:extLst>
          </p:cNvPr>
          <p:cNvSpPr txBox="1"/>
          <p:nvPr/>
        </p:nvSpPr>
        <p:spPr>
          <a:xfrm>
            <a:off x="364705" y="334536"/>
            <a:ext cx="56938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b="1" dirty="0"/>
              <a:t>Part 1</a:t>
            </a:r>
            <a:endParaRPr lang="ko-KR" alt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58281"/>
            <a:ext cx="211468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b="1" spc="-300" dirty="0"/>
              <a:t>서비스 소개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3">
            <a:extLst>
              <a:ext uri="{FF2B5EF4-FFF2-40B4-BE49-F238E27FC236}">
                <a16:creationId xmlns:a16="http://schemas.microsoft.com/office/drawing/2014/main" id="{7F363645-2E88-E4E5-3F8D-933694C3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4" y="1539815"/>
            <a:ext cx="2743200" cy="2743200"/>
          </a:xfrm>
          <a:prstGeom prst="rect">
            <a:avLst/>
          </a:prstGeom>
        </p:spPr>
      </p:pic>
      <p:pic>
        <p:nvPicPr>
          <p:cNvPr id="9" name="그림 10">
            <a:extLst>
              <a:ext uri="{FF2B5EF4-FFF2-40B4-BE49-F238E27FC236}">
                <a16:creationId xmlns:a16="http://schemas.microsoft.com/office/drawing/2014/main" id="{2E09265E-C70B-7378-7FBB-CE0567B86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3" b="18421"/>
          <a:stretch/>
        </p:blipFill>
        <p:spPr>
          <a:xfrm>
            <a:off x="8577532" y="3840193"/>
            <a:ext cx="2728840" cy="2237876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92B27E31-C087-00E4-131E-75EC845320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3" b="12105"/>
          <a:stretch/>
        </p:blipFill>
        <p:spPr>
          <a:xfrm>
            <a:off x="6435305" y="1237891"/>
            <a:ext cx="2728840" cy="2411131"/>
          </a:xfrm>
          <a:prstGeom prst="rect">
            <a:avLst/>
          </a:prstGeom>
        </p:spPr>
      </p:pic>
      <p:pic>
        <p:nvPicPr>
          <p:cNvPr id="14" name="그림 14">
            <a:extLst>
              <a:ext uri="{FF2B5EF4-FFF2-40B4-BE49-F238E27FC236}">
                <a16:creationId xmlns:a16="http://schemas.microsoft.com/office/drawing/2014/main" id="{32898E36-5771-C88B-B533-EF82C7DE88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3" b="11579"/>
          <a:stretch/>
        </p:blipFill>
        <p:spPr>
          <a:xfrm>
            <a:off x="4063042" y="3969589"/>
            <a:ext cx="2728840" cy="2425568"/>
          </a:xfrm>
          <a:prstGeom prst="rect">
            <a:avLst/>
          </a:prstGeom>
        </p:spPr>
      </p:pic>
      <p:pic>
        <p:nvPicPr>
          <p:cNvPr id="19" name="그림 19">
            <a:extLst>
              <a:ext uri="{FF2B5EF4-FFF2-40B4-BE49-F238E27FC236}">
                <a16:creationId xmlns:a16="http://schemas.microsoft.com/office/drawing/2014/main" id="{073FDD7D-6692-158E-6A2B-B06A29A3E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42" r="523" b="21579"/>
          <a:stretch/>
        </p:blipFill>
        <p:spPr>
          <a:xfrm>
            <a:off x="3674852" y="1381663"/>
            <a:ext cx="1018284" cy="886041"/>
          </a:xfrm>
          <a:prstGeom prst="rect">
            <a:avLst/>
          </a:prstGeom>
        </p:spPr>
      </p:pic>
      <p:pic>
        <p:nvPicPr>
          <p:cNvPr id="21" name="그림 19">
            <a:extLst>
              <a:ext uri="{FF2B5EF4-FFF2-40B4-BE49-F238E27FC236}">
                <a16:creationId xmlns:a16="http://schemas.microsoft.com/office/drawing/2014/main" id="{8E0FF8BE-280E-965A-33E6-84CCAD48FA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42" r="523" b="21579"/>
          <a:stretch/>
        </p:blipFill>
        <p:spPr>
          <a:xfrm>
            <a:off x="871267" y="4285889"/>
            <a:ext cx="1018284" cy="886041"/>
          </a:xfrm>
          <a:prstGeom prst="rect">
            <a:avLst/>
          </a:prstGeom>
        </p:spPr>
      </p:pic>
      <p:pic>
        <p:nvPicPr>
          <p:cNvPr id="22" name="그림 19">
            <a:extLst>
              <a:ext uri="{FF2B5EF4-FFF2-40B4-BE49-F238E27FC236}">
                <a16:creationId xmlns:a16="http://schemas.microsoft.com/office/drawing/2014/main" id="{B8111A34-05F4-61AB-8C07-F8F2F3B4CD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42" r="523" b="21579"/>
          <a:stretch/>
        </p:blipFill>
        <p:spPr>
          <a:xfrm>
            <a:off x="5687682" y="2388079"/>
            <a:ext cx="1018284" cy="886041"/>
          </a:xfrm>
          <a:prstGeom prst="rect">
            <a:avLst/>
          </a:prstGeom>
        </p:spPr>
      </p:pic>
      <p:pic>
        <p:nvPicPr>
          <p:cNvPr id="23" name="그림 19">
            <a:extLst>
              <a:ext uri="{FF2B5EF4-FFF2-40B4-BE49-F238E27FC236}">
                <a16:creationId xmlns:a16="http://schemas.microsoft.com/office/drawing/2014/main" id="{FEAB877B-04DE-F56E-8B81-461CE78CD6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42" r="523" b="21579"/>
          <a:stretch/>
        </p:blipFill>
        <p:spPr>
          <a:xfrm>
            <a:off x="10345945" y="2531851"/>
            <a:ext cx="1018284" cy="886041"/>
          </a:xfrm>
          <a:prstGeom prst="rect">
            <a:avLst/>
          </a:prstGeom>
        </p:spPr>
      </p:pic>
      <p:pic>
        <p:nvPicPr>
          <p:cNvPr id="24" name="그림 19">
            <a:extLst>
              <a:ext uri="{FF2B5EF4-FFF2-40B4-BE49-F238E27FC236}">
                <a16:creationId xmlns:a16="http://schemas.microsoft.com/office/drawing/2014/main" id="{E0FF676A-7C34-2177-23F2-FDBEC38EEB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42" r="523" b="21579"/>
          <a:stretch/>
        </p:blipFill>
        <p:spPr>
          <a:xfrm>
            <a:off x="7398588" y="5177285"/>
            <a:ext cx="1018284" cy="8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357187-4B33-496A-A33F-6CB00BAF39F0}"/>
              </a:ext>
            </a:extLst>
          </p:cNvPr>
          <p:cNvSpPr txBox="1"/>
          <p:nvPr/>
        </p:nvSpPr>
        <p:spPr>
          <a:xfrm>
            <a:off x="364705" y="334536"/>
            <a:ext cx="56938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b="1" dirty="0"/>
              <a:t>Part 1</a:t>
            </a:r>
            <a:endParaRPr lang="ko-KR" alt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58281"/>
            <a:ext cx="211468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b="1" spc="-300" dirty="0"/>
              <a:t>서비스 소개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3">
            <a:extLst>
              <a:ext uri="{FF2B5EF4-FFF2-40B4-BE49-F238E27FC236}">
                <a16:creationId xmlns:a16="http://schemas.microsoft.com/office/drawing/2014/main" id="{932F423A-3BA5-A479-02DA-F48C5355D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6" r="523" b="22631"/>
          <a:stretch/>
        </p:blipFill>
        <p:spPr>
          <a:xfrm>
            <a:off x="1518249" y="1841739"/>
            <a:ext cx="3519793" cy="2941882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3036FFE9-6AD2-BB7A-FA64-2143676D43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83" r="523" b="23158"/>
          <a:stretch/>
        </p:blipFill>
        <p:spPr>
          <a:xfrm>
            <a:off x="7369833" y="1942381"/>
            <a:ext cx="3721059" cy="3071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3AB950-348E-EBD2-9D32-19A39D33A115}"/>
              </a:ext>
            </a:extLst>
          </p:cNvPr>
          <p:cNvSpPr txBox="1"/>
          <p:nvPr/>
        </p:nvSpPr>
        <p:spPr>
          <a:xfrm>
            <a:off x="1594957" y="4988368"/>
            <a:ext cx="344401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200" b="1" spc="-300" dirty="0"/>
              <a:t>좋아하는 음악으로</a:t>
            </a:r>
          </a:p>
          <a:p>
            <a:r>
              <a:rPr lang="ko-KR" altLang="en-US" sz="2200" b="1" spc="-300" dirty="0"/>
              <a:t>취향 파악이 가능하다면?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F40E1-99DB-D7F9-6DE4-DCD5FA7B5B38}"/>
              </a:ext>
            </a:extLst>
          </p:cNvPr>
          <p:cNvSpPr txBox="1"/>
          <p:nvPr/>
        </p:nvSpPr>
        <p:spPr>
          <a:xfrm>
            <a:off x="7633448" y="4988368"/>
            <a:ext cx="3012363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200" b="1" spc="-300" dirty="0"/>
              <a:t>다 들어보지 않고도</a:t>
            </a:r>
          </a:p>
          <a:p>
            <a:r>
              <a:rPr lang="ko-KR" altLang="en-US" sz="2200" b="1" spc="-300" dirty="0"/>
              <a:t>취향의 음악 골라 듣기 가능</a:t>
            </a:r>
          </a:p>
        </p:txBody>
      </p:sp>
      <p:pic>
        <p:nvPicPr>
          <p:cNvPr id="14" name="그림 14">
            <a:extLst>
              <a:ext uri="{FF2B5EF4-FFF2-40B4-BE49-F238E27FC236}">
                <a16:creationId xmlns:a16="http://schemas.microsoft.com/office/drawing/2014/main" id="{F9B4569B-CA61-BC3D-0085-E40889AD7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437" y="3078192"/>
            <a:ext cx="1147313" cy="113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357187-4B33-496A-A33F-6CB00BAF39F0}"/>
              </a:ext>
            </a:extLst>
          </p:cNvPr>
          <p:cNvSpPr txBox="1"/>
          <p:nvPr/>
        </p:nvSpPr>
        <p:spPr>
          <a:xfrm>
            <a:off x="364705" y="334536"/>
            <a:ext cx="56938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b="1" dirty="0"/>
              <a:t>Part 1</a:t>
            </a:r>
            <a:endParaRPr lang="ko-KR" alt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58281"/>
            <a:ext cx="211468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b="1" spc="-300" dirty="0"/>
              <a:t>서비스 소개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AA48872-4B9B-889D-9C3C-F865FEAB2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85" y="928752"/>
            <a:ext cx="9213008" cy="48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5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357187-4B33-496A-A33F-6CB00BAF39F0}"/>
              </a:ext>
            </a:extLst>
          </p:cNvPr>
          <p:cNvSpPr txBox="1"/>
          <p:nvPr/>
        </p:nvSpPr>
        <p:spPr>
          <a:xfrm>
            <a:off x="364705" y="334536"/>
            <a:ext cx="56938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b="1" dirty="0"/>
              <a:t>Part 1</a:t>
            </a:r>
            <a:endParaRPr lang="ko-KR" alt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58281"/>
            <a:ext cx="211468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b="1" spc="-300" dirty="0"/>
              <a:t>서비스 소개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120748E1-2854-84D2-0D96-CCA65E04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03" y="799576"/>
            <a:ext cx="9356784" cy="53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7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357187-4B33-496A-A33F-6CB00BAF39F0}"/>
              </a:ext>
            </a:extLst>
          </p:cNvPr>
          <p:cNvSpPr txBox="1"/>
          <p:nvPr/>
        </p:nvSpPr>
        <p:spPr>
          <a:xfrm>
            <a:off x="364705" y="334536"/>
            <a:ext cx="569387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b="1" dirty="0"/>
              <a:t>Part 1</a:t>
            </a:r>
            <a:endParaRPr lang="ko-KR" alt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58281"/>
            <a:ext cx="204414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b="1" spc="-300" dirty="0"/>
              <a:t>파이프라인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77BEDCD-3125-FBE8-7E32-0BD8C7A29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1" y="1059149"/>
            <a:ext cx="2196862" cy="1849855"/>
          </a:xfrm>
          <a:prstGeom prst="rect">
            <a:avLst/>
          </a:prstGeom>
        </p:spPr>
      </p:pic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616EA2B-346B-9B90-9D72-4E05332F7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012" y="1063835"/>
            <a:ext cx="1850546" cy="1941124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32636226-535F-1C4D-C7DA-24568408C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249" y="1062227"/>
            <a:ext cx="2355012" cy="1843697"/>
          </a:xfrm>
          <a:prstGeom prst="rect">
            <a:avLst/>
          </a:prstGeom>
        </p:spPr>
      </p:pic>
      <p:pic>
        <p:nvPicPr>
          <p:cNvPr id="6" name="그림 8">
            <a:extLst>
              <a:ext uri="{FF2B5EF4-FFF2-40B4-BE49-F238E27FC236}">
                <a16:creationId xmlns:a16="http://schemas.microsoft.com/office/drawing/2014/main" id="{09E0D652-E035-8A43-98FC-B1BEDC8BC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175" y="4091085"/>
            <a:ext cx="2570672" cy="2025756"/>
          </a:xfrm>
          <a:prstGeom prst="rect">
            <a:avLst/>
          </a:prstGeom>
        </p:spPr>
      </p:pic>
      <p:pic>
        <p:nvPicPr>
          <p:cNvPr id="9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9BED8D7-5B9E-5133-79C8-5D73165C4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6255" y="4287508"/>
            <a:ext cx="2552700" cy="1733550"/>
          </a:xfrm>
          <a:prstGeom prst="rect">
            <a:avLst/>
          </a:prstGeom>
        </p:spPr>
      </p:pic>
      <p:pic>
        <p:nvPicPr>
          <p:cNvPr id="11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A7D0B03-F99C-369F-D0B5-0B80DED24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4540" y="1439892"/>
            <a:ext cx="2346206" cy="1562819"/>
          </a:xfrm>
          <a:prstGeom prst="rect">
            <a:avLst/>
          </a:prstGeom>
        </p:spPr>
      </p:pic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E313E8BE-9A04-0EF7-456B-385C230E68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307" y="4196571"/>
            <a:ext cx="2047875" cy="1771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0F6BB2A-AAC5-1561-DD31-91B63D6741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0324" y="1640457"/>
            <a:ext cx="442824" cy="4572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7B09CA3-9D24-34EB-4353-570B833052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8286" y="1640456"/>
            <a:ext cx="442824" cy="4572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60AD2AF-D9FE-9E79-7238-02A6731ED7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0022" y="1640457"/>
            <a:ext cx="442824" cy="4572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9FC49D7-D928-F114-9963-5EAFF70FA4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226059" y="3250720"/>
            <a:ext cx="442824" cy="4572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75DF455-356D-E41A-8EF1-783C7EC0F3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5874588" y="4702834"/>
            <a:ext cx="442824" cy="45720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DD688A9-FC27-4504-A4C6-87DA641AAB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524663" y="4702833"/>
            <a:ext cx="442824" cy="4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5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9C3E77-142E-4E22-A94D-BC0DC615DA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3C679BF-5D73-4C45-AA57-96D2CD4454A0}"/>
              </a:ext>
            </a:extLst>
          </p:cNvPr>
          <p:cNvGrpSpPr/>
          <p:nvPr/>
        </p:nvGrpSpPr>
        <p:grpSpPr>
          <a:xfrm>
            <a:off x="3992699" y="2363543"/>
            <a:ext cx="4206601" cy="2215992"/>
            <a:chOff x="3992699" y="2385845"/>
            <a:chExt cx="4206601" cy="22159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7B3570-2F17-46AA-AEE5-86F942F59EE1}"/>
                </a:ext>
              </a:extLst>
            </p:cNvPr>
            <p:cNvSpPr txBox="1"/>
            <p:nvPr/>
          </p:nvSpPr>
          <p:spPr>
            <a:xfrm>
              <a:off x="4223533" y="2385845"/>
              <a:ext cx="37449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+mj-lt"/>
                </a:rPr>
                <a:t>PART 2</a:t>
              </a:r>
              <a:endParaRPr lang="ko-KR" altLang="en-US" sz="7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E66768-4106-4FC7-8373-0682EB79C532}"/>
                </a:ext>
              </a:extLst>
            </p:cNvPr>
            <p:cNvSpPr txBox="1"/>
            <p:nvPr/>
          </p:nvSpPr>
          <p:spPr>
            <a:xfrm>
              <a:off x="3992699" y="3586174"/>
              <a:ext cx="4206601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6000" b="1" dirty="0">
                  <a:solidFill>
                    <a:schemeClr val="bg1"/>
                  </a:solidFill>
                  <a:latin typeface="Pretendard ExtraBold"/>
                </a:rPr>
                <a:t>서비스 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걸프론트하이하이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C0E5"/>
      </a:accent1>
      <a:accent2>
        <a:srgbClr val="9DCCE8"/>
      </a:accent2>
      <a:accent3>
        <a:srgbClr val="FFF393"/>
      </a:accent3>
      <a:accent4>
        <a:srgbClr val="DFCEC6"/>
      </a:accent4>
      <a:accent5>
        <a:srgbClr val="FEE6D1"/>
      </a:accent5>
      <a:accent6>
        <a:srgbClr val="FDA988"/>
      </a:accent6>
      <a:hlink>
        <a:srgbClr val="262626"/>
      </a:hlink>
      <a:folHlink>
        <a:srgbClr val="262626"/>
      </a:folHlink>
    </a:clrScheme>
    <a:fontScheme name="사용자 지정 12">
      <a:majorFont>
        <a:latin typeface="Montserrat Black"/>
        <a:ea typeface="Pretendard ExtraBold"/>
        <a:cs typeface=""/>
      </a:majorFont>
      <a:minorFont>
        <a:latin typeface="Montserrat Medium"/>
        <a:ea typeface="Pretendard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968</Words>
  <Application>Microsoft Office PowerPoint</Application>
  <PresentationFormat>와이드스크린</PresentationFormat>
  <Paragraphs>205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359</cp:revision>
  <dcterms:created xsi:type="dcterms:W3CDTF">2022-02-15T05:04:38Z</dcterms:created>
  <dcterms:modified xsi:type="dcterms:W3CDTF">2022-06-27T05:12:03Z</dcterms:modified>
</cp:coreProperties>
</file>