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75" r:id="rId5"/>
    <p:sldId id="266" r:id="rId6"/>
    <p:sldId id="262" r:id="rId7"/>
    <p:sldId id="263" r:id="rId8"/>
    <p:sldId id="265" r:id="rId9"/>
    <p:sldId id="267" r:id="rId10"/>
    <p:sldId id="268" r:id="rId11"/>
    <p:sldId id="276" r:id="rId12"/>
    <p:sldId id="277" r:id="rId13"/>
    <p:sldId id="278" r:id="rId14"/>
    <p:sldId id="279" r:id="rId15"/>
    <p:sldId id="273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oto Sans Symbols" panose="020B0502040504020204" pitchFamily="50" charset="-127"/>
      <p:regular r:id="rId22"/>
    </p:embeddedFont>
    <p:embeddedFont>
      <p:font typeface="Oswald" panose="00000500000000000000" pitchFamily="2" charset="0"/>
      <p:regular r:id="rId23"/>
      <p:bold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vXuRYKZWN8OqonJR8cLVrEI/9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9146D-3583-4B9B-80C6-E909D8F2499C}">
  <a:tblStyle styleId="{4B89146D-3583-4B9B-80C6-E909D8F249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0D8183-3B9C-4616-8693-32E6F3CC3A7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JW" userId="e1ee1aed1487e4d7" providerId="LiveId" clId="{B06A7CE4-68D6-409B-B269-43A799891B4B}"/>
    <pc:docChg chg="undo custSel addSld delSld modSld">
      <pc:chgData name="B JW" userId="e1ee1aed1487e4d7" providerId="LiveId" clId="{B06A7CE4-68D6-409B-B269-43A799891B4B}" dt="2022-09-13T04:23:17.083" v="99" actId="478"/>
      <pc:docMkLst>
        <pc:docMk/>
      </pc:docMkLst>
      <pc:sldChg chg="delSp mod">
        <pc:chgData name="B JW" userId="e1ee1aed1487e4d7" providerId="LiveId" clId="{B06A7CE4-68D6-409B-B269-43A799891B4B}" dt="2022-09-13T04:21:42.415" v="82" actId="478"/>
        <pc:sldMkLst>
          <pc:docMk/>
          <pc:sldMk cId="0" sldId="259"/>
        </pc:sldMkLst>
        <pc:spChg chg="del">
          <ac:chgData name="B JW" userId="e1ee1aed1487e4d7" providerId="LiveId" clId="{B06A7CE4-68D6-409B-B269-43A799891B4B}" dt="2022-09-13T04:21:42.415" v="82" actId="478"/>
          <ac:spMkLst>
            <pc:docMk/>
            <pc:sldMk cId="0" sldId="259"/>
            <ac:spMk id="110" creationId="{00000000-0000-0000-0000-000000000000}"/>
          </ac:spMkLst>
        </pc:spChg>
        <pc:spChg chg="del">
          <ac:chgData name="B JW" userId="e1ee1aed1487e4d7" providerId="LiveId" clId="{B06A7CE4-68D6-409B-B269-43A799891B4B}" dt="2022-09-13T04:21:40.653" v="81" actId="478"/>
          <ac:spMkLst>
            <pc:docMk/>
            <pc:sldMk cId="0" sldId="259"/>
            <ac:spMk id="111" creationId="{00000000-0000-0000-0000-000000000000}"/>
          </ac:spMkLst>
        </pc:spChg>
      </pc:sldChg>
      <pc:sldChg chg="addSp delSp mod">
        <pc:chgData name="B JW" userId="e1ee1aed1487e4d7" providerId="LiveId" clId="{B06A7CE4-68D6-409B-B269-43A799891B4B}" dt="2022-09-13T04:21:58.688" v="84" actId="478"/>
        <pc:sldMkLst>
          <pc:docMk/>
          <pc:sldMk cId="0" sldId="260"/>
        </pc:sldMkLst>
        <pc:picChg chg="add del">
          <ac:chgData name="B JW" userId="e1ee1aed1487e4d7" providerId="LiveId" clId="{B06A7CE4-68D6-409B-B269-43A799891B4B}" dt="2022-09-13T04:21:58.688" v="84" actId="478"/>
          <ac:picMkLst>
            <pc:docMk/>
            <pc:sldMk cId="0" sldId="260"/>
            <ac:picMk id="121" creationId="{00000000-0000-0000-0000-000000000000}"/>
          </ac:picMkLst>
        </pc:picChg>
      </pc:sldChg>
      <pc:sldChg chg="delSp mod">
        <pc:chgData name="B JW" userId="e1ee1aed1487e4d7" providerId="LiveId" clId="{B06A7CE4-68D6-409B-B269-43A799891B4B}" dt="2022-09-13T04:22:06.186" v="85" actId="478"/>
        <pc:sldMkLst>
          <pc:docMk/>
          <pc:sldMk cId="0" sldId="261"/>
        </pc:sldMkLst>
        <pc:spChg chg="del">
          <ac:chgData name="B JW" userId="e1ee1aed1487e4d7" providerId="LiveId" clId="{B06A7CE4-68D6-409B-B269-43A799891B4B}" dt="2022-09-13T04:22:06.186" v="85" actId="478"/>
          <ac:spMkLst>
            <pc:docMk/>
            <pc:sldMk cId="0" sldId="261"/>
            <ac:spMk id="137" creationId="{00000000-0000-0000-0000-000000000000}"/>
          </ac:spMkLst>
        </pc:spChg>
      </pc:sldChg>
      <pc:sldChg chg="delSp mod">
        <pc:chgData name="B JW" userId="e1ee1aed1487e4d7" providerId="LiveId" clId="{B06A7CE4-68D6-409B-B269-43A799891B4B}" dt="2022-09-13T04:22:47.015" v="90" actId="478"/>
        <pc:sldMkLst>
          <pc:docMk/>
          <pc:sldMk cId="0" sldId="262"/>
        </pc:sldMkLst>
        <pc:spChg chg="del">
          <ac:chgData name="B JW" userId="e1ee1aed1487e4d7" providerId="LiveId" clId="{B06A7CE4-68D6-409B-B269-43A799891B4B}" dt="2022-09-13T04:22:47.015" v="90" actId="478"/>
          <ac:spMkLst>
            <pc:docMk/>
            <pc:sldMk cId="0" sldId="262"/>
            <ac:spMk id="150" creationId="{00000000-0000-0000-0000-000000000000}"/>
          </ac:spMkLst>
        </pc:spChg>
      </pc:sldChg>
      <pc:sldChg chg="delSp mod">
        <pc:chgData name="B JW" userId="e1ee1aed1487e4d7" providerId="LiveId" clId="{B06A7CE4-68D6-409B-B269-43A799891B4B}" dt="2022-09-13T04:22:49.781" v="91" actId="478"/>
        <pc:sldMkLst>
          <pc:docMk/>
          <pc:sldMk cId="0" sldId="263"/>
        </pc:sldMkLst>
        <pc:spChg chg="del">
          <ac:chgData name="B JW" userId="e1ee1aed1487e4d7" providerId="LiveId" clId="{B06A7CE4-68D6-409B-B269-43A799891B4B}" dt="2022-09-13T04:22:49.781" v="91" actId="478"/>
          <ac:spMkLst>
            <pc:docMk/>
            <pc:sldMk cId="0" sldId="263"/>
            <ac:spMk id="166" creationId="{00000000-0000-0000-0000-000000000000}"/>
          </ac:spMkLst>
        </pc:spChg>
      </pc:sldChg>
      <pc:sldChg chg="delSp modSp mod">
        <pc:chgData name="B JW" userId="e1ee1aed1487e4d7" providerId="LiveId" clId="{B06A7CE4-68D6-409B-B269-43A799891B4B}" dt="2022-09-13T04:22:41.046" v="89" actId="478"/>
        <pc:sldMkLst>
          <pc:docMk/>
          <pc:sldMk cId="0" sldId="266"/>
        </pc:sldMkLst>
        <pc:spChg chg="del">
          <ac:chgData name="B JW" userId="e1ee1aed1487e4d7" providerId="LiveId" clId="{B06A7CE4-68D6-409B-B269-43A799891B4B}" dt="2022-09-13T04:22:41.046" v="89" actId="478"/>
          <ac:spMkLst>
            <pc:docMk/>
            <pc:sldMk cId="0" sldId="266"/>
            <ac:spMk id="207" creationId="{00000000-0000-0000-0000-000000000000}"/>
          </ac:spMkLst>
        </pc:spChg>
        <pc:picChg chg="mod">
          <ac:chgData name="B JW" userId="e1ee1aed1487e4d7" providerId="LiveId" clId="{B06A7CE4-68D6-409B-B269-43A799891B4B}" dt="2022-09-13T04:22:37.959" v="88" actId="1036"/>
          <ac:picMkLst>
            <pc:docMk/>
            <pc:sldMk cId="0" sldId="266"/>
            <ac:picMk id="4" creationId="{4925D3D8-47DF-29D6-FD3C-AA0D7C41F95B}"/>
          </ac:picMkLst>
        </pc:picChg>
      </pc:sldChg>
      <pc:sldChg chg="delSp modSp mod">
        <pc:chgData name="B JW" userId="e1ee1aed1487e4d7" providerId="LiveId" clId="{B06A7CE4-68D6-409B-B269-43A799891B4B}" dt="2022-09-13T04:22:56.947" v="93" actId="478"/>
        <pc:sldMkLst>
          <pc:docMk/>
          <pc:sldMk cId="0" sldId="267"/>
        </pc:sldMkLst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2" creationId="{FD665E62-8BBD-96FF-9C98-072B10CAA2CF}"/>
          </ac:spMkLst>
        </pc:spChg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3" creationId="{F4306F08-7F8D-F9DB-D68A-9099002FA224}"/>
          </ac:spMkLst>
        </pc:spChg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213" creationId="{00000000-0000-0000-0000-000000000000}"/>
          </ac:spMkLst>
        </pc:spChg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214" creationId="{00000000-0000-0000-0000-000000000000}"/>
          </ac:spMkLst>
        </pc:spChg>
        <pc:spChg chg="del mod">
          <ac:chgData name="B JW" userId="e1ee1aed1487e4d7" providerId="LiveId" clId="{B06A7CE4-68D6-409B-B269-43A799891B4B}" dt="2022-09-13T04:22:56.947" v="93" actId="478"/>
          <ac:spMkLst>
            <pc:docMk/>
            <pc:sldMk cId="0" sldId="267"/>
            <ac:spMk id="219" creationId="{00000000-0000-0000-0000-000000000000}"/>
          </ac:spMkLst>
        </pc:spChg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220" creationId="{00000000-0000-0000-0000-000000000000}"/>
          </ac:spMkLst>
        </pc:spChg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223" creationId="{00000000-0000-0000-0000-000000000000}"/>
          </ac:spMkLst>
        </pc:spChg>
        <pc:spChg chg="mod">
          <ac:chgData name="B JW" userId="e1ee1aed1487e4d7" providerId="LiveId" clId="{B06A7CE4-68D6-409B-B269-43A799891B4B}" dt="2022-09-13T04:16:35.922" v="35" actId="2711"/>
          <ac:spMkLst>
            <pc:docMk/>
            <pc:sldMk cId="0" sldId="267"/>
            <ac:spMk id="224" creationId="{00000000-0000-0000-0000-000000000000}"/>
          </ac:spMkLst>
        </pc:spChg>
      </pc:sldChg>
      <pc:sldChg chg="addSp delSp modSp mod">
        <pc:chgData name="B JW" userId="e1ee1aed1487e4d7" providerId="LiveId" clId="{B06A7CE4-68D6-409B-B269-43A799891B4B}" dt="2022-09-13T04:23:00.538" v="94" actId="478"/>
        <pc:sldMkLst>
          <pc:docMk/>
          <pc:sldMk cId="0" sldId="268"/>
        </pc:sldMkLst>
        <pc:spChg chg="add 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" creationId="{150A3469-263B-C3F3-B58E-E1DDCCE4BF5C}"/>
          </ac:spMkLst>
        </pc:spChg>
        <pc:spChg chg="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29" creationId="{00000000-0000-0000-0000-000000000000}"/>
          </ac:spMkLst>
        </pc:spChg>
        <pc:spChg chg="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30" creationId="{00000000-0000-0000-0000-000000000000}"/>
          </ac:spMkLst>
        </pc:spChg>
        <pc:spChg chg="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31" creationId="{00000000-0000-0000-0000-000000000000}"/>
          </ac:spMkLst>
        </pc:spChg>
        <pc:spChg chg="del mod">
          <ac:chgData name="B JW" userId="e1ee1aed1487e4d7" providerId="LiveId" clId="{B06A7CE4-68D6-409B-B269-43A799891B4B}" dt="2022-09-13T04:23:00.538" v="94" actId="478"/>
          <ac:spMkLst>
            <pc:docMk/>
            <pc:sldMk cId="0" sldId="268"/>
            <ac:spMk id="235" creationId="{00000000-0000-0000-0000-000000000000}"/>
          </ac:spMkLst>
        </pc:spChg>
        <pc:spChg chg="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36" creationId="{00000000-0000-0000-0000-000000000000}"/>
          </ac:spMkLst>
        </pc:spChg>
        <pc:spChg chg="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37" creationId="{00000000-0000-0000-0000-000000000000}"/>
          </ac:spMkLst>
        </pc:spChg>
        <pc:spChg chg="del mod">
          <ac:chgData name="B JW" userId="e1ee1aed1487e4d7" providerId="LiveId" clId="{B06A7CE4-68D6-409B-B269-43A799891B4B}" dt="2022-09-13T04:15:47.954" v="24" actId="478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41" creationId="{00000000-0000-0000-0000-000000000000}"/>
          </ac:spMkLst>
        </pc:spChg>
        <pc:spChg chg="mod">
          <ac:chgData name="B JW" userId="e1ee1aed1487e4d7" providerId="LiveId" clId="{B06A7CE4-68D6-409B-B269-43A799891B4B}" dt="2022-09-13T04:16:27.859" v="34" actId="2711"/>
          <ac:spMkLst>
            <pc:docMk/>
            <pc:sldMk cId="0" sldId="268"/>
            <ac:spMk id="242" creationId="{00000000-0000-0000-0000-000000000000}"/>
          </ac:spMkLst>
        </pc:spChg>
      </pc:sldChg>
      <pc:sldChg chg="del">
        <pc:chgData name="B JW" userId="e1ee1aed1487e4d7" providerId="LiveId" clId="{B06A7CE4-68D6-409B-B269-43A799891B4B}" dt="2022-09-13T04:14:22.854" v="0" actId="47"/>
        <pc:sldMkLst>
          <pc:docMk/>
          <pc:sldMk cId="0" sldId="269"/>
        </pc:sldMkLst>
      </pc:sldChg>
      <pc:sldChg chg="del">
        <pc:chgData name="B JW" userId="e1ee1aed1487e4d7" providerId="LiveId" clId="{B06A7CE4-68D6-409B-B269-43A799891B4B}" dt="2022-09-13T04:14:23.794" v="1" actId="47"/>
        <pc:sldMkLst>
          <pc:docMk/>
          <pc:sldMk cId="0" sldId="270"/>
        </pc:sldMkLst>
      </pc:sldChg>
      <pc:sldChg chg="del">
        <pc:chgData name="B JW" userId="e1ee1aed1487e4d7" providerId="LiveId" clId="{B06A7CE4-68D6-409B-B269-43A799891B4B}" dt="2022-09-13T04:14:24.546" v="2" actId="47"/>
        <pc:sldMkLst>
          <pc:docMk/>
          <pc:sldMk cId="0" sldId="271"/>
        </pc:sldMkLst>
      </pc:sldChg>
      <pc:sldChg chg="addSp delSp modSp mod">
        <pc:chgData name="B JW" userId="e1ee1aed1487e4d7" providerId="LiveId" clId="{B06A7CE4-68D6-409B-B269-43A799891B4B}" dt="2022-09-13T04:16:57.224" v="40" actId="1076"/>
        <pc:sldMkLst>
          <pc:docMk/>
          <pc:sldMk cId="0" sldId="273"/>
        </pc:sldMkLst>
        <pc:spChg chg="add del mod">
          <ac:chgData name="B JW" userId="e1ee1aed1487e4d7" providerId="LiveId" clId="{B06A7CE4-68D6-409B-B269-43A799891B4B}" dt="2022-09-13T04:16:57.224" v="40" actId="1076"/>
          <ac:spMkLst>
            <pc:docMk/>
            <pc:sldMk cId="0" sldId="273"/>
            <ac:spMk id="308" creationId="{00000000-0000-0000-0000-000000000000}"/>
          </ac:spMkLst>
        </pc:spChg>
        <pc:spChg chg="del">
          <ac:chgData name="B JW" userId="e1ee1aed1487e4d7" providerId="LiveId" clId="{B06A7CE4-68D6-409B-B269-43A799891B4B}" dt="2022-09-13T04:14:31.070" v="3" actId="478"/>
          <ac:spMkLst>
            <pc:docMk/>
            <pc:sldMk cId="0" sldId="273"/>
            <ac:spMk id="309" creationId="{00000000-0000-0000-0000-000000000000}"/>
          </ac:spMkLst>
        </pc:spChg>
        <pc:spChg chg="add del mod">
          <ac:chgData name="B JW" userId="e1ee1aed1487e4d7" providerId="LiveId" clId="{B06A7CE4-68D6-409B-B269-43A799891B4B}" dt="2022-09-13T04:16:52.374" v="38" actId="478"/>
          <ac:spMkLst>
            <pc:docMk/>
            <pc:sldMk cId="0" sldId="273"/>
            <ac:spMk id="310" creationId="{00000000-0000-0000-0000-000000000000}"/>
          </ac:spMkLst>
        </pc:spChg>
        <pc:spChg chg="add del mod">
          <ac:chgData name="B JW" userId="e1ee1aed1487e4d7" providerId="LiveId" clId="{B06A7CE4-68D6-409B-B269-43A799891B4B}" dt="2022-09-13T04:16:56.753" v="39" actId="478"/>
          <ac:spMkLst>
            <pc:docMk/>
            <pc:sldMk cId="0" sldId="273"/>
            <ac:spMk id="313" creationId="{00000000-0000-0000-0000-000000000000}"/>
          </ac:spMkLst>
        </pc:spChg>
        <pc:spChg chg="add del mod">
          <ac:chgData name="B JW" userId="e1ee1aed1487e4d7" providerId="LiveId" clId="{B06A7CE4-68D6-409B-B269-43A799891B4B}" dt="2022-09-13T04:16:52.374" v="38" actId="478"/>
          <ac:spMkLst>
            <pc:docMk/>
            <pc:sldMk cId="0" sldId="273"/>
            <ac:spMk id="314" creationId="{00000000-0000-0000-0000-000000000000}"/>
          </ac:spMkLst>
        </pc:spChg>
        <pc:spChg chg="add del mod">
          <ac:chgData name="B JW" userId="e1ee1aed1487e4d7" providerId="LiveId" clId="{B06A7CE4-68D6-409B-B269-43A799891B4B}" dt="2022-09-13T04:16:52.374" v="38" actId="478"/>
          <ac:spMkLst>
            <pc:docMk/>
            <pc:sldMk cId="0" sldId="273"/>
            <ac:spMk id="315" creationId="{00000000-0000-0000-0000-000000000000}"/>
          </ac:spMkLst>
        </pc:spChg>
      </pc:sldChg>
      <pc:sldChg chg="delSp modSp mod">
        <pc:chgData name="B JW" userId="e1ee1aed1487e4d7" providerId="LiveId" clId="{B06A7CE4-68D6-409B-B269-43A799891B4B}" dt="2022-09-13T04:22:25.004" v="87" actId="478"/>
        <pc:sldMkLst>
          <pc:docMk/>
          <pc:sldMk cId="3053802723" sldId="275"/>
        </pc:sldMkLst>
        <pc:spChg chg="del mod">
          <ac:chgData name="B JW" userId="e1ee1aed1487e4d7" providerId="LiveId" clId="{B06A7CE4-68D6-409B-B269-43A799891B4B}" dt="2022-09-13T04:22:25.004" v="87" actId="478"/>
          <ac:spMkLst>
            <pc:docMk/>
            <pc:sldMk cId="3053802723" sldId="275"/>
            <ac:spMk id="137" creationId="{00000000-0000-0000-0000-000000000000}"/>
          </ac:spMkLst>
        </pc:spChg>
      </pc:sldChg>
      <pc:sldChg chg="addSp delSp new del mod">
        <pc:chgData name="B JW" userId="e1ee1aed1487e4d7" providerId="LiveId" clId="{B06A7CE4-68D6-409B-B269-43A799891B4B}" dt="2022-09-13T04:17:27.574" v="44" actId="680"/>
        <pc:sldMkLst>
          <pc:docMk/>
          <pc:sldMk cId="4012198082" sldId="276"/>
        </pc:sldMkLst>
        <pc:spChg chg="add del">
          <ac:chgData name="B JW" userId="e1ee1aed1487e4d7" providerId="LiveId" clId="{B06A7CE4-68D6-409B-B269-43A799891B4B}" dt="2022-09-13T04:17:26.904" v="43" actId="478"/>
          <ac:spMkLst>
            <pc:docMk/>
            <pc:sldMk cId="4012198082" sldId="276"/>
            <ac:spMk id="2" creationId="{E91DA75C-FBFF-FEB2-7B40-BA3FE99F9AF2}"/>
          </ac:spMkLst>
        </pc:spChg>
      </pc:sldChg>
      <pc:sldChg chg="addSp delSp modSp add mod setBg">
        <pc:chgData name="B JW" userId="e1ee1aed1487e4d7" providerId="LiveId" clId="{B06A7CE4-68D6-409B-B269-43A799891B4B}" dt="2022-09-13T04:23:11.899" v="97" actId="478"/>
        <pc:sldMkLst>
          <pc:docMk/>
          <pc:sldMk cId="4210144158" sldId="276"/>
        </pc:sldMkLst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" creationId="{150A3469-263B-C3F3-B58E-E1DDCCE4BF5C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3" creationId="{110BA922-C33C-A574-775A-0FC91C0EF2D8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4" creationId="{EB173290-3735-4713-BA27-F7D782BBBA85}"/>
          </ac:spMkLst>
        </pc:spChg>
        <pc:spChg chg="add del mod">
          <ac:chgData name="B JW" userId="e1ee1aed1487e4d7" providerId="LiveId" clId="{B06A7CE4-68D6-409B-B269-43A799891B4B}" dt="2022-09-13T04:23:11.899" v="97" actId="478"/>
          <ac:spMkLst>
            <pc:docMk/>
            <pc:sldMk cId="4210144158" sldId="276"/>
            <ac:spMk id="5" creationId="{2AFBF5D9-B713-3AD8-B847-5B77927531AC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6" creationId="{28D53ADB-75D9-9808-2894-6FDABE6CAEEC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7" creationId="{2CA4B8EF-BBB8-566A-673F-F256A26CC196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8" creationId="{074C23F1-3AC0-39F4-FDC1-F4BA4798F7F2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9" creationId="{EDF20B13-92B5-7497-3859-22FB8BB2D27E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10" creationId="{27C6B706-BDAE-2190-1062-D19ED7518402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11" creationId="{FB76C272-DA34-BEBB-626C-217181B347B4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13" creationId="{FC76C0FE-3E2D-DCD5-FAB5-5320FA491C45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15" creationId="{DBB48FBC-6B3C-9FAC-B2B1-0E465DA12F30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16" creationId="{8B9EA624-FB1D-88ED-6061-9892674F0697}"/>
          </ac:spMkLst>
        </pc:spChg>
        <pc:spChg chg="add mod">
          <ac:chgData name="B JW" userId="e1ee1aed1487e4d7" providerId="LiveId" clId="{B06A7CE4-68D6-409B-B269-43A799891B4B}" dt="2022-09-13T04:17:45.628" v="47"/>
          <ac:spMkLst>
            <pc:docMk/>
            <pc:sldMk cId="4210144158" sldId="276"/>
            <ac:spMk id="17" creationId="{3B992B4E-1899-BDAC-B2C7-2B193FBAE8F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29" creationId="{00000000-0000-0000-0000-00000000000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30" creationId="{00000000-0000-0000-0000-00000000000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31" creationId="{00000000-0000-0000-0000-00000000000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35" creationId="{00000000-0000-0000-0000-00000000000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36" creationId="{00000000-0000-0000-0000-00000000000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37" creationId="{00000000-0000-0000-0000-00000000000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41" creationId="{00000000-0000-0000-0000-000000000000}"/>
          </ac:spMkLst>
        </pc:spChg>
        <pc:spChg chg="del">
          <ac:chgData name="B JW" userId="e1ee1aed1487e4d7" providerId="LiveId" clId="{B06A7CE4-68D6-409B-B269-43A799891B4B}" dt="2022-09-13T04:17:34.272" v="46" actId="478"/>
          <ac:spMkLst>
            <pc:docMk/>
            <pc:sldMk cId="4210144158" sldId="276"/>
            <ac:spMk id="242" creationId="{00000000-0000-0000-0000-000000000000}"/>
          </ac:spMkLst>
        </pc:spChg>
        <pc:picChg chg="add mod">
          <ac:chgData name="B JW" userId="e1ee1aed1487e4d7" providerId="LiveId" clId="{B06A7CE4-68D6-409B-B269-43A799891B4B}" dt="2022-09-13T04:17:45.628" v="47"/>
          <ac:picMkLst>
            <pc:docMk/>
            <pc:sldMk cId="4210144158" sldId="276"/>
            <ac:picMk id="12" creationId="{1E2BA9ED-ED63-8206-8B74-C93D7AB45AED}"/>
          </ac:picMkLst>
        </pc:picChg>
        <pc:picChg chg="add mod">
          <ac:chgData name="B JW" userId="e1ee1aed1487e4d7" providerId="LiveId" clId="{B06A7CE4-68D6-409B-B269-43A799891B4B}" dt="2022-09-13T04:17:45.628" v="47"/>
          <ac:picMkLst>
            <pc:docMk/>
            <pc:sldMk cId="4210144158" sldId="276"/>
            <ac:picMk id="14" creationId="{4FBE8D2C-1CBC-7E75-1914-E6317FA5513A}"/>
          </ac:picMkLst>
        </pc:picChg>
        <pc:picChg chg="del">
          <ac:chgData name="B JW" userId="e1ee1aed1487e4d7" providerId="LiveId" clId="{B06A7CE4-68D6-409B-B269-43A799891B4B}" dt="2022-09-13T04:17:34.272" v="46" actId="478"/>
          <ac:picMkLst>
            <pc:docMk/>
            <pc:sldMk cId="4210144158" sldId="276"/>
            <ac:picMk id="239" creationId="{00000000-0000-0000-0000-000000000000}"/>
          </ac:picMkLst>
        </pc:picChg>
        <pc:picChg chg="del">
          <ac:chgData name="B JW" userId="e1ee1aed1487e4d7" providerId="LiveId" clId="{B06A7CE4-68D6-409B-B269-43A799891B4B}" dt="2022-09-13T04:17:34.272" v="46" actId="478"/>
          <ac:picMkLst>
            <pc:docMk/>
            <pc:sldMk cId="4210144158" sldId="276"/>
            <ac:picMk id="240" creationId="{00000000-0000-0000-0000-000000000000}"/>
          </ac:picMkLst>
        </pc:picChg>
      </pc:sldChg>
      <pc:sldChg chg="addSp delSp modSp add mod setBg">
        <pc:chgData name="B JW" userId="e1ee1aed1487e4d7" providerId="LiveId" clId="{B06A7CE4-68D6-409B-B269-43A799891B4B}" dt="2022-09-13T04:23:14.621" v="98" actId="478"/>
        <pc:sldMkLst>
          <pc:docMk/>
          <pc:sldMk cId="3810259723" sldId="277"/>
        </pc:sldMkLst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2" creationId="{9962CA32-8154-F910-E868-4D9B7D02C9DD}"/>
          </ac:spMkLst>
        </pc:spChg>
        <pc:spChg chg="del">
          <ac:chgData name="B JW" userId="e1ee1aed1487e4d7" providerId="LiveId" clId="{B06A7CE4-68D6-409B-B269-43A799891B4B}" dt="2022-09-13T04:18:43.185" v="51" actId="478"/>
          <ac:spMkLst>
            <pc:docMk/>
            <pc:sldMk cId="3810259723" sldId="277"/>
            <ac:spMk id="3" creationId="{110BA922-C33C-A574-775A-0FC91C0EF2D8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4" creationId="{EB173290-3735-4713-BA27-F7D782BBBA85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5" creationId="{2AFBF5D9-B713-3AD8-B847-5B77927531AC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6" creationId="{28D53ADB-75D9-9808-2894-6FDABE6CAEEC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7" creationId="{2CA4B8EF-BBB8-566A-673F-F256A26CC196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8" creationId="{074C23F1-3AC0-39F4-FDC1-F4BA4798F7F2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9" creationId="{EDF20B13-92B5-7497-3859-22FB8BB2D27E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10" creationId="{27C6B706-BDAE-2190-1062-D19ED7518402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11" creationId="{FB76C272-DA34-BEBB-626C-217181B347B4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13" creationId="{FC76C0FE-3E2D-DCD5-FAB5-5320FA491C45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15" creationId="{DBB48FBC-6B3C-9FAC-B2B1-0E465DA12F30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16" creationId="{8B9EA624-FB1D-88ED-6061-9892674F0697}"/>
          </ac:spMkLst>
        </pc:spChg>
        <pc:spChg chg="del">
          <ac:chgData name="B JW" userId="e1ee1aed1487e4d7" providerId="LiveId" clId="{B06A7CE4-68D6-409B-B269-43A799891B4B}" dt="2022-09-13T04:18:48.426" v="52" actId="478"/>
          <ac:spMkLst>
            <pc:docMk/>
            <pc:sldMk cId="3810259723" sldId="277"/>
            <ac:spMk id="17" creationId="{3B992B4E-1899-BDAC-B2C7-2B193FBAE8F0}"/>
          </ac:spMkLst>
        </pc:spChg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18" creationId="{312B5440-10CD-665C-A217-45EC94750FDD}"/>
          </ac:spMkLst>
        </pc:spChg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19" creationId="{5FE1FD38-C1D1-79F8-C097-FE3261F90226}"/>
          </ac:spMkLst>
        </pc:spChg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20" creationId="{24D13E0E-36A5-A309-7F03-7CA0C1B8545F}"/>
          </ac:spMkLst>
        </pc:spChg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21" creationId="{DFFE98D2-D6B2-E77C-7302-8F2AB349ABF2}"/>
          </ac:spMkLst>
        </pc:spChg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22" creationId="{A643FE29-0672-F110-CF50-F2B27665D072}"/>
          </ac:spMkLst>
        </pc:spChg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25" creationId="{45D4296C-9F11-D448-20AE-12D209BE5CB7}"/>
          </ac:spMkLst>
        </pc:spChg>
        <pc:spChg chg="add del mod">
          <ac:chgData name="B JW" userId="e1ee1aed1487e4d7" providerId="LiveId" clId="{B06A7CE4-68D6-409B-B269-43A799891B4B}" dt="2022-09-13T04:18:57.074" v="56"/>
          <ac:spMkLst>
            <pc:docMk/>
            <pc:sldMk cId="3810259723" sldId="277"/>
            <ac:spMk id="26" creationId="{963B07CA-605E-CB8C-93D7-BF7291571AD6}"/>
          </ac:spMkLst>
        </pc:spChg>
        <pc:spChg chg="add mod">
          <ac:chgData name="B JW" userId="e1ee1aed1487e4d7" providerId="LiveId" clId="{B06A7CE4-68D6-409B-B269-43A799891B4B}" dt="2022-09-13T04:19:09.115" v="58"/>
          <ac:spMkLst>
            <pc:docMk/>
            <pc:sldMk cId="3810259723" sldId="277"/>
            <ac:spMk id="27" creationId="{023EC6B7-EE35-FF46-294D-901B1A260363}"/>
          </ac:spMkLst>
        </pc:spChg>
        <pc:spChg chg="add mod">
          <ac:chgData name="B JW" userId="e1ee1aed1487e4d7" providerId="LiveId" clId="{B06A7CE4-68D6-409B-B269-43A799891B4B}" dt="2022-09-13T04:19:09.115" v="58"/>
          <ac:spMkLst>
            <pc:docMk/>
            <pc:sldMk cId="3810259723" sldId="277"/>
            <ac:spMk id="28" creationId="{3D374EF4-ED4F-48AC-F989-20E6FAE42F3A}"/>
          </ac:spMkLst>
        </pc:spChg>
        <pc:spChg chg="add mod">
          <ac:chgData name="B JW" userId="e1ee1aed1487e4d7" providerId="LiveId" clId="{B06A7CE4-68D6-409B-B269-43A799891B4B}" dt="2022-09-13T04:19:09.115" v="58"/>
          <ac:spMkLst>
            <pc:docMk/>
            <pc:sldMk cId="3810259723" sldId="277"/>
            <ac:spMk id="29" creationId="{DD821480-F771-85BE-F137-7448063D3505}"/>
          </ac:spMkLst>
        </pc:spChg>
        <pc:spChg chg="add del mod">
          <ac:chgData name="B JW" userId="e1ee1aed1487e4d7" providerId="LiveId" clId="{B06A7CE4-68D6-409B-B269-43A799891B4B}" dt="2022-09-13T04:23:14.621" v="98" actId="478"/>
          <ac:spMkLst>
            <pc:docMk/>
            <pc:sldMk cId="3810259723" sldId="277"/>
            <ac:spMk id="30" creationId="{E2D41036-65EA-138B-DA58-F0F8D2BAA929}"/>
          </ac:spMkLst>
        </pc:spChg>
        <pc:spChg chg="add mod">
          <ac:chgData name="B JW" userId="e1ee1aed1487e4d7" providerId="LiveId" clId="{B06A7CE4-68D6-409B-B269-43A799891B4B}" dt="2022-09-13T04:19:09.115" v="58"/>
          <ac:spMkLst>
            <pc:docMk/>
            <pc:sldMk cId="3810259723" sldId="277"/>
            <ac:spMk id="31" creationId="{396B07E2-6682-1F9E-56A2-C71792BFBDF1}"/>
          </ac:spMkLst>
        </pc:spChg>
        <pc:spChg chg="add mod">
          <ac:chgData name="B JW" userId="e1ee1aed1487e4d7" providerId="LiveId" clId="{B06A7CE4-68D6-409B-B269-43A799891B4B}" dt="2022-09-13T04:19:09.115" v="58"/>
          <ac:spMkLst>
            <pc:docMk/>
            <pc:sldMk cId="3810259723" sldId="277"/>
            <ac:spMk id="32" creationId="{A265845C-4AC6-9BEA-84AE-15288E24A867}"/>
          </ac:spMkLst>
        </pc:spChg>
        <pc:spChg chg="add mod">
          <ac:chgData name="B JW" userId="e1ee1aed1487e4d7" providerId="LiveId" clId="{B06A7CE4-68D6-409B-B269-43A799891B4B}" dt="2022-09-13T04:19:09.115" v="58"/>
          <ac:spMkLst>
            <pc:docMk/>
            <pc:sldMk cId="3810259723" sldId="277"/>
            <ac:spMk id="35" creationId="{1EEC9FFE-91D7-68AE-B8D3-A850187340F0}"/>
          </ac:spMkLst>
        </pc:spChg>
        <pc:spChg chg="add mod">
          <ac:chgData name="B JW" userId="e1ee1aed1487e4d7" providerId="LiveId" clId="{B06A7CE4-68D6-409B-B269-43A799891B4B}" dt="2022-09-13T04:19:09.115" v="58"/>
          <ac:spMkLst>
            <pc:docMk/>
            <pc:sldMk cId="3810259723" sldId="277"/>
            <ac:spMk id="36" creationId="{45EE1D44-4D80-0145-98A3-00D1AE3DD7FE}"/>
          </ac:spMkLst>
        </pc:spChg>
        <pc:picChg chg="del">
          <ac:chgData name="B JW" userId="e1ee1aed1487e4d7" providerId="LiveId" clId="{B06A7CE4-68D6-409B-B269-43A799891B4B}" dt="2022-09-13T04:18:48.426" v="52" actId="478"/>
          <ac:picMkLst>
            <pc:docMk/>
            <pc:sldMk cId="3810259723" sldId="277"/>
            <ac:picMk id="12" creationId="{1E2BA9ED-ED63-8206-8B74-C93D7AB45AED}"/>
          </ac:picMkLst>
        </pc:picChg>
        <pc:picChg chg="del">
          <ac:chgData name="B JW" userId="e1ee1aed1487e4d7" providerId="LiveId" clId="{B06A7CE4-68D6-409B-B269-43A799891B4B}" dt="2022-09-13T04:18:48.426" v="52" actId="478"/>
          <ac:picMkLst>
            <pc:docMk/>
            <pc:sldMk cId="3810259723" sldId="277"/>
            <ac:picMk id="14" creationId="{4FBE8D2C-1CBC-7E75-1914-E6317FA5513A}"/>
          </ac:picMkLst>
        </pc:picChg>
        <pc:picChg chg="add del mod">
          <ac:chgData name="B JW" userId="e1ee1aed1487e4d7" providerId="LiveId" clId="{B06A7CE4-68D6-409B-B269-43A799891B4B}" dt="2022-09-13T04:18:57.074" v="56"/>
          <ac:picMkLst>
            <pc:docMk/>
            <pc:sldMk cId="3810259723" sldId="277"/>
            <ac:picMk id="23" creationId="{889544FF-F4A8-6381-1CE2-8DF409D69B88}"/>
          </ac:picMkLst>
        </pc:picChg>
        <pc:picChg chg="add del mod">
          <ac:chgData name="B JW" userId="e1ee1aed1487e4d7" providerId="LiveId" clId="{B06A7CE4-68D6-409B-B269-43A799891B4B}" dt="2022-09-13T04:18:57.074" v="56"/>
          <ac:picMkLst>
            <pc:docMk/>
            <pc:sldMk cId="3810259723" sldId="277"/>
            <ac:picMk id="24" creationId="{6C341619-4602-BE94-20F2-8EB452B6BBC9}"/>
          </ac:picMkLst>
        </pc:picChg>
        <pc:picChg chg="add mod">
          <ac:chgData name="B JW" userId="e1ee1aed1487e4d7" providerId="LiveId" clId="{B06A7CE4-68D6-409B-B269-43A799891B4B}" dt="2022-09-13T04:19:09.115" v="58"/>
          <ac:picMkLst>
            <pc:docMk/>
            <pc:sldMk cId="3810259723" sldId="277"/>
            <ac:picMk id="33" creationId="{B19C0794-DCF6-1705-AAC5-BC963C3264EF}"/>
          </ac:picMkLst>
        </pc:picChg>
        <pc:picChg chg="add mod">
          <ac:chgData name="B JW" userId="e1ee1aed1487e4d7" providerId="LiveId" clId="{B06A7CE4-68D6-409B-B269-43A799891B4B}" dt="2022-09-13T04:19:09.115" v="58"/>
          <ac:picMkLst>
            <pc:docMk/>
            <pc:sldMk cId="3810259723" sldId="277"/>
            <ac:picMk id="34" creationId="{5BAFE9C7-DBEF-DA21-E51F-DA203D92FED8}"/>
          </ac:picMkLst>
        </pc:picChg>
      </pc:sldChg>
      <pc:sldChg chg="addSp delSp modSp add mod setBg">
        <pc:chgData name="B JW" userId="e1ee1aed1487e4d7" providerId="LiveId" clId="{B06A7CE4-68D6-409B-B269-43A799891B4B}" dt="2022-09-13T04:23:17.083" v="99" actId="478"/>
        <pc:sldMkLst>
          <pc:docMk/>
          <pc:sldMk cId="1001351615" sldId="278"/>
        </pc:sldMkLst>
        <pc:spChg chg="add del mod">
          <ac:chgData name="B JW" userId="e1ee1aed1487e4d7" providerId="LiveId" clId="{B06A7CE4-68D6-409B-B269-43A799891B4B}" dt="2022-09-13T04:20:12.354" v="69"/>
          <ac:spMkLst>
            <pc:docMk/>
            <pc:sldMk cId="1001351615" sldId="278"/>
            <ac:spMk id="2" creationId="{CDAC9B26-C58A-3E6E-6A58-6CB68EA8A9D8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3" creationId="{110BA922-C33C-A574-775A-0FC91C0EF2D8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4" creationId="{EB173290-3735-4713-BA27-F7D782BBBA85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5" creationId="{2AFBF5D9-B713-3AD8-B847-5B77927531AC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6" creationId="{28D53ADB-75D9-9808-2894-6FDABE6CAEEC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7" creationId="{2CA4B8EF-BBB8-566A-673F-F256A26CC196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8" creationId="{074C23F1-3AC0-39F4-FDC1-F4BA4798F7F2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9" creationId="{EDF20B13-92B5-7497-3859-22FB8BB2D27E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10" creationId="{27C6B706-BDAE-2190-1062-D19ED7518402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11" creationId="{FB76C272-DA34-BEBB-626C-217181B347B4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13" creationId="{FC76C0FE-3E2D-DCD5-FAB5-5320FA491C45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15" creationId="{DBB48FBC-6B3C-9FAC-B2B1-0E465DA12F30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16" creationId="{8B9EA624-FB1D-88ED-6061-9892674F0697}"/>
          </ac:spMkLst>
        </pc:spChg>
        <pc:spChg chg="del">
          <ac:chgData name="B JW" userId="e1ee1aed1487e4d7" providerId="LiveId" clId="{B06A7CE4-68D6-409B-B269-43A799891B4B}" dt="2022-09-13T04:19:37.096" v="60" actId="478"/>
          <ac:spMkLst>
            <pc:docMk/>
            <pc:sldMk cId="1001351615" sldId="278"/>
            <ac:spMk id="17" creationId="{3B992B4E-1899-BDAC-B2C7-2B193FBAE8F0}"/>
          </ac:spMkLst>
        </pc:spChg>
        <pc:spChg chg="add del mod">
          <ac:chgData name="B JW" userId="e1ee1aed1487e4d7" providerId="LiveId" clId="{B06A7CE4-68D6-409B-B269-43A799891B4B}" dt="2022-09-13T04:20:12.354" v="69"/>
          <ac:spMkLst>
            <pc:docMk/>
            <pc:sldMk cId="1001351615" sldId="278"/>
            <ac:spMk id="18" creationId="{F8B969E8-5B59-3608-BD0C-01D43C1E3D98}"/>
          </ac:spMkLst>
        </pc:spChg>
        <pc:spChg chg="add del mod">
          <ac:chgData name="B JW" userId="e1ee1aed1487e4d7" providerId="LiveId" clId="{B06A7CE4-68D6-409B-B269-43A799891B4B}" dt="2022-09-13T04:20:12.354" v="69"/>
          <ac:spMkLst>
            <pc:docMk/>
            <pc:sldMk cId="1001351615" sldId="278"/>
            <ac:spMk id="19" creationId="{4565A82B-59D4-4657-2755-FE8CD009A575}"/>
          </ac:spMkLst>
        </pc:spChg>
        <pc:spChg chg="add del mod">
          <ac:chgData name="B JW" userId="e1ee1aed1487e4d7" providerId="LiveId" clId="{B06A7CE4-68D6-409B-B269-43A799891B4B}" dt="2022-09-13T04:20:12.354" v="69"/>
          <ac:spMkLst>
            <pc:docMk/>
            <pc:sldMk cId="1001351615" sldId="278"/>
            <ac:spMk id="20" creationId="{0CF2EE92-77D2-A794-56A3-05055590B0D3}"/>
          </ac:spMkLst>
        </pc:spChg>
        <pc:spChg chg="add del mod">
          <ac:chgData name="B JW" userId="e1ee1aed1487e4d7" providerId="LiveId" clId="{B06A7CE4-68D6-409B-B269-43A799891B4B}" dt="2022-09-13T04:20:12.354" v="69"/>
          <ac:spMkLst>
            <pc:docMk/>
            <pc:sldMk cId="1001351615" sldId="278"/>
            <ac:spMk id="23" creationId="{7642F023-F011-8432-5AEF-8C860365E508}"/>
          </ac:spMkLst>
        </pc:spChg>
        <pc:spChg chg="add del mod">
          <ac:chgData name="B JW" userId="e1ee1aed1487e4d7" providerId="LiveId" clId="{B06A7CE4-68D6-409B-B269-43A799891B4B}" dt="2022-09-13T04:20:12.354" v="69"/>
          <ac:spMkLst>
            <pc:docMk/>
            <pc:sldMk cId="1001351615" sldId="278"/>
            <ac:spMk id="24" creationId="{638F12D1-58CD-269F-3845-A7D47552CAB5}"/>
          </ac:spMkLst>
        </pc:spChg>
        <pc:spChg chg="add del mod">
          <ac:chgData name="B JW" userId="e1ee1aed1487e4d7" providerId="LiveId" clId="{B06A7CE4-68D6-409B-B269-43A799891B4B}" dt="2022-09-13T04:20:12.354" v="69"/>
          <ac:spMkLst>
            <pc:docMk/>
            <pc:sldMk cId="1001351615" sldId="278"/>
            <ac:spMk id="25" creationId="{940F39C3-1AA6-F39D-4859-F5121936ED23}"/>
          </ac:spMkLst>
        </pc:spChg>
        <pc:spChg chg="add del mod ord">
          <ac:chgData name="B JW" userId="e1ee1aed1487e4d7" providerId="LiveId" clId="{B06A7CE4-68D6-409B-B269-43A799891B4B}" dt="2022-09-13T04:20:43.203" v="75" actId="478"/>
          <ac:spMkLst>
            <pc:docMk/>
            <pc:sldMk cId="1001351615" sldId="278"/>
            <ac:spMk id="26" creationId="{0A2ECD40-0E60-AD33-B288-D695F96CC0DD}"/>
          </ac:spMkLst>
        </pc:spChg>
        <pc:spChg chg="add del mod">
          <ac:chgData name="B JW" userId="e1ee1aed1487e4d7" providerId="LiveId" clId="{B06A7CE4-68D6-409B-B269-43A799891B4B}" dt="2022-09-13T04:20:48.995" v="77" actId="478"/>
          <ac:spMkLst>
            <pc:docMk/>
            <pc:sldMk cId="1001351615" sldId="278"/>
            <ac:spMk id="27" creationId="{55C8C2BE-0A95-A21E-92CE-54290C3BC5C1}"/>
          </ac:spMkLst>
        </pc:spChg>
        <pc:spChg chg="add del mod">
          <ac:chgData name="B JW" userId="e1ee1aed1487e4d7" providerId="LiveId" clId="{B06A7CE4-68D6-409B-B269-43A799891B4B}" dt="2022-09-13T04:20:48.995" v="77" actId="478"/>
          <ac:spMkLst>
            <pc:docMk/>
            <pc:sldMk cId="1001351615" sldId="278"/>
            <ac:spMk id="28" creationId="{B66F6054-0C83-4506-7494-7BAD343422A1}"/>
          </ac:spMkLst>
        </pc:spChg>
        <pc:spChg chg="add del mod">
          <ac:chgData name="B JW" userId="e1ee1aed1487e4d7" providerId="LiveId" clId="{B06A7CE4-68D6-409B-B269-43A799891B4B}" dt="2022-09-13T04:20:48.995" v="77" actId="478"/>
          <ac:spMkLst>
            <pc:docMk/>
            <pc:sldMk cId="1001351615" sldId="278"/>
            <ac:spMk id="29" creationId="{82A9E32C-00BE-4A8E-F787-0849EC9F89C4}"/>
          </ac:spMkLst>
        </pc:spChg>
        <pc:spChg chg="add del mod">
          <ac:chgData name="B JW" userId="e1ee1aed1487e4d7" providerId="LiveId" clId="{B06A7CE4-68D6-409B-B269-43A799891B4B}" dt="2022-09-13T04:20:48.995" v="77" actId="478"/>
          <ac:spMkLst>
            <pc:docMk/>
            <pc:sldMk cId="1001351615" sldId="278"/>
            <ac:spMk id="32" creationId="{0EBF1110-DA97-8E6A-2BD2-C91DA0CE5347}"/>
          </ac:spMkLst>
        </pc:spChg>
        <pc:spChg chg="add del mod">
          <ac:chgData name="B JW" userId="e1ee1aed1487e4d7" providerId="LiveId" clId="{B06A7CE4-68D6-409B-B269-43A799891B4B}" dt="2022-09-13T04:20:48.995" v="77" actId="478"/>
          <ac:spMkLst>
            <pc:docMk/>
            <pc:sldMk cId="1001351615" sldId="278"/>
            <ac:spMk id="33" creationId="{88950BA6-4CB1-F179-35FB-6F0295B1991B}"/>
          </ac:spMkLst>
        </pc:spChg>
        <pc:spChg chg="add del mod">
          <ac:chgData name="B JW" userId="e1ee1aed1487e4d7" providerId="LiveId" clId="{B06A7CE4-68D6-409B-B269-43A799891B4B}" dt="2022-09-13T04:20:48.995" v="77" actId="478"/>
          <ac:spMkLst>
            <pc:docMk/>
            <pc:sldMk cId="1001351615" sldId="278"/>
            <ac:spMk id="34" creationId="{89D28393-F677-AA57-3320-9F1A534EB27B}"/>
          </ac:spMkLst>
        </pc:spChg>
        <pc:spChg chg="add del mod ord">
          <ac:chgData name="B JW" userId="e1ee1aed1487e4d7" providerId="LiveId" clId="{B06A7CE4-68D6-409B-B269-43A799891B4B}" dt="2022-09-13T04:20:46.803" v="76" actId="478"/>
          <ac:spMkLst>
            <pc:docMk/>
            <pc:sldMk cId="1001351615" sldId="278"/>
            <ac:spMk id="35" creationId="{55F0144D-C973-C547-17FE-1016E2207304}"/>
          </ac:spMkLst>
        </pc:spChg>
        <pc:spChg chg="add mod">
          <ac:chgData name="B JW" userId="e1ee1aed1487e4d7" providerId="LiveId" clId="{B06A7CE4-68D6-409B-B269-43A799891B4B}" dt="2022-09-13T04:20:57.502" v="78"/>
          <ac:spMkLst>
            <pc:docMk/>
            <pc:sldMk cId="1001351615" sldId="278"/>
            <ac:spMk id="36" creationId="{059D2217-3922-31A2-1AAE-5DA7D3073921}"/>
          </ac:spMkLst>
        </pc:spChg>
        <pc:spChg chg="add mod">
          <ac:chgData name="B JW" userId="e1ee1aed1487e4d7" providerId="LiveId" clId="{B06A7CE4-68D6-409B-B269-43A799891B4B}" dt="2022-09-13T04:20:57.502" v="78"/>
          <ac:spMkLst>
            <pc:docMk/>
            <pc:sldMk cId="1001351615" sldId="278"/>
            <ac:spMk id="37" creationId="{96F4289E-2B7D-837B-4DDB-C2E875F8D7D9}"/>
          </ac:spMkLst>
        </pc:spChg>
        <pc:spChg chg="add del mod">
          <ac:chgData name="B JW" userId="e1ee1aed1487e4d7" providerId="LiveId" clId="{B06A7CE4-68D6-409B-B269-43A799891B4B}" dt="2022-09-13T04:23:17.083" v="99" actId="478"/>
          <ac:spMkLst>
            <pc:docMk/>
            <pc:sldMk cId="1001351615" sldId="278"/>
            <ac:spMk id="38" creationId="{2A7F74D2-ECD9-8143-9716-2E1B8A26FE3C}"/>
          </ac:spMkLst>
        </pc:spChg>
        <pc:spChg chg="add mod">
          <ac:chgData name="B JW" userId="e1ee1aed1487e4d7" providerId="LiveId" clId="{B06A7CE4-68D6-409B-B269-43A799891B4B}" dt="2022-09-13T04:20:57.502" v="78"/>
          <ac:spMkLst>
            <pc:docMk/>
            <pc:sldMk cId="1001351615" sldId="278"/>
            <ac:spMk id="39" creationId="{A0D94824-BBB0-518C-086D-4726B622CDE4}"/>
          </ac:spMkLst>
        </pc:spChg>
        <pc:spChg chg="add mod">
          <ac:chgData name="B JW" userId="e1ee1aed1487e4d7" providerId="LiveId" clId="{B06A7CE4-68D6-409B-B269-43A799891B4B}" dt="2022-09-13T04:20:57.502" v="78"/>
          <ac:spMkLst>
            <pc:docMk/>
            <pc:sldMk cId="1001351615" sldId="278"/>
            <ac:spMk id="42" creationId="{ECF6E036-02D3-9279-D096-A677B488262B}"/>
          </ac:spMkLst>
        </pc:spChg>
        <pc:spChg chg="add mod">
          <ac:chgData name="B JW" userId="e1ee1aed1487e4d7" providerId="LiveId" clId="{B06A7CE4-68D6-409B-B269-43A799891B4B}" dt="2022-09-13T04:20:57.502" v="78"/>
          <ac:spMkLst>
            <pc:docMk/>
            <pc:sldMk cId="1001351615" sldId="278"/>
            <ac:spMk id="43" creationId="{7284449B-E3E4-D7DE-2135-37ED2A72EC68}"/>
          </ac:spMkLst>
        </pc:spChg>
        <pc:spChg chg="add mod">
          <ac:chgData name="B JW" userId="e1ee1aed1487e4d7" providerId="LiveId" clId="{B06A7CE4-68D6-409B-B269-43A799891B4B}" dt="2022-09-13T04:20:57.502" v="78"/>
          <ac:spMkLst>
            <pc:docMk/>
            <pc:sldMk cId="1001351615" sldId="278"/>
            <ac:spMk id="44" creationId="{C46D3111-8B2A-F536-79B5-6D0949A5BE12}"/>
          </ac:spMkLst>
        </pc:spChg>
        <pc:picChg chg="del">
          <ac:chgData name="B JW" userId="e1ee1aed1487e4d7" providerId="LiveId" clId="{B06A7CE4-68D6-409B-B269-43A799891B4B}" dt="2022-09-13T04:19:37.096" v="60" actId="478"/>
          <ac:picMkLst>
            <pc:docMk/>
            <pc:sldMk cId="1001351615" sldId="278"/>
            <ac:picMk id="12" creationId="{1E2BA9ED-ED63-8206-8B74-C93D7AB45AED}"/>
          </ac:picMkLst>
        </pc:picChg>
        <pc:picChg chg="del">
          <ac:chgData name="B JW" userId="e1ee1aed1487e4d7" providerId="LiveId" clId="{B06A7CE4-68D6-409B-B269-43A799891B4B}" dt="2022-09-13T04:19:37.096" v="60" actId="478"/>
          <ac:picMkLst>
            <pc:docMk/>
            <pc:sldMk cId="1001351615" sldId="278"/>
            <ac:picMk id="14" creationId="{4FBE8D2C-1CBC-7E75-1914-E6317FA5513A}"/>
          </ac:picMkLst>
        </pc:picChg>
        <pc:picChg chg="add del mod">
          <ac:chgData name="B JW" userId="e1ee1aed1487e4d7" providerId="LiveId" clId="{B06A7CE4-68D6-409B-B269-43A799891B4B}" dt="2022-09-13T04:20:12.354" v="69"/>
          <ac:picMkLst>
            <pc:docMk/>
            <pc:sldMk cId="1001351615" sldId="278"/>
            <ac:picMk id="21" creationId="{150C66FA-E539-0566-99AF-8F43635AAEBB}"/>
          </ac:picMkLst>
        </pc:picChg>
        <pc:picChg chg="add del mod">
          <ac:chgData name="B JW" userId="e1ee1aed1487e4d7" providerId="LiveId" clId="{B06A7CE4-68D6-409B-B269-43A799891B4B}" dt="2022-09-13T04:20:12.354" v="69"/>
          <ac:picMkLst>
            <pc:docMk/>
            <pc:sldMk cId="1001351615" sldId="278"/>
            <ac:picMk id="22" creationId="{E2A67AC0-CE85-512E-B1E2-1C0480CD8B6A}"/>
          </ac:picMkLst>
        </pc:picChg>
        <pc:picChg chg="add del mod">
          <ac:chgData name="B JW" userId="e1ee1aed1487e4d7" providerId="LiveId" clId="{B06A7CE4-68D6-409B-B269-43A799891B4B}" dt="2022-09-13T04:20:48.995" v="77" actId="478"/>
          <ac:picMkLst>
            <pc:docMk/>
            <pc:sldMk cId="1001351615" sldId="278"/>
            <ac:picMk id="30" creationId="{65B04097-4BED-E57A-3792-1A9E2B9AC45B}"/>
          </ac:picMkLst>
        </pc:picChg>
        <pc:picChg chg="add del mod">
          <ac:chgData name="B JW" userId="e1ee1aed1487e4d7" providerId="LiveId" clId="{B06A7CE4-68D6-409B-B269-43A799891B4B}" dt="2022-09-13T04:20:48.995" v="77" actId="478"/>
          <ac:picMkLst>
            <pc:docMk/>
            <pc:sldMk cId="1001351615" sldId="278"/>
            <ac:picMk id="31" creationId="{97D59094-C99D-16DB-A709-DA3F90A2F4FF}"/>
          </ac:picMkLst>
        </pc:picChg>
        <pc:picChg chg="add mod">
          <ac:chgData name="B JW" userId="e1ee1aed1487e4d7" providerId="LiveId" clId="{B06A7CE4-68D6-409B-B269-43A799891B4B}" dt="2022-09-13T04:21:08.748" v="80" actId="1076"/>
          <ac:picMkLst>
            <pc:docMk/>
            <pc:sldMk cId="1001351615" sldId="278"/>
            <ac:picMk id="40" creationId="{8173E411-B385-D55D-7E1A-067FAEEB6F8C}"/>
          </ac:picMkLst>
        </pc:picChg>
        <pc:picChg chg="add mod">
          <ac:chgData name="B JW" userId="e1ee1aed1487e4d7" providerId="LiveId" clId="{B06A7CE4-68D6-409B-B269-43A799891B4B}" dt="2022-09-13T04:20:57.502" v="78"/>
          <ac:picMkLst>
            <pc:docMk/>
            <pc:sldMk cId="1001351615" sldId="278"/>
            <ac:picMk id="41" creationId="{A793D208-B529-FA74-F852-2A9493531423}"/>
          </ac:picMkLst>
        </pc:picChg>
      </pc:sldChg>
      <pc:sldChg chg="delSp add del mod">
        <pc:chgData name="B JW" userId="e1ee1aed1487e4d7" providerId="LiveId" clId="{B06A7CE4-68D6-409B-B269-43A799891B4B}" dt="2022-09-13T04:23:08.800" v="96" actId="47"/>
        <pc:sldMkLst>
          <pc:docMk/>
          <pc:sldMk cId="2623389166" sldId="279"/>
        </pc:sldMkLst>
        <pc:spChg chg="del">
          <ac:chgData name="B JW" userId="e1ee1aed1487e4d7" providerId="LiveId" clId="{B06A7CE4-68D6-409B-B269-43A799891B4B}" dt="2022-09-13T04:23:03.993" v="95" actId="478"/>
          <ac:spMkLst>
            <pc:docMk/>
            <pc:sldMk cId="2623389166" sldId="279"/>
            <ac:spMk id="30" creationId="{E2D41036-65EA-138B-DA58-F0F8D2BAA929}"/>
          </ac:spMkLst>
        </pc:spChg>
      </pc:sldChg>
    </pc:docChg>
  </pc:docChgLst>
  <pc:docChgLst>
    <pc:chgData name="B JW" userId="e1ee1aed1487e4d7" providerId="LiveId" clId="{22D5302C-81C8-4ED5-97AE-A8630335ABCD}"/>
    <pc:docChg chg="undo custSel addSld delSld modSld modMainMaster">
      <pc:chgData name="B JW" userId="e1ee1aed1487e4d7" providerId="LiveId" clId="{22D5302C-81C8-4ED5-97AE-A8630335ABCD}" dt="2022-09-13T05:31:36.866" v="589" actId="20577"/>
      <pc:docMkLst>
        <pc:docMk/>
      </pc:docMkLst>
      <pc:sldChg chg="modSp mod setBg">
        <pc:chgData name="B JW" userId="e1ee1aed1487e4d7" providerId="LiveId" clId="{22D5302C-81C8-4ED5-97AE-A8630335ABCD}" dt="2022-09-13T05:17:30.009" v="489" actId="1076"/>
        <pc:sldMkLst>
          <pc:docMk/>
          <pc:sldMk cId="0" sldId="259"/>
        </pc:sldMkLst>
        <pc:picChg chg="mod">
          <ac:chgData name="B JW" userId="e1ee1aed1487e4d7" providerId="LiveId" clId="{22D5302C-81C8-4ED5-97AE-A8630335ABCD}" dt="2022-09-13T05:17:30.009" v="489" actId="1076"/>
          <ac:picMkLst>
            <pc:docMk/>
            <pc:sldMk cId="0" sldId="259"/>
            <ac:picMk id="3" creationId="{1C9EF820-7B5E-54CA-1697-A56CB2F87DD3}"/>
          </ac:picMkLst>
        </pc:picChg>
      </pc:sldChg>
      <pc:sldChg chg="addSp delSp modSp mod setBg">
        <pc:chgData name="B JW" userId="e1ee1aed1487e4d7" providerId="LiveId" clId="{22D5302C-81C8-4ED5-97AE-A8630335ABCD}" dt="2022-09-13T04:35:23.124" v="143"/>
        <pc:sldMkLst>
          <pc:docMk/>
          <pc:sldMk cId="0" sldId="260"/>
        </pc:sldMkLst>
        <pc:spChg chg="add del mod ord">
          <ac:chgData name="B JW" userId="e1ee1aed1487e4d7" providerId="LiveId" clId="{22D5302C-81C8-4ED5-97AE-A8630335ABCD}" dt="2022-09-13T04:34:40.203" v="107"/>
          <ac:spMkLst>
            <pc:docMk/>
            <pc:sldMk cId="0" sldId="260"/>
            <ac:spMk id="2" creationId="{D7EE0ECD-538E-960A-AE57-826A4BDAA5B5}"/>
          </ac:spMkLst>
        </pc:spChg>
        <pc:spChg chg="mod ord">
          <ac:chgData name="B JW" userId="e1ee1aed1487e4d7" providerId="LiveId" clId="{22D5302C-81C8-4ED5-97AE-A8630335ABCD}" dt="2022-09-13T04:34:35.760" v="103" actId="166"/>
          <ac:spMkLst>
            <pc:docMk/>
            <pc:sldMk cId="0" sldId="260"/>
            <ac:spMk id="122" creationId="{00000000-0000-0000-0000-000000000000}"/>
          </ac:spMkLst>
        </pc:spChg>
        <pc:spChg chg="mod ord">
          <ac:chgData name="B JW" userId="e1ee1aed1487e4d7" providerId="LiveId" clId="{22D5302C-81C8-4ED5-97AE-A8630335ABCD}" dt="2022-09-13T04:34:35.760" v="103" actId="166"/>
          <ac:spMkLst>
            <pc:docMk/>
            <pc:sldMk cId="0" sldId="260"/>
            <ac:spMk id="123" creationId="{00000000-0000-0000-0000-000000000000}"/>
          </ac:spMkLst>
        </pc:spChg>
        <pc:spChg chg="mod ord">
          <ac:chgData name="B JW" userId="e1ee1aed1487e4d7" providerId="LiveId" clId="{22D5302C-81C8-4ED5-97AE-A8630335ABCD}" dt="2022-09-13T04:34:35.760" v="103" actId="166"/>
          <ac:spMkLst>
            <pc:docMk/>
            <pc:sldMk cId="0" sldId="260"/>
            <ac:spMk id="124" creationId="{00000000-0000-0000-0000-000000000000}"/>
          </ac:spMkLst>
        </pc:spChg>
        <pc:spChg chg="mod ord">
          <ac:chgData name="B JW" userId="e1ee1aed1487e4d7" providerId="LiveId" clId="{22D5302C-81C8-4ED5-97AE-A8630335ABCD}" dt="2022-09-13T04:34:35.760" v="103" actId="166"/>
          <ac:spMkLst>
            <pc:docMk/>
            <pc:sldMk cId="0" sldId="260"/>
            <ac:spMk id="125" creationId="{00000000-0000-0000-0000-000000000000}"/>
          </ac:spMkLst>
        </pc:spChg>
        <pc:spChg chg="mod ord">
          <ac:chgData name="B JW" userId="e1ee1aed1487e4d7" providerId="LiveId" clId="{22D5302C-81C8-4ED5-97AE-A8630335ABCD}" dt="2022-09-13T04:34:35.760" v="103" actId="166"/>
          <ac:spMkLst>
            <pc:docMk/>
            <pc:sldMk cId="0" sldId="260"/>
            <ac:spMk id="126" creationId="{00000000-0000-0000-0000-000000000000}"/>
          </ac:spMkLst>
        </pc:spChg>
        <pc:spChg chg="mod ord">
          <ac:chgData name="B JW" userId="e1ee1aed1487e4d7" providerId="LiveId" clId="{22D5302C-81C8-4ED5-97AE-A8630335ABCD}" dt="2022-09-13T04:34:38.207" v="106" actId="166"/>
          <ac:spMkLst>
            <pc:docMk/>
            <pc:sldMk cId="0" sldId="260"/>
            <ac:spMk id="127" creationId="{00000000-0000-0000-0000-000000000000}"/>
          </ac:spMkLst>
        </pc:spChg>
      </pc:sldChg>
      <pc:sldChg chg="addSp modSp mod setBg">
        <pc:chgData name="B JW" userId="e1ee1aed1487e4d7" providerId="LiveId" clId="{22D5302C-81C8-4ED5-97AE-A8630335ABCD}" dt="2022-09-13T04:43:09.351" v="481" actId="1035"/>
        <pc:sldMkLst>
          <pc:docMk/>
          <pc:sldMk cId="0" sldId="261"/>
        </pc:sldMkLst>
        <pc:spChg chg="add mod">
          <ac:chgData name="B JW" userId="e1ee1aed1487e4d7" providerId="LiveId" clId="{22D5302C-81C8-4ED5-97AE-A8630335ABCD}" dt="2022-09-13T04:43:09.351" v="481" actId="1035"/>
          <ac:spMkLst>
            <pc:docMk/>
            <pc:sldMk cId="0" sldId="261"/>
            <ac:spMk id="2" creationId="{686B548A-C592-F3D0-B629-B60692C6E147}"/>
          </ac:spMkLst>
        </pc:spChg>
        <pc:spChg chg="mod">
          <ac:chgData name="B JW" userId="e1ee1aed1487e4d7" providerId="LiveId" clId="{22D5302C-81C8-4ED5-97AE-A8630335ABCD}" dt="2022-09-13T04:42:45.594" v="476" actId="1076"/>
          <ac:spMkLst>
            <pc:docMk/>
            <pc:sldMk cId="0" sldId="261"/>
            <ac:spMk id="134" creationId="{00000000-0000-0000-0000-000000000000}"/>
          </ac:spMkLst>
        </pc:spChg>
        <pc:spChg chg="mod">
          <ac:chgData name="B JW" userId="e1ee1aed1487e4d7" providerId="LiveId" clId="{22D5302C-81C8-4ED5-97AE-A8630335ABCD}" dt="2022-09-13T04:43:04.126" v="478" actId="1076"/>
          <ac:spMkLst>
            <pc:docMk/>
            <pc:sldMk cId="0" sldId="261"/>
            <ac:spMk id="139" creationId="{00000000-0000-0000-0000-000000000000}"/>
          </ac:spMkLst>
        </pc:spChg>
      </pc:sldChg>
      <pc:sldChg chg="modSp mod setBg">
        <pc:chgData name="B JW" userId="e1ee1aed1487e4d7" providerId="LiveId" clId="{22D5302C-81C8-4ED5-97AE-A8630335ABCD}" dt="2022-09-13T04:38:21.593" v="411" actId="20577"/>
        <pc:sldMkLst>
          <pc:docMk/>
          <pc:sldMk cId="0" sldId="262"/>
        </pc:sldMkLst>
        <pc:spChg chg="mod">
          <ac:chgData name="B JW" userId="e1ee1aed1487e4d7" providerId="LiveId" clId="{22D5302C-81C8-4ED5-97AE-A8630335ABCD}" dt="2022-09-13T04:32:52.215" v="72" actId="1076"/>
          <ac:spMkLst>
            <pc:docMk/>
            <pc:sldMk cId="0" sldId="262"/>
            <ac:spMk id="152" creationId="{00000000-0000-0000-0000-000000000000}"/>
          </ac:spMkLst>
        </pc:spChg>
        <pc:graphicFrameChg chg="mod modGraphic">
          <ac:chgData name="B JW" userId="e1ee1aed1487e4d7" providerId="LiveId" clId="{22D5302C-81C8-4ED5-97AE-A8630335ABCD}" dt="2022-09-13T04:38:21.593" v="411" actId="20577"/>
          <ac:graphicFrameMkLst>
            <pc:docMk/>
            <pc:sldMk cId="0" sldId="262"/>
            <ac:graphicFrameMk id="3" creationId="{333BD5CC-9DB6-8B7F-4E07-620596339D00}"/>
          </ac:graphicFrameMkLst>
        </pc:graphicFrameChg>
      </pc:sldChg>
      <pc:sldChg chg="modSp mod setBg">
        <pc:chgData name="B JW" userId="e1ee1aed1487e4d7" providerId="LiveId" clId="{22D5302C-81C8-4ED5-97AE-A8630335ABCD}" dt="2022-09-13T04:32:46.928" v="71" actId="1076"/>
        <pc:sldMkLst>
          <pc:docMk/>
          <pc:sldMk cId="0" sldId="263"/>
        </pc:sldMkLst>
        <pc:spChg chg="mod">
          <ac:chgData name="B JW" userId="e1ee1aed1487e4d7" providerId="LiveId" clId="{22D5302C-81C8-4ED5-97AE-A8630335ABCD}" dt="2022-09-13T04:32:46.928" v="71" actId="1076"/>
          <ac:spMkLst>
            <pc:docMk/>
            <pc:sldMk cId="0" sldId="263"/>
            <ac:spMk id="167" creationId="{00000000-0000-0000-0000-000000000000}"/>
          </ac:spMkLst>
        </pc:spChg>
      </pc:sldChg>
      <pc:sldChg chg="modSp mod setBg modNotesTx">
        <pc:chgData name="B JW" userId="e1ee1aed1487e4d7" providerId="LiveId" clId="{22D5302C-81C8-4ED5-97AE-A8630335ABCD}" dt="2022-09-13T05:21:18.128" v="514" actId="20577"/>
        <pc:sldMkLst>
          <pc:docMk/>
          <pc:sldMk cId="0" sldId="265"/>
        </pc:sldMkLst>
        <pc:spChg chg="mod">
          <ac:chgData name="B JW" userId="e1ee1aed1487e4d7" providerId="LiveId" clId="{22D5302C-81C8-4ED5-97AE-A8630335ABCD}" dt="2022-09-13T04:46:02.600" v="488" actId="1076"/>
          <ac:spMkLst>
            <pc:docMk/>
            <pc:sldMk cId="0" sldId="265"/>
            <ac:spMk id="3" creationId="{FEC69E9D-8476-1673-2EB3-50A770C6AABD}"/>
          </ac:spMkLst>
        </pc:spChg>
        <pc:spChg chg="mod">
          <ac:chgData name="B JW" userId="e1ee1aed1487e4d7" providerId="LiveId" clId="{22D5302C-81C8-4ED5-97AE-A8630335ABCD}" dt="2022-09-13T04:45:55.565" v="485" actId="1076"/>
          <ac:spMkLst>
            <pc:docMk/>
            <pc:sldMk cId="0" sldId="265"/>
            <ac:spMk id="186" creationId="{00000000-0000-0000-0000-000000000000}"/>
          </ac:spMkLst>
        </pc:spChg>
        <pc:spChg chg="mod">
          <ac:chgData name="B JW" userId="e1ee1aed1487e4d7" providerId="LiveId" clId="{22D5302C-81C8-4ED5-97AE-A8630335ABCD}" dt="2022-09-13T04:45:59.874" v="487" actId="1076"/>
          <ac:spMkLst>
            <pc:docMk/>
            <pc:sldMk cId="0" sldId="265"/>
            <ac:spMk id="193" creationId="{00000000-0000-0000-0000-000000000000}"/>
          </ac:spMkLst>
        </pc:spChg>
      </pc:sldChg>
      <pc:sldChg chg="modSp mod setBg">
        <pc:chgData name="B JW" userId="e1ee1aed1487e4d7" providerId="LiveId" clId="{22D5302C-81C8-4ED5-97AE-A8630335ABCD}" dt="2022-09-13T05:20:14.703" v="513" actId="14100"/>
        <pc:sldMkLst>
          <pc:docMk/>
          <pc:sldMk cId="0" sldId="266"/>
        </pc:sldMkLst>
        <pc:spChg chg="mod">
          <ac:chgData name="B JW" userId="e1ee1aed1487e4d7" providerId="LiveId" clId="{22D5302C-81C8-4ED5-97AE-A8630335ABCD}" dt="2022-09-13T05:20:12.142" v="512" actId="1076"/>
          <ac:spMkLst>
            <pc:docMk/>
            <pc:sldMk cId="0" sldId="266"/>
            <ac:spMk id="2" creationId="{9B9194A9-6226-E44E-AA15-A3FA62C24C1E}"/>
          </ac:spMkLst>
        </pc:spChg>
        <pc:spChg chg="mod">
          <ac:chgData name="B JW" userId="e1ee1aed1487e4d7" providerId="LiveId" clId="{22D5302C-81C8-4ED5-97AE-A8630335ABCD}" dt="2022-09-13T04:45:31.093" v="482" actId="1076"/>
          <ac:spMkLst>
            <pc:docMk/>
            <pc:sldMk cId="0" sldId="266"/>
            <ac:spMk id="201" creationId="{00000000-0000-0000-0000-000000000000}"/>
          </ac:spMkLst>
        </pc:spChg>
        <pc:spChg chg="mod">
          <ac:chgData name="B JW" userId="e1ee1aed1487e4d7" providerId="LiveId" clId="{22D5302C-81C8-4ED5-97AE-A8630335ABCD}" dt="2022-09-13T05:20:14.703" v="513" actId="14100"/>
          <ac:spMkLst>
            <pc:docMk/>
            <pc:sldMk cId="0" sldId="266"/>
            <ac:spMk id="202" creationId="{00000000-0000-0000-0000-000000000000}"/>
          </ac:spMkLst>
        </pc:spChg>
        <pc:spChg chg="mod">
          <ac:chgData name="B JW" userId="e1ee1aed1487e4d7" providerId="LiveId" clId="{22D5302C-81C8-4ED5-97AE-A8630335ABCD}" dt="2022-09-13T04:45:35.061" v="483" actId="1076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B JW" userId="e1ee1aed1487e4d7" providerId="LiveId" clId="{22D5302C-81C8-4ED5-97AE-A8630335ABCD}" dt="2022-09-13T04:45:39.119" v="484" actId="1076"/>
          <ac:spMkLst>
            <pc:docMk/>
            <pc:sldMk cId="0" sldId="266"/>
            <ac:spMk id="208" creationId="{00000000-0000-0000-0000-000000000000}"/>
          </ac:spMkLst>
        </pc:spChg>
      </pc:sldChg>
      <pc:sldChg chg="modSp mod setBg">
        <pc:chgData name="B JW" userId="e1ee1aed1487e4d7" providerId="LiveId" clId="{22D5302C-81C8-4ED5-97AE-A8630335ABCD}" dt="2022-09-13T04:32:40.546" v="70" actId="1076"/>
        <pc:sldMkLst>
          <pc:docMk/>
          <pc:sldMk cId="0" sldId="267"/>
        </pc:sldMkLst>
        <pc:spChg chg="mod">
          <ac:chgData name="B JW" userId="e1ee1aed1487e4d7" providerId="LiveId" clId="{22D5302C-81C8-4ED5-97AE-A8630335ABCD}" dt="2022-09-13T04:32:40.546" v="70" actId="1076"/>
          <ac:spMkLst>
            <pc:docMk/>
            <pc:sldMk cId="0" sldId="267"/>
            <ac:spMk id="2" creationId="{FD665E62-8BBD-96FF-9C98-072B10CAA2CF}"/>
          </ac:spMkLst>
        </pc:spChg>
        <pc:spChg chg="mod">
          <ac:chgData name="B JW" userId="e1ee1aed1487e4d7" providerId="LiveId" clId="{22D5302C-81C8-4ED5-97AE-A8630335ABCD}" dt="2022-09-13T04:30:52.812" v="54" actId="1076"/>
          <ac:spMkLst>
            <pc:docMk/>
            <pc:sldMk cId="0" sldId="267"/>
            <ac:spMk id="213" creationId="{00000000-0000-0000-0000-000000000000}"/>
          </ac:spMkLst>
        </pc:spChg>
        <pc:spChg chg="mod">
          <ac:chgData name="B JW" userId="e1ee1aed1487e4d7" providerId="LiveId" clId="{22D5302C-81C8-4ED5-97AE-A8630335ABCD}" dt="2022-09-13T04:30:59.506" v="55" actId="1076"/>
          <ac:spMkLst>
            <pc:docMk/>
            <pc:sldMk cId="0" sldId="267"/>
            <ac:spMk id="220" creationId="{00000000-0000-0000-0000-000000000000}"/>
          </ac:spMkLst>
        </pc:spChg>
      </pc:sldChg>
      <pc:sldChg chg="modSp mod setBg modNotesTx">
        <pc:chgData name="B JW" userId="e1ee1aed1487e4d7" providerId="LiveId" clId="{22D5302C-81C8-4ED5-97AE-A8630335ABCD}" dt="2022-09-13T05:31:16.004" v="585" actId="20577"/>
        <pc:sldMkLst>
          <pc:docMk/>
          <pc:sldMk cId="0" sldId="268"/>
        </pc:sldMkLst>
        <pc:spChg chg="mod">
          <ac:chgData name="B JW" userId="e1ee1aed1487e4d7" providerId="LiveId" clId="{22D5302C-81C8-4ED5-97AE-A8630335ABCD}" dt="2022-09-13T04:31:39.436" v="63" actId="404"/>
          <ac:spMkLst>
            <pc:docMk/>
            <pc:sldMk cId="0" sldId="268"/>
            <ac:spMk id="231" creationId="{00000000-0000-0000-0000-000000000000}"/>
          </ac:spMkLst>
        </pc:spChg>
        <pc:spChg chg="mod">
          <ac:chgData name="B JW" userId="e1ee1aed1487e4d7" providerId="LiveId" clId="{22D5302C-81C8-4ED5-97AE-A8630335ABCD}" dt="2022-09-13T04:30:47.711" v="52" actId="1076"/>
          <ac:spMkLst>
            <pc:docMk/>
            <pc:sldMk cId="0" sldId="268"/>
            <ac:spMk id="236" creationId="{00000000-0000-0000-0000-000000000000}"/>
          </ac:spMkLst>
        </pc:spChg>
      </pc:sldChg>
      <pc:sldChg chg="delSp modSp mod setBg">
        <pc:chgData name="B JW" userId="e1ee1aed1487e4d7" providerId="LiveId" clId="{22D5302C-81C8-4ED5-97AE-A8630335ABCD}" dt="2022-09-13T04:29:17.951" v="35"/>
        <pc:sldMkLst>
          <pc:docMk/>
          <pc:sldMk cId="0" sldId="273"/>
        </pc:sldMkLst>
        <pc:spChg chg="del">
          <ac:chgData name="B JW" userId="e1ee1aed1487e4d7" providerId="LiveId" clId="{22D5302C-81C8-4ED5-97AE-A8630335ABCD}" dt="2022-09-13T04:27:21.652" v="15" actId="478"/>
          <ac:spMkLst>
            <pc:docMk/>
            <pc:sldMk cId="0" sldId="273"/>
            <ac:spMk id="310" creationId="{00000000-0000-0000-0000-000000000000}"/>
          </ac:spMkLst>
        </pc:spChg>
        <pc:spChg chg="mod">
          <ac:chgData name="B JW" userId="e1ee1aed1487e4d7" providerId="LiveId" clId="{22D5302C-81C8-4ED5-97AE-A8630335ABCD}" dt="2022-09-13T04:27:01.920" v="12" actId="1076"/>
          <ac:spMkLst>
            <pc:docMk/>
            <pc:sldMk cId="0" sldId="273"/>
            <ac:spMk id="314" creationId="{00000000-0000-0000-0000-000000000000}"/>
          </ac:spMkLst>
        </pc:spChg>
        <pc:spChg chg="del">
          <ac:chgData name="B JW" userId="e1ee1aed1487e4d7" providerId="LiveId" clId="{22D5302C-81C8-4ED5-97AE-A8630335ABCD}" dt="2022-09-13T04:27:23.185" v="16" actId="478"/>
          <ac:spMkLst>
            <pc:docMk/>
            <pc:sldMk cId="0" sldId="273"/>
            <ac:spMk id="315" creationId="{00000000-0000-0000-0000-000000000000}"/>
          </ac:spMkLst>
        </pc:spChg>
      </pc:sldChg>
      <pc:sldChg chg="addSp delSp modSp mod setBg">
        <pc:chgData name="B JW" userId="e1ee1aed1487e4d7" providerId="LiveId" clId="{22D5302C-81C8-4ED5-97AE-A8630335ABCD}" dt="2022-09-13T05:19:49.958" v="508" actId="1076"/>
        <pc:sldMkLst>
          <pc:docMk/>
          <pc:sldMk cId="3053802723" sldId="275"/>
        </pc:sldMkLst>
        <pc:spChg chg="add mod">
          <ac:chgData name="B JW" userId="e1ee1aed1487e4d7" providerId="LiveId" clId="{22D5302C-81C8-4ED5-97AE-A8630335ABCD}" dt="2022-09-13T04:39:12.083" v="457" actId="1076"/>
          <ac:spMkLst>
            <pc:docMk/>
            <pc:sldMk cId="3053802723" sldId="275"/>
            <ac:spMk id="2" creationId="{79140708-95A8-D9D1-4AD6-1D4E537AD378}"/>
          </ac:spMkLst>
        </pc:spChg>
        <pc:spChg chg="add del mod">
          <ac:chgData name="B JW" userId="e1ee1aed1487e4d7" providerId="LiveId" clId="{22D5302C-81C8-4ED5-97AE-A8630335ABCD}" dt="2022-09-13T05:19:12.094" v="500"/>
          <ac:spMkLst>
            <pc:docMk/>
            <pc:sldMk cId="3053802723" sldId="275"/>
            <ac:spMk id="4" creationId="{F7383308-D00F-6A56-0B00-1FFF079E3E72}"/>
          </ac:spMkLst>
        </pc:spChg>
        <pc:spChg chg="add del mod">
          <ac:chgData name="B JW" userId="e1ee1aed1487e4d7" providerId="LiveId" clId="{22D5302C-81C8-4ED5-97AE-A8630335ABCD}" dt="2022-09-13T05:19:07.714" v="497"/>
          <ac:spMkLst>
            <pc:docMk/>
            <pc:sldMk cId="3053802723" sldId="275"/>
            <ac:spMk id="8" creationId="{F4986977-C12F-2624-38BF-581A509FF38F}"/>
          </ac:spMkLst>
        </pc:spChg>
        <pc:spChg chg="add mod">
          <ac:chgData name="B JW" userId="e1ee1aed1487e4d7" providerId="LiveId" clId="{22D5302C-81C8-4ED5-97AE-A8630335ABCD}" dt="2022-09-13T05:19:49.958" v="508" actId="1076"/>
          <ac:spMkLst>
            <pc:docMk/>
            <pc:sldMk cId="3053802723" sldId="275"/>
            <ac:spMk id="10" creationId="{A2DCFFEB-D236-0D2B-DE1F-53E633532E2F}"/>
          </ac:spMkLst>
        </pc:spChg>
        <pc:spChg chg="mod">
          <ac:chgData name="B JW" userId="e1ee1aed1487e4d7" providerId="LiveId" clId="{22D5302C-81C8-4ED5-97AE-A8630335ABCD}" dt="2022-09-13T04:41:49.883" v="475" actId="14100"/>
          <ac:spMkLst>
            <pc:docMk/>
            <pc:sldMk cId="3053802723" sldId="275"/>
            <ac:spMk id="134" creationId="{00000000-0000-0000-0000-000000000000}"/>
          </ac:spMkLst>
        </pc:spChg>
        <pc:spChg chg="mod">
          <ac:chgData name="B JW" userId="e1ee1aed1487e4d7" providerId="LiveId" clId="{22D5302C-81C8-4ED5-97AE-A8630335ABCD}" dt="2022-09-13T04:35:48.496" v="162" actId="1076"/>
          <ac:spMkLst>
            <pc:docMk/>
            <pc:sldMk cId="3053802723" sldId="275"/>
            <ac:spMk id="139" creationId="{00000000-0000-0000-0000-000000000000}"/>
          </ac:spMkLst>
        </pc:spChg>
        <pc:spChg chg="mod">
          <ac:chgData name="B JW" userId="e1ee1aed1487e4d7" providerId="LiveId" clId="{22D5302C-81C8-4ED5-97AE-A8630335ABCD}" dt="2022-09-13T05:19:42.647" v="507" actId="14100"/>
          <ac:spMkLst>
            <pc:docMk/>
            <pc:sldMk cId="3053802723" sldId="275"/>
            <ac:spMk id="141" creationId="{00000000-0000-0000-0000-000000000000}"/>
          </ac:spMkLst>
        </pc:spChg>
      </pc:sldChg>
      <pc:sldChg chg="modSp mod setBg modNotesTx">
        <pc:chgData name="B JW" userId="e1ee1aed1487e4d7" providerId="LiveId" clId="{22D5302C-81C8-4ED5-97AE-A8630335ABCD}" dt="2022-09-13T05:31:36.866" v="589" actId="20577"/>
        <pc:sldMkLst>
          <pc:docMk/>
          <pc:sldMk cId="4210144158" sldId="276"/>
        </pc:sldMkLst>
        <pc:spChg chg="mod">
          <ac:chgData name="B JW" userId="e1ee1aed1487e4d7" providerId="LiveId" clId="{22D5302C-81C8-4ED5-97AE-A8630335ABCD}" dt="2022-09-13T04:31:31.571" v="61" actId="1076"/>
          <ac:spMkLst>
            <pc:docMk/>
            <pc:sldMk cId="4210144158" sldId="276"/>
            <ac:spMk id="4" creationId="{EB173290-3735-4713-BA27-F7D782BBBA85}"/>
          </ac:spMkLst>
        </pc:spChg>
        <pc:spChg chg="mod">
          <ac:chgData name="B JW" userId="e1ee1aed1487e4d7" providerId="LiveId" clId="{22D5302C-81C8-4ED5-97AE-A8630335ABCD}" dt="2022-09-13T04:27:11.689" v="14" actId="1076"/>
          <ac:spMkLst>
            <pc:docMk/>
            <pc:sldMk cId="4210144158" sldId="276"/>
            <ac:spMk id="6" creationId="{28D53ADB-75D9-9808-2894-6FDABE6CAEEC}"/>
          </ac:spMkLst>
        </pc:spChg>
        <pc:spChg chg="mod">
          <ac:chgData name="B JW" userId="e1ee1aed1487e4d7" providerId="LiveId" clId="{22D5302C-81C8-4ED5-97AE-A8630335ABCD}" dt="2022-09-13T04:27:48.392" v="18" actId="5793"/>
          <ac:spMkLst>
            <pc:docMk/>
            <pc:sldMk cId="4210144158" sldId="276"/>
            <ac:spMk id="7" creationId="{2CA4B8EF-BBB8-566A-673F-F256A26CC196}"/>
          </ac:spMkLst>
        </pc:spChg>
        <pc:spChg chg="mod">
          <ac:chgData name="B JW" userId="e1ee1aed1487e4d7" providerId="LiveId" clId="{22D5302C-81C8-4ED5-97AE-A8630335ABCD}" dt="2022-09-13T05:22:16.658" v="518" actId="1076"/>
          <ac:spMkLst>
            <pc:docMk/>
            <pc:sldMk cId="4210144158" sldId="276"/>
            <ac:spMk id="8" creationId="{074C23F1-3AC0-39F4-FDC1-F4BA4798F7F2}"/>
          </ac:spMkLst>
        </pc:spChg>
        <pc:spChg chg="mod">
          <ac:chgData name="B JW" userId="e1ee1aed1487e4d7" providerId="LiveId" clId="{22D5302C-81C8-4ED5-97AE-A8630335ABCD}" dt="2022-09-13T05:22:38.888" v="522" actId="1076"/>
          <ac:spMkLst>
            <pc:docMk/>
            <pc:sldMk cId="4210144158" sldId="276"/>
            <ac:spMk id="9" creationId="{EDF20B13-92B5-7497-3859-22FB8BB2D27E}"/>
          </ac:spMkLst>
        </pc:spChg>
        <pc:spChg chg="mod">
          <ac:chgData name="B JW" userId="e1ee1aed1487e4d7" providerId="LiveId" clId="{22D5302C-81C8-4ED5-97AE-A8630335ABCD}" dt="2022-09-13T05:22:22.357" v="519" actId="1076"/>
          <ac:spMkLst>
            <pc:docMk/>
            <pc:sldMk cId="4210144158" sldId="276"/>
            <ac:spMk id="10" creationId="{27C6B706-BDAE-2190-1062-D19ED7518402}"/>
          </ac:spMkLst>
        </pc:spChg>
        <pc:spChg chg="mod">
          <ac:chgData name="B JW" userId="e1ee1aed1487e4d7" providerId="LiveId" clId="{22D5302C-81C8-4ED5-97AE-A8630335ABCD}" dt="2022-09-13T05:22:07.325" v="517" actId="113"/>
          <ac:spMkLst>
            <pc:docMk/>
            <pc:sldMk cId="4210144158" sldId="276"/>
            <ac:spMk id="11" creationId="{FB76C272-DA34-BEBB-626C-217181B347B4}"/>
          </ac:spMkLst>
        </pc:spChg>
      </pc:sldChg>
      <pc:sldChg chg="modSp mod setBg modNotesTx">
        <pc:chgData name="B JW" userId="e1ee1aed1487e4d7" providerId="LiveId" clId="{22D5302C-81C8-4ED5-97AE-A8630335ABCD}" dt="2022-09-13T05:31:32.684" v="588" actId="20577"/>
        <pc:sldMkLst>
          <pc:docMk/>
          <pc:sldMk cId="3810259723" sldId="277"/>
        </pc:sldMkLst>
        <pc:spChg chg="mod">
          <ac:chgData name="B JW" userId="e1ee1aed1487e4d7" providerId="LiveId" clId="{22D5302C-81C8-4ED5-97AE-A8630335ABCD}" dt="2022-09-13T04:29:52.559" v="40" actId="1076"/>
          <ac:spMkLst>
            <pc:docMk/>
            <pc:sldMk cId="3810259723" sldId="277"/>
            <ac:spMk id="27" creationId="{023EC6B7-EE35-FF46-294D-901B1A260363}"/>
          </ac:spMkLst>
        </pc:spChg>
        <pc:spChg chg="mod">
          <ac:chgData name="B JW" userId="e1ee1aed1487e4d7" providerId="LiveId" clId="{22D5302C-81C8-4ED5-97AE-A8630335ABCD}" dt="2022-09-13T04:31:37.003" v="62" actId="1076"/>
          <ac:spMkLst>
            <pc:docMk/>
            <pc:sldMk cId="3810259723" sldId="277"/>
            <ac:spMk id="28" creationId="{3D374EF4-ED4F-48AC-F989-20E6FAE42F3A}"/>
          </ac:spMkLst>
        </pc:spChg>
        <pc:spChg chg="mod">
          <ac:chgData name="B JW" userId="e1ee1aed1487e4d7" providerId="LiveId" clId="{22D5302C-81C8-4ED5-97AE-A8630335ABCD}" dt="2022-09-13T04:29:44.926" v="38" actId="20577"/>
          <ac:spMkLst>
            <pc:docMk/>
            <pc:sldMk cId="3810259723" sldId="277"/>
            <ac:spMk id="29" creationId="{DD821480-F771-85BE-F137-7448063D3505}"/>
          </ac:spMkLst>
        </pc:spChg>
        <pc:spChg chg="mod">
          <ac:chgData name="B JW" userId="e1ee1aed1487e4d7" providerId="LiveId" clId="{22D5302C-81C8-4ED5-97AE-A8630335ABCD}" dt="2022-09-13T04:29:39.472" v="37" actId="2711"/>
          <ac:spMkLst>
            <pc:docMk/>
            <pc:sldMk cId="3810259723" sldId="277"/>
            <ac:spMk id="31" creationId="{396B07E2-6682-1F9E-56A2-C71792BFBDF1}"/>
          </ac:spMkLst>
        </pc:spChg>
        <pc:spChg chg="mod">
          <ac:chgData name="B JW" userId="e1ee1aed1487e4d7" providerId="LiveId" clId="{22D5302C-81C8-4ED5-97AE-A8630335ABCD}" dt="2022-09-13T04:29:39.472" v="37" actId="2711"/>
          <ac:spMkLst>
            <pc:docMk/>
            <pc:sldMk cId="3810259723" sldId="277"/>
            <ac:spMk id="32" creationId="{A265845C-4AC6-9BEA-84AE-15288E24A867}"/>
          </ac:spMkLst>
        </pc:spChg>
        <pc:spChg chg="mod">
          <ac:chgData name="B JW" userId="e1ee1aed1487e4d7" providerId="LiveId" clId="{22D5302C-81C8-4ED5-97AE-A8630335ABCD}" dt="2022-09-13T04:29:54.263" v="41" actId="1076"/>
          <ac:spMkLst>
            <pc:docMk/>
            <pc:sldMk cId="3810259723" sldId="277"/>
            <ac:spMk id="35" creationId="{1EEC9FFE-91D7-68AE-B8D3-A850187340F0}"/>
          </ac:spMkLst>
        </pc:spChg>
        <pc:spChg chg="mod">
          <ac:chgData name="B JW" userId="e1ee1aed1487e4d7" providerId="LiveId" clId="{22D5302C-81C8-4ED5-97AE-A8630335ABCD}" dt="2022-09-13T04:29:57.573" v="42" actId="1076"/>
          <ac:spMkLst>
            <pc:docMk/>
            <pc:sldMk cId="3810259723" sldId="277"/>
            <ac:spMk id="36" creationId="{45EE1D44-4D80-0145-98A3-00D1AE3DD7FE}"/>
          </ac:spMkLst>
        </pc:spChg>
        <pc:picChg chg="mod">
          <ac:chgData name="B JW" userId="e1ee1aed1487e4d7" providerId="LiveId" clId="{22D5302C-81C8-4ED5-97AE-A8630335ABCD}" dt="2022-09-13T04:29:51.304" v="39" actId="1076"/>
          <ac:picMkLst>
            <pc:docMk/>
            <pc:sldMk cId="3810259723" sldId="277"/>
            <ac:picMk id="33" creationId="{B19C0794-DCF6-1705-AAC5-BC963C3264EF}"/>
          </ac:picMkLst>
        </pc:picChg>
      </pc:sldChg>
      <pc:sldChg chg="modSp mod setBg modNotesTx">
        <pc:chgData name="B JW" userId="e1ee1aed1487e4d7" providerId="LiveId" clId="{22D5302C-81C8-4ED5-97AE-A8630335ABCD}" dt="2022-09-13T05:31:24.754" v="586" actId="20577"/>
        <pc:sldMkLst>
          <pc:docMk/>
          <pc:sldMk cId="1001351615" sldId="278"/>
        </pc:sldMkLst>
        <pc:spChg chg="mod">
          <ac:chgData name="B JW" userId="e1ee1aed1487e4d7" providerId="LiveId" clId="{22D5302C-81C8-4ED5-97AE-A8630335ABCD}" dt="2022-09-13T04:30:24.037" v="48" actId="2711"/>
          <ac:spMkLst>
            <pc:docMk/>
            <pc:sldMk cId="1001351615" sldId="278"/>
            <ac:spMk id="36" creationId="{059D2217-3922-31A2-1AAE-5DA7D3073921}"/>
          </ac:spMkLst>
        </pc:spChg>
        <pc:spChg chg="mod">
          <ac:chgData name="B JW" userId="e1ee1aed1487e4d7" providerId="LiveId" clId="{22D5302C-81C8-4ED5-97AE-A8630335ABCD}" dt="2022-09-13T04:32:28.246" v="69" actId="1076"/>
          <ac:spMkLst>
            <pc:docMk/>
            <pc:sldMk cId="1001351615" sldId="278"/>
            <ac:spMk id="37" creationId="{96F4289E-2B7D-837B-4DDB-C2E875F8D7D9}"/>
          </ac:spMkLst>
        </pc:spChg>
        <pc:spChg chg="mod">
          <ac:chgData name="B JW" userId="e1ee1aed1487e4d7" providerId="LiveId" clId="{22D5302C-81C8-4ED5-97AE-A8630335ABCD}" dt="2022-09-13T04:30:24.037" v="48" actId="2711"/>
          <ac:spMkLst>
            <pc:docMk/>
            <pc:sldMk cId="1001351615" sldId="278"/>
            <ac:spMk id="39" creationId="{A0D94824-BBB0-518C-086D-4726B622CDE4}"/>
          </ac:spMkLst>
        </pc:spChg>
        <pc:spChg chg="mod">
          <ac:chgData name="B JW" userId="e1ee1aed1487e4d7" providerId="LiveId" clId="{22D5302C-81C8-4ED5-97AE-A8630335ABCD}" dt="2022-09-13T04:30:24.037" v="48" actId="2711"/>
          <ac:spMkLst>
            <pc:docMk/>
            <pc:sldMk cId="1001351615" sldId="278"/>
            <ac:spMk id="42" creationId="{ECF6E036-02D3-9279-D096-A677B488262B}"/>
          </ac:spMkLst>
        </pc:spChg>
        <pc:spChg chg="mod">
          <ac:chgData name="B JW" userId="e1ee1aed1487e4d7" providerId="LiveId" clId="{22D5302C-81C8-4ED5-97AE-A8630335ABCD}" dt="2022-09-13T04:30:24.037" v="48" actId="2711"/>
          <ac:spMkLst>
            <pc:docMk/>
            <pc:sldMk cId="1001351615" sldId="278"/>
            <ac:spMk id="43" creationId="{7284449B-E3E4-D7DE-2135-37ED2A72EC68}"/>
          </ac:spMkLst>
        </pc:spChg>
        <pc:spChg chg="mod">
          <ac:chgData name="B JW" userId="e1ee1aed1487e4d7" providerId="LiveId" clId="{22D5302C-81C8-4ED5-97AE-A8630335ABCD}" dt="2022-09-13T04:30:24.037" v="48" actId="2711"/>
          <ac:spMkLst>
            <pc:docMk/>
            <pc:sldMk cId="1001351615" sldId="278"/>
            <ac:spMk id="44" creationId="{C46D3111-8B2A-F536-79B5-6D0949A5BE12}"/>
          </ac:spMkLst>
        </pc:spChg>
      </pc:sldChg>
      <pc:sldChg chg="delSp modSp add mod modNotesTx">
        <pc:chgData name="B JW" userId="e1ee1aed1487e4d7" providerId="LiveId" clId="{22D5302C-81C8-4ED5-97AE-A8630335ABCD}" dt="2022-09-13T05:31:28.523" v="587" actId="20577"/>
        <pc:sldMkLst>
          <pc:docMk/>
          <pc:sldMk cId="1458479630" sldId="279"/>
        </pc:sldMkLst>
        <pc:spChg chg="mod">
          <ac:chgData name="B JW" userId="e1ee1aed1487e4d7" providerId="LiveId" clId="{22D5302C-81C8-4ED5-97AE-A8630335ABCD}" dt="2022-09-13T05:25:27.789" v="584" actId="1076"/>
          <ac:spMkLst>
            <pc:docMk/>
            <pc:sldMk cId="1458479630" sldId="279"/>
            <ac:spMk id="37" creationId="{96F4289E-2B7D-837B-4DDB-C2E875F8D7D9}"/>
          </ac:spMkLst>
        </pc:spChg>
        <pc:spChg chg="del">
          <ac:chgData name="B JW" userId="e1ee1aed1487e4d7" providerId="LiveId" clId="{22D5302C-81C8-4ED5-97AE-A8630335ABCD}" dt="2022-09-13T05:24:45.419" v="526" actId="478"/>
          <ac:spMkLst>
            <pc:docMk/>
            <pc:sldMk cId="1458479630" sldId="279"/>
            <ac:spMk id="42" creationId="{ECF6E036-02D3-9279-D096-A677B488262B}"/>
          </ac:spMkLst>
        </pc:spChg>
        <pc:spChg chg="del">
          <ac:chgData name="B JW" userId="e1ee1aed1487e4d7" providerId="LiveId" clId="{22D5302C-81C8-4ED5-97AE-A8630335ABCD}" dt="2022-09-13T05:24:46.423" v="528" actId="478"/>
          <ac:spMkLst>
            <pc:docMk/>
            <pc:sldMk cId="1458479630" sldId="279"/>
            <ac:spMk id="43" creationId="{7284449B-E3E4-D7DE-2135-37ED2A72EC68}"/>
          </ac:spMkLst>
        </pc:spChg>
        <pc:spChg chg="del">
          <ac:chgData name="B JW" userId="e1ee1aed1487e4d7" providerId="LiveId" clId="{22D5302C-81C8-4ED5-97AE-A8630335ABCD}" dt="2022-09-13T05:24:48.185" v="529" actId="478"/>
          <ac:spMkLst>
            <pc:docMk/>
            <pc:sldMk cId="1458479630" sldId="279"/>
            <ac:spMk id="44" creationId="{C46D3111-8B2A-F536-79B5-6D0949A5BE12}"/>
          </ac:spMkLst>
        </pc:spChg>
        <pc:picChg chg="del">
          <ac:chgData name="B JW" userId="e1ee1aed1487e4d7" providerId="LiveId" clId="{22D5302C-81C8-4ED5-97AE-A8630335ABCD}" dt="2022-09-13T05:24:45.998" v="527" actId="478"/>
          <ac:picMkLst>
            <pc:docMk/>
            <pc:sldMk cId="1458479630" sldId="279"/>
            <ac:picMk id="40" creationId="{8173E411-B385-D55D-7E1A-067FAEEB6F8C}"/>
          </ac:picMkLst>
        </pc:picChg>
        <pc:picChg chg="del">
          <ac:chgData name="B JW" userId="e1ee1aed1487e4d7" providerId="LiveId" clId="{22D5302C-81C8-4ED5-97AE-A8630335ABCD}" dt="2022-09-13T05:24:42.666" v="525" actId="478"/>
          <ac:picMkLst>
            <pc:docMk/>
            <pc:sldMk cId="1458479630" sldId="279"/>
            <ac:picMk id="41" creationId="{A793D208-B529-FA74-F852-2A9493531423}"/>
          </ac:picMkLst>
        </pc:picChg>
      </pc:sldChg>
      <pc:sldChg chg="modSp add del mod setBg">
        <pc:chgData name="B JW" userId="e1ee1aed1487e4d7" providerId="LiveId" clId="{22D5302C-81C8-4ED5-97AE-A8630335ABCD}" dt="2022-09-13T05:22:59.344" v="523" actId="47"/>
        <pc:sldMkLst>
          <pc:docMk/>
          <pc:sldMk cId="2078695002" sldId="279"/>
        </pc:sldMkLst>
        <pc:spChg chg="mod">
          <ac:chgData name="B JW" userId="e1ee1aed1487e4d7" providerId="LiveId" clId="{22D5302C-81C8-4ED5-97AE-A8630335ABCD}" dt="2022-09-13T04:41:00.806" v="470" actId="1076"/>
          <ac:spMkLst>
            <pc:docMk/>
            <pc:sldMk cId="2078695002" sldId="279"/>
            <ac:spMk id="28" creationId="{3D374EF4-ED4F-48AC-F989-20E6FAE42F3A}"/>
          </ac:spMkLst>
        </pc:spChg>
      </pc:sldChg>
      <pc:sldMasterChg chg="setBg modSldLayout">
        <pc:chgData name="B JW" userId="e1ee1aed1487e4d7" providerId="LiveId" clId="{22D5302C-81C8-4ED5-97AE-A8630335ABCD}" dt="2022-09-13T04:29:17.951" v="35"/>
        <pc:sldMasterMkLst>
          <pc:docMk/>
          <pc:sldMasterMk cId="0" sldId="2147483648"/>
        </pc:sldMasterMkLst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B JW" userId="e1ee1aed1487e4d7" providerId="LiveId" clId="{22D5302C-81C8-4ED5-97AE-A8630335ABCD}" dt="2022-09-13T04:29:17.951" v="35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cb77f7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24cb77f79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124cb77f79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7911ec0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1567911ec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7911ec0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1567911ec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186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7911ec0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1567911ec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3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7911ec0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1567911ec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738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7911ec0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1567911ec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9294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643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67911ec0f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1567911ec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67911ec0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1567911ec0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124cb77f799_0_1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2" name="Google Shape;32;g124cb77f799_0_19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4cb77f799_0_19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24cb77f799_0_19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24cb77f799_0_1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4cb77f799_0_2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g124cb77f799_0_20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24cb77f799_0_20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24cb77f799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124cb77f799_0_2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0" name="Google Shape;50;g124cb77f799_0_215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124cb77f799_0_215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24cb77f799_0_2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24cb77f799_0_2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g124cb77f799_0_2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g124cb77f799_0_2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24cb77f799_0_2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gradFill flip="none" rotWithShape="1"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g124cb77f799_0_17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Google Shape;12;g124cb77f799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cb77f799_0_1"/>
          <p:cNvSpPr txBox="1"/>
          <p:nvPr/>
        </p:nvSpPr>
        <p:spPr>
          <a:xfrm>
            <a:off x="6555668" y="4149070"/>
            <a:ext cx="51585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13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기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–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팀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김태현</a:t>
            </a:r>
            <a:r>
              <a:rPr lang="en-US" altLang="ko-KR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, </a:t>
            </a:r>
            <a:r>
              <a:rPr lang="ko-KR" altLang="en-US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방준원</a:t>
            </a:r>
            <a:r>
              <a:rPr lang="en-US" altLang="ko-KR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, </a:t>
            </a:r>
            <a:r>
              <a:rPr lang="ko-KR" altLang="en-US" sz="2000" b="1" i="0" u="none" strike="noStrike" cap="none" dirty="0" err="1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서예슬</a:t>
            </a:r>
            <a:r>
              <a:rPr lang="en-US" altLang="ko-KR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, 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이</a:t>
            </a:r>
            <a:r>
              <a:rPr lang="ko-KR" altLang="en-US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예지</a:t>
            </a:r>
            <a:r>
              <a:rPr lang="en-US" altLang="ko-KR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, </a:t>
            </a:r>
            <a:r>
              <a:rPr lang="ko-KR" altLang="en-US" sz="20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장기훈</a:t>
            </a:r>
            <a:endParaRPr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09" name="Google Shape;109;g124cb77f799_0_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39597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12" name="Google Shape;112;g124cb77f799_0_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국내 여행지 추천 </a:t>
            </a:r>
            <a:r>
              <a:rPr lang="en-US" altLang="ko-KR" sz="4000" b="1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‘</a:t>
            </a: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맞춤이</a:t>
            </a:r>
            <a:r>
              <a:rPr lang="en-US" altLang="ko-KR" sz="4000" b="1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’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9EF820-7B5E-54CA-1697-A56CB2F8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65" y="1278623"/>
            <a:ext cx="2792994" cy="27929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67911ec0f_0_28"/>
          <p:cNvSpPr/>
          <p:nvPr/>
        </p:nvSpPr>
        <p:spPr>
          <a:xfrm>
            <a:off x="198842" y="214190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30" name="Google Shape;230;g1567911ec0f_0_28"/>
          <p:cNvSpPr txBox="1"/>
          <p:nvPr/>
        </p:nvSpPr>
        <p:spPr>
          <a:xfrm>
            <a:off x="1114147" y="1271259"/>
            <a:ext cx="741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31" name="Google Shape;231;g1567911ec0f_0_28"/>
          <p:cNvSpPr txBox="1"/>
          <p:nvPr/>
        </p:nvSpPr>
        <p:spPr>
          <a:xfrm>
            <a:off x="74441" y="640760"/>
            <a:ext cx="6220500" cy="5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조회수&amp;</a:t>
            </a:r>
            <a:r>
              <a:rPr lang="ko-KR" sz="1800" b="1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평점</a:t>
            </a:r>
            <a:r>
              <a:rPr lang="ko-KR" sz="19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상위 TOP10</a:t>
            </a:r>
            <a:endParaRPr sz="1600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36" name="Google Shape;236;g1567911ec0f_0_28"/>
          <p:cNvSpPr txBox="1"/>
          <p:nvPr/>
        </p:nvSpPr>
        <p:spPr>
          <a:xfrm>
            <a:off x="198842" y="214178"/>
            <a:ext cx="339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4. 프로젝트 수행 결과</a:t>
            </a:r>
            <a:endParaRPr sz="14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37" name="Google Shape;237;g1567911ec0f_0_28"/>
          <p:cNvSpPr txBox="1"/>
          <p:nvPr/>
        </p:nvSpPr>
        <p:spPr>
          <a:xfrm>
            <a:off x="8609700" y="2588625"/>
            <a:ext cx="3218400" cy="2677616"/>
          </a:xfrm>
          <a:prstGeom prst="rect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바다, 산, </a:t>
            </a:r>
            <a:r>
              <a:rPr lang="ko-KR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강계곡</a:t>
            </a:r>
            <a:r>
              <a:rPr lang="ko-KR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순으로 가장 인기를 끌고 있는 것을 볼 수 있다. </a:t>
            </a:r>
            <a:endParaRPr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지역은 강원도, 경기도, 전라남도, 경상남도 순으로 인기를 얻었다. </a:t>
            </a:r>
            <a:endParaRPr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카테고리로 자연을 선호하며, 그래서 산과 바다를 함께 볼 수 있는 강원도가 가장 인기 있는 여행지로 꼽히는 것을 확인할 수 있다. </a:t>
            </a:r>
            <a:endParaRPr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pic>
        <p:nvPicPr>
          <p:cNvPr id="239" name="Google Shape;239;g1567911ec0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50" y="1944463"/>
            <a:ext cx="3810600" cy="33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567911ec0f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300" y="2066550"/>
            <a:ext cx="3989775" cy="33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567911ec0f_0_28"/>
          <p:cNvSpPr txBox="1"/>
          <p:nvPr/>
        </p:nvSpPr>
        <p:spPr>
          <a:xfrm>
            <a:off x="3109375" y="5317075"/>
            <a:ext cx="158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TOP10 카테고리</a:t>
            </a:r>
            <a:endParaRPr sz="1600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42" name="Google Shape;242;g1567911ec0f_0_28"/>
          <p:cNvSpPr txBox="1"/>
          <p:nvPr/>
        </p:nvSpPr>
        <p:spPr>
          <a:xfrm>
            <a:off x="7029000" y="5317075"/>
            <a:ext cx="158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TOP10 지역</a:t>
            </a:r>
            <a:endParaRPr sz="160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A3469-263B-C3F3-B58E-E1DDCCE4BF5C}"/>
              </a:ext>
            </a:extLst>
          </p:cNvPr>
          <p:cNvSpPr txBox="1"/>
          <p:nvPr/>
        </p:nvSpPr>
        <p:spPr>
          <a:xfrm>
            <a:off x="9289745" y="1944463"/>
            <a:ext cx="1982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결론</a:t>
            </a:r>
            <a:endParaRPr lang="ko-KR" altLang="en-US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7;p9">
            <a:extLst>
              <a:ext uri="{FF2B5EF4-FFF2-40B4-BE49-F238E27FC236}">
                <a16:creationId xmlns:a16="http://schemas.microsoft.com/office/drawing/2014/main" id="{110BA922-C33C-A574-775A-0FC91C0EF2D8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" name="Google Shape;248;p9">
            <a:extLst>
              <a:ext uri="{FF2B5EF4-FFF2-40B4-BE49-F238E27FC236}">
                <a16:creationId xmlns:a16="http://schemas.microsoft.com/office/drawing/2014/main" id="{EB173290-3735-4713-BA27-F7D782BBBA85}"/>
              </a:ext>
            </a:extLst>
          </p:cNvPr>
          <p:cNvSpPr txBox="1"/>
          <p:nvPr/>
        </p:nvSpPr>
        <p:spPr>
          <a:xfrm>
            <a:off x="610118" y="719323"/>
            <a:ext cx="95313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추천 알고리즘을 이용하여 카테고리</a:t>
            </a:r>
            <a:r>
              <a:rPr lang="en-US" altLang="ko-KR" sz="18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해시태그</a:t>
            </a:r>
            <a:r>
              <a:rPr lang="en-US" altLang="ko-KR" sz="18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)</a:t>
            </a:r>
            <a:r>
              <a:rPr lang="ko-KR" altLang="en-US" sz="1800" b="1" dirty="0" err="1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를</a:t>
            </a:r>
            <a:r>
              <a:rPr lang="ko-KR" altLang="en-US" sz="18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 기반으로 여행지를 추천</a:t>
            </a:r>
            <a:endParaRPr sz="1800" b="1" i="0" u="none" strike="noStrike" cap="none" dirty="0">
              <a:solidFill>
                <a:srgbClr val="323F4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" name="Google Shape;264;p9">
            <a:extLst>
              <a:ext uri="{FF2B5EF4-FFF2-40B4-BE49-F238E27FC236}">
                <a16:creationId xmlns:a16="http://schemas.microsoft.com/office/drawing/2014/main" id="{28D53ADB-75D9-9808-2894-6FDABE6CAEEC}"/>
              </a:ext>
            </a:extLst>
          </p:cNvPr>
          <p:cNvSpPr txBox="1"/>
          <p:nvPr/>
        </p:nvSpPr>
        <p:spPr>
          <a:xfrm>
            <a:off x="227347" y="240111"/>
            <a:ext cx="44481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4. 프로젝트 수행 결과</a:t>
            </a:r>
            <a:endParaRPr sz="14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4B8EF-BBB8-566A-673F-F256A26CC196}"/>
              </a:ext>
            </a:extLst>
          </p:cNvPr>
          <p:cNvSpPr txBox="1"/>
          <p:nvPr/>
        </p:nvSpPr>
        <p:spPr>
          <a:xfrm>
            <a:off x="763633" y="1283898"/>
            <a:ext cx="79987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dirty="0">
                <a:latin typeface="+mn-ea"/>
                <a:ea typeface="+mn-ea"/>
              </a:rPr>
              <a:t>1)</a:t>
            </a:r>
            <a:r>
              <a:rPr kumimoji="1" lang="ko-KR" altLang="en-US" sz="1700" dirty="0">
                <a:latin typeface="+mn-ea"/>
                <a:ea typeface="+mn-ea"/>
              </a:rPr>
              <a:t> 콘텐츠 기반 필터링</a:t>
            </a:r>
            <a:endParaRPr kumimoji="1" lang="en-US" altLang="ko-KR" sz="17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C23F1-3AC0-39F4-FDC1-F4BA4798F7F2}"/>
              </a:ext>
            </a:extLst>
          </p:cNvPr>
          <p:cNvSpPr txBox="1"/>
          <p:nvPr/>
        </p:nvSpPr>
        <p:spPr>
          <a:xfrm>
            <a:off x="1324331" y="2586297"/>
            <a:ext cx="1007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2"/>
                </a:solidFill>
                <a:latin typeface="+mn-ea"/>
                <a:ea typeface="+mn-ea"/>
              </a:rPr>
              <a:t>각</a:t>
            </a:r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kumimoji="1" lang="ko-KR" altLang="en-US" dirty="0" err="1">
                <a:solidFill>
                  <a:schemeClr val="bg2"/>
                </a:solidFill>
                <a:latin typeface="+mn-ea"/>
                <a:ea typeface="+mn-ea"/>
              </a:rPr>
              <a:t>해시태그별로</a:t>
            </a:r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 유사도를 </a:t>
            </a:r>
            <a:r>
              <a:rPr kumimoji="1" lang="ko-KR" altLang="en-US" dirty="0" err="1">
                <a:solidFill>
                  <a:schemeClr val="bg2"/>
                </a:solidFill>
                <a:latin typeface="+mn-ea"/>
                <a:ea typeface="+mn-ea"/>
              </a:rPr>
              <a:t>비교할때</a:t>
            </a:r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 코사인 유사도가 사용된다</a:t>
            </a:r>
            <a:endParaRPr kumimoji="1" lang="ko-Kore-KR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20B13-92B5-7497-3859-22FB8BB2D27E}"/>
              </a:ext>
            </a:extLst>
          </p:cNvPr>
          <p:cNvSpPr txBox="1"/>
          <p:nvPr/>
        </p:nvSpPr>
        <p:spPr>
          <a:xfrm>
            <a:off x="690017" y="2183008"/>
            <a:ext cx="899752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dirty="0">
                <a:latin typeface="+mn-ea"/>
                <a:ea typeface="+mn-ea"/>
              </a:rPr>
              <a:t> </a:t>
            </a:r>
            <a:r>
              <a:rPr kumimoji="1" lang="en-US" altLang="ko-KR" sz="1700" dirty="0">
                <a:latin typeface="+mn-ea"/>
                <a:ea typeface="+mn-ea"/>
              </a:rPr>
              <a:t>2)</a:t>
            </a:r>
            <a:r>
              <a:rPr kumimoji="1" lang="ko-KR" altLang="en-US" sz="1700" dirty="0">
                <a:latin typeface="+mn-ea"/>
                <a:ea typeface="+mn-ea"/>
              </a:rPr>
              <a:t> 장르 콘텐츠 유사도 측정</a:t>
            </a:r>
            <a:endParaRPr kumimoji="1" lang="ko-Kore-KR" altLang="en-US" sz="17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6B706-BDAE-2190-1062-D19ED7518402}"/>
              </a:ext>
            </a:extLst>
          </p:cNvPr>
          <p:cNvSpPr txBox="1"/>
          <p:nvPr/>
        </p:nvSpPr>
        <p:spPr>
          <a:xfrm>
            <a:off x="1107327" y="1745759"/>
            <a:ext cx="9893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2"/>
                </a:solidFill>
                <a:latin typeface="+mn-ea"/>
                <a:ea typeface="+mn-ea"/>
              </a:rPr>
              <a:t>사용자가</a:t>
            </a:r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 원하는 여행지의 카테고리</a:t>
            </a:r>
            <a:r>
              <a:rPr kumimoji="1" lang="en-US" altLang="ko-KR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해시태그를</a:t>
            </a:r>
            <a:r>
              <a:rPr kumimoji="1" lang="en-US" altLang="ko-KR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 최대 </a:t>
            </a:r>
            <a:r>
              <a:rPr kumimoji="1" lang="en-US" altLang="ko-KR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개 까지 선택하여 여행지를 사용자에게 추천해주는 방식</a:t>
            </a:r>
            <a:endParaRPr kumimoji="1" lang="ko-Kore-KR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6C272-DA34-BEBB-626C-217181B347B4}"/>
              </a:ext>
            </a:extLst>
          </p:cNvPr>
          <p:cNvSpPr txBox="1"/>
          <p:nvPr/>
        </p:nvSpPr>
        <p:spPr>
          <a:xfrm>
            <a:off x="1107327" y="2992766"/>
            <a:ext cx="91184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800" dirty="0">
                <a:latin typeface="+mn-ea"/>
                <a:ea typeface="+mn-ea"/>
              </a:rPr>
              <a:t>2</a:t>
            </a:r>
            <a:r>
              <a:rPr kumimoji="1" lang="en-US" altLang="ko-KR" sz="1800" dirty="0">
                <a:latin typeface="+mn-ea"/>
                <a:ea typeface="+mn-ea"/>
              </a:rPr>
              <a:t>.1)</a:t>
            </a:r>
            <a:r>
              <a:rPr kumimoji="1" lang="ko-Kore-KR" altLang="en-US" sz="1800" dirty="0">
                <a:latin typeface="+mn-ea"/>
                <a:ea typeface="+mn-ea"/>
              </a:rPr>
              <a:t>코사인</a:t>
            </a:r>
            <a:r>
              <a:rPr kumimoji="1" lang="ko-KR" altLang="en-US" sz="1800" dirty="0">
                <a:latin typeface="+mn-ea"/>
                <a:ea typeface="+mn-ea"/>
              </a:rPr>
              <a:t> 유사도</a:t>
            </a:r>
            <a:endParaRPr kumimoji="1" lang="en-US" altLang="ko-KR" sz="1800" dirty="0">
              <a:latin typeface="+mn-ea"/>
              <a:ea typeface="+mn-ea"/>
            </a:endParaRPr>
          </a:p>
          <a:p>
            <a:r>
              <a:rPr kumimoji="1" lang="ko-KR" altLang="en-US" dirty="0">
                <a:latin typeface="+mn-ea"/>
                <a:ea typeface="+mn-ea"/>
              </a:rPr>
              <a:t>    </a:t>
            </a:r>
            <a:endParaRPr kumimoji="1" lang="en-US" altLang="ko-KR" dirty="0">
              <a:latin typeface="+mn-ea"/>
              <a:ea typeface="+mn-ea"/>
            </a:endParaRPr>
          </a:p>
          <a:p>
            <a:r>
              <a:rPr kumimoji="1" lang="ko-KR" altLang="en-US" dirty="0">
                <a:solidFill>
                  <a:schemeClr val="bg2"/>
                </a:solidFill>
                <a:latin typeface="+mn-ea"/>
                <a:ea typeface="+mn-ea"/>
              </a:rPr>
              <a:t>벡터와 벡터 간의 유사도를 비교할 때 벡터의 크기보다는 상호 방향성이 얼마나 유사한지에 기반</a:t>
            </a:r>
            <a:endParaRPr kumimoji="1" lang="ko-Kore-KR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2BA9ED-ED63-8206-8B74-C93D7AB4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78" y="4690525"/>
            <a:ext cx="6144596" cy="1143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6C0FE-3E2D-DCD5-FAB5-5320FA491C45}"/>
              </a:ext>
            </a:extLst>
          </p:cNvPr>
          <p:cNvSpPr txBox="1"/>
          <p:nvPr/>
        </p:nvSpPr>
        <p:spPr>
          <a:xfrm>
            <a:off x="3255296" y="4069083"/>
            <a:ext cx="736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+mn-ea"/>
                <a:ea typeface="+mn-ea"/>
              </a:rPr>
              <a:t>두 벡터 </a:t>
            </a:r>
            <a:r>
              <a:rPr kumimoji="1" lang="en-US" altLang="ko-KR" dirty="0">
                <a:latin typeface="+mn-ea"/>
                <a:ea typeface="+mn-ea"/>
              </a:rPr>
              <a:t>A </a:t>
            </a:r>
            <a:r>
              <a:rPr kumimoji="1" lang="ko-KR" altLang="en-US" dirty="0">
                <a:latin typeface="+mn-ea"/>
                <a:ea typeface="+mn-ea"/>
              </a:rPr>
              <a:t>와 </a:t>
            </a:r>
            <a:r>
              <a:rPr kumimoji="1" lang="en-US" altLang="ko-KR" dirty="0">
                <a:latin typeface="+mn-ea"/>
                <a:ea typeface="+mn-ea"/>
              </a:rPr>
              <a:t>B</a:t>
            </a:r>
            <a:r>
              <a:rPr kumimoji="1" lang="ko-KR" altLang="en-US" dirty="0">
                <a:latin typeface="+mn-ea"/>
                <a:ea typeface="+mn-ea"/>
              </a:rPr>
              <a:t>의 내적 값은 다음과 같이 표현 가능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BE8D2C-1CBC-7E75-1914-E6317FA55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3" y="3955588"/>
            <a:ext cx="2594605" cy="5893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B48FBC-6B3C-9FAC-B2B1-0E465DA12F30}"/>
              </a:ext>
            </a:extLst>
          </p:cNvPr>
          <p:cNvSpPr txBox="1"/>
          <p:nvPr/>
        </p:nvSpPr>
        <p:spPr>
          <a:xfrm>
            <a:off x="2799835" y="4566176"/>
            <a:ext cx="6144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latin typeface="+mn-ea"/>
                <a:ea typeface="+mn-ea"/>
              </a:rPr>
              <a:t>따라서</a:t>
            </a:r>
            <a:r>
              <a:rPr kumimoji="1" lang="ko-KR" altLang="en-US" sz="1800" dirty="0">
                <a:latin typeface="+mn-ea"/>
                <a:ea typeface="+mn-ea"/>
              </a:rPr>
              <a:t> 유사도 </a:t>
            </a:r>
            <a:r>
              <a:rPr kumimoji="1" lang="en" altLang="ko-KR" sz="1800" dirty="0">
                <a:latin typeface="+mn-ea"/>
                <a:ea typeface="+mn-ea"/>
              </a:rPr>
              <a:t> </a:t>
            </a:r>
            <a:r>
              <a:rPr lang="en" altLang="ko-Kore-KR" sz="1800" dirty="0">
                <a:latin typeface="+mn-ea"/>
                <a:ea typeface="+mn-ea"/>
              </a:rPr>
              <a:t>cos</a:t>
            </a:r>
            <a:r>
              <a:rPr lang="el-GR" altLang="ko-Kore-KR" sz="1800" dirty="0">
                <a:latin typeface="+mn-ea"/>
                <a:ea typeface="+mn-ea"/>
              </a:rPr>
              <a:t>θ</a:t>
            </a:r>
            <a:r>
              <a:rPr lang="en" altLang="ko-Kore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는 다음과 같이 표현할 수 있다</a:t>
            </a:r>
            <a:br>
              <a:rPr lang="el-GR" altLang="ko-Kore-KR" dirty="0">
                <a:latin typeface="+mn-ea"/>
                <a:ea typeface="+mn-ea"/>
              </a:rPr>
            </a:br>
            <a:endParaRPr kumimoji="1" lang="ko-Kore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EA624-FB1D-88ED-6061-9892674F0697}"/>
              </a:ext>
            </a:extLst>
          </p:cNvPr>
          <p:cNvSpPr txBox="1"/>
          <p:nvPr/>
        </p:nvSpPr>
        <p:spPr>
          <a:xfrm>
            <a:off x="1416420" y="5690614"/>
            <a:ext cx="880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+mn-ea"/>
                <a:ea typeface="+mn-ea"/>
              </a:rPr>
              <a:t>-</a:t>
            </a:r>
            <a:r>
              <a:rPr kumimoji="1" lang="ko-KR" altLang="en-US" dirty="0">
                <a:latin typeface="+mn-ea"/>
                <a:ea typeface="+mn-ea"/>
              </a:rPr>
              <a:t>유저별로 원하는 카테고리</a:t>
            </a:r>
            <a:r>
              <a:rPr kumimoji="1" lang="en-US" altLang="ko-KR" dirty="0">
                <a:latin typeface="+mn-ea"/>
                <a:ea typeface="+mn-ea"/>
              </a:rPr>
              <a:t>(</a:t>
            </a:r>
            <a:r>
              <a:rPr kumimoji="1" lang="ko-KR" altLang="en-US" dirty="0">
                <a:latin typeface="+mn-ea"/>
                <a:ea typeface="+mn-ea"/>
              </a:rPr>
              <a:t>해시태그를</a:t>
            </a:r>
            <a:r>
              <a:rPr kumimoji="1" lang="en-US" altLang="ko-KR" dirty="0">
                <a:latin typeface="+mn-ea"/>
                <a:ea typeface="+mn-ea"/>
              </a:rPr>
              <a:t>)</a:t>
            </a:r>
            <a:r>
              <a:rPr kumimoji="1" lang="ko-KR" altLang="en-US" dirty="0">
                <a:latin typeface="+mn-ea"/>
                <a:ea typeface="+mn-ea"/>
              </a:rPr>
              <a:t> 추리고 그 태그들과 비슷한 여행지를 예측한다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92B4E-1899-BDAC-B2C7-2B193FBAE8F0}"/>
              </a:ext>
            </a:extLst>
          </p:cNvPr>
          <p:cNvSpPr txBox="1"/>
          <p:nvPr/>
        </p:nvSpPr>
        <p:spPr>
          <a:xfrm>
            <a:off x="227347" y="6092425"/>
            <a:ext cx="1173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b="1" dirty="0">
                <a:latin typeface="+mn-ea"/>
                <a:ea typeface="+mn-ea"/>
              </a:rPr>
              <a:t>카테고리</a:t>
            </a:r>
            <a:r>
              <a:rPr kumimoji="1" lang="en-US" altLang="ko-Kore-KR" sz="1800" b="1" dirty="0">
                <a:latin typeface="+mn-ea"/>
                <a:ea typeface="+mn-ea"/>
              </a:rPr>
              <a:t>(</a:t>
            </a:r>
            <a:r>
              <a:rPr kumimoji="1" lang="ko-KR" altLang="en-US" sz="1800" b="1" dirty="0">
                <a:latin typeface="+mn-ea"/>
                <a:ea typeface="+mn-ea"/>
              </a:rPr>
              <a:t>해시태그</a:t>
            </a:r>
            <a:r>
              <a:rPr kumimoji="1" lang="en-US" altLang="ko-KR" sz="1800" b="1" dirty="0">
                <a:latin typeface="+mn-ea"/>
                <a:ea typeface="+mn-ea"/>
              </a:rPr>
              <a:t>)</a:t>
            </a:r>
            <a:r>
              <a:rPr kumimoji="1" lang="ko-KR" altLang="en-US" sz="1800" b="1" dirty="0">
                <a:latin typeface="+mn-ea"/>
                <a:ea typeface="+mn-ea"/>
              </a:rPr>
              <a:t> 별로 유사도가 높은 순으로 추천</a:t>
            </a:r>
            <a:r>
              <a:rPr kumimoji="1" lang="ko-KR" altLang="en-US" sz="2000" dirty="0">
                <a:latin typeface="+mn-ea"/>
                <a:ea typeface="+mn-ea"/>
              </a:rPr>
              <a:t> </a:t>
            </a:r>
            <a:r>
              <a:rPr kumimoji="1" lang="en-US" altLang="ko-KR" sz="2000" dirty="0">
                <a:latin typeface="+mn-ea"/>
                <a:ea typeface="+mn-ea"/>
              </a:rPr>
              <a:t>-&gt;</a:t>
            </a:r>
            <a:r>
              <a:rPr kumimoji="1" lang="ko-KR" altLang="en-US" sz="2000" dirty="0">
                <a:latin typeface="+mn-ea"/>
                <a:ea typeface="+mn-ea"/>
              </a:rPr>
              <a:t> </a:t>
            </a:r>
            <a:r>
              <a:rPr kumimoji="1" lang="ko-KR" altLang="en-US" sz="1800" dirty="0">
                <a:latin typeface="+mn-ea"/>
                <a:ea typeface="+mn-ea"/>
              </a:rPr>
              <a:t>해시태그 내에서 사용자가 원하는 여행지 추천이 가능</a:t>
            </a:r>
            <a:endParaRPr kumimoji="1" lang="ko-Kore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14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7;p9">
            <a:extLst>
              <a:ext uri="{FF2B5EF4-FFF2-40B4-BE49-F238E27FC236}">
                <a16:creationId xmlns:a16="http://schemas.microsoft.com/office/drawing/2014/main" id="{023EC6B7-EE35-FF46-294D-901B1A260363}"/>
              </a:ext>
            </a:extLst>
          </p:cNvPr>
          <p:cNvSpPr/>
          <p:nvPr/>
        </p:nvSpPr>
        <p:spPr>
          <a:xfrm>
            <a:off x="227348" y="197137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8" name="Google Shape;248;p9">
            <a:extLst>
              <a:ext uri="{FF2B5EF4-FFF2-40B4-BE49-F238E27FC236}">
                <a16:creationId xmlns:a16="http://schemas.microsoft.com/office/drawing/2014/main" id="{3D374EF4-ED4F-48AC-F989-20E6FAE42F3A}"/>
              </a:ext>
            </a:extLst>
          </p:cNvPr>
          <p:cNvSpPr txBox="1"/>
          <p:nvPr/>
        </p:nvSpPr>
        <p:spPr>
          <a:xfrm>
            <a:off x="568421" y="691022"/>
            <a:ext cx="364151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추천시스템 </a:t>
            </a:r>
            <a:endParaRPr sz="1800" b="1" i="0" u="none" strike="noStrike" cap="none" dirty="0">
              <a:solidFill>
                <a:srgbClr val="323F4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9" name="Google Shape;261;p9">
            <a:extLst>
              <a:ext uri="{FF2B5EF4-FFF2-40B4-BE49-F238E27FC236}">
                <a16:creationId xmlns:a16="http://schemas.microsoft.com/office/drawing/2014/main" id="{DD821480-F771-85BE-F137-7448063D3505}"/>
              </a:ext>
            </a:extLst>
          </p:cNvPr>
          <p:cNvSpPr txBox="1"/>
          <p:nvPr/>
        </p:nvSpPr>
        <p:spPr>
          <a:xfrm>
            <a:off x="836189" y="1747392"/>
            <a:ext cx="8605014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Clr>
                <a:srgbClr val="3A3838"/>
              </a:buClr>
              <a:buSzPts val="1600"/>
            </a:pPr>
            <a:r>
              <a:rPr lang="ko-KR" altLang="en-US" dirty="0">
                <a:latin typeface="+mn-ea"/>
                <a:ea typeface="+mn-ea"/>
              </a:rPr>
              <a:t>여행지 관련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각 </a:t>
            </a:r>
            <a:r>
              <a:rPr lang="en" altLang="ko-KR" dirty="0">
                <a:latin typeface="+mn-ea"/>
                <a:ea typeface="+mn-ea"/>
              </a:rPr>
              <a:t>category </a:t>
            </a:r>
            <a:r>
              <a:rPr lang="ko-KR" altLang="en-US" dirty="0">
                <a:latin typeface="+mn-ea"/>
                <a:ea typeface="+mn-ea"/>
              </a:rPr>
              <a:t>정보를 벡터화</a:t>
            </a:r>
            <a:endParaRPr sz="14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1" name="Google Shape;264;p9">
            <a:extLst>
              <a:ext uri="{FF2B5EF4-FFF2-40B4-BE49-F238E27FC236}">
                <a16:creationId xmlns:a16="http://schemas.microsoft.com/office/drawing/2014/main" id="{396B07E2-6682-1F9E-56A2-C71792BFBDF1}"/>
              </a:ext>
            </a:extLst>
          </p:cNvPr>
          <p:cNvSpPr txBox="1"/>
          <p:nvPr/>
        </p:nvSpPr>
        <p:spPr>
          <a:xfrm>
            <a:off x="227348" y="228854"/>
            <a:ext cx="44481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4. 프로젝트 수행 결과</a:t>
            </a:r>
            <a:endParaRPr sz="14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65845C-4AC6-9BEA-84AE-15288E24A867}"/>
              </a:ext>
            </a:extLst>
          </p:cNvPr>
          <p:cNvSpPr txBox="1"/>
          <p:nvPr/>
        </p:nvSpPr>
        <p:spPr>
          <a:xfrm>
            <a:off x="836189" y="1410167"/>
            <a:ext cx="573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+mn-ea"/>
                <a:ea typeface="+mn-ea"/>
              </a:rPr>
              <a:t>사용자가 원하는 해시태그 </a:t>
            </a:r>
            <a:r>
              <a:rPr kumimoji="1" lang="ko-KR" altLang="en-US" dirty="0" err="1">
                <a:latin typeface="+mn-ea"/>
                <a:ea typeface="+mn-ea"/>
              </a:rPr>
              <a:t>선택후</a:t>
            </a:r>
            <a:r>
              <a:rPr kumimoji="1" lang="ko-KR" altLang="en-US" dirty="0">
                <a:latin typeface="+mn-ea"/>
                <a:ea typeface="+mn-ea"/>
              </a:rPr>
              <a:t> 해시태그와 유사한 여행지를 추천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19C0794-DCF6-1705-AAC5-BC963C32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32" y="2855378"/>
            <a:ext cx="5697128" cy="15264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BAFE9C7-DBEF-DA21-E51F-DA203D92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09" y="2359554"/>
            <a:ext cx="3427467" cy="3278154"/>
          </a:xfrm>
          <a:prstGeom prst="rect">
            <a:avLst/>
          </a:prstGeom>
        </p:spPr>
      </p:pic>
      <p:sp>
        <p:nvSpPr>
          <p:cNvPr id="35" name="오른쪽 화살표[R] 6">
            <a:extLst>
              <a:ext uri="{FF2B5EF4-FFF2-40B4-BE49-F238E27FC236}">
                <a16:creationId xmlns:a16="http://schemas.microsoft.com/office/drawing/2014/main" id="{1EEC9FFE-91D7-68AE-B8D3-A850187340F0}"/>
              </a:ext>
            </a:extLst>
          </p:cNvPr>
          <p:cNvSpPr/>
          <p:nvPr/>
        </p:nvSpPr>
        <p:spPr>
          <a:xfrm>
            <a:off x="4321703" y="3429000"/>
            <a:ext cx="1435951" cy="59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EE1D44-4D80-0145-98A3-00D1AE3DD7FE}"/>
              </a:ext>
            </a:extLst>
          </p:cNvPr>
          <p:cNvSpPr txBox="1"/>
          <p:nvPr/>
        </p:nvSpPr>
        <p:spPr>
          <a:xfrm>
            <a:off x="4209937" y="2604277"/>
            <a:ext cx="19387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700" dirty="0" err="1">
                <a:latin typeface="+mn-ea"/>
                <a:ea typeface="+mn-ea"/>
              </a:rPr>
              <a:t>CountVectorizer</a:t>
            </a:r>
            <a:endParaRPr lang="en" altLang="ko-Kore-KR" sz="1700" dirty="0">
              <a:latin typeface="+mn-ea"/>
              <a:ea typeface="+mn-ea"/>
            </a:endParaRPr>
          </a:p>
          <a:p>
            <a:r>
              <a:rPr kumimoji="1" lang="en-US" altLang="ko-Kore-KR" sz="1700" dirty="0" err="1">
                <a:latin typeface="+mn-ea"/>
                <a:ea typeface="+mn-ea"/>
              </a:rPr>
              <a:t>Cosine_Similarity</a:t>
            </a:r>
            <a:endParaRPr kumimoji="1" lang="ko-Kore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2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47;p9">
            <a:extLst>
              <a:ext uri="{FF2B5EF4-FFF2-40B4-BE49-F238E27FC236}">
                <a16:creationId xmlns:a16="http://schemas.microsoft.com/office/drawing/2014/main" id="{059D2217-3922-31A2-1AAE-5DA7D3073921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7" name="Google Shape;248;p9">
            <a:extLst>
              <a:ext uri="{FF2B5EF4-FFF2-40B4-BE49-F238E27FC236}">
                <a16:creationId xmlns:a16="http://schemas.microsoft.com/office/drawing/2014/main" id="{96F4289E-2B7D-837B-4DDB-C2E875F8D7D9}"/>
              </a:ext>
            </a:extLst>
          </p:cNvPr>
          <p:cNvSpPr txBox="1"/>
          <p:nvPr/>
        </p:nvSpPr>
        <p:spPr>
          <a:xfrm>
            <a:off x="575775" y="589096"/>
            <a:ext cx="36456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추천시스템</a:t>
            </a:r>
            <a:endParaRPr sz="1800" b="1" i="0" u="none" strike="noStrike" cap="none" dirty="0">
              <a:solidFill>
                <a:srgbClr val="323F4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9" name="Google Shape;264;p9">
            <a:extLst>
              <a:ext uri="{FF2B5EF4-FFF2-40B4-BE49-F238E27FC236}">
                <a16:creationId xmlns:a16="http://schemas.microsoft.com/office/drawing/2014/main" id="{A0D94824-BBB0-518C-086D-4726B622CDE4}"/>
              </a:ext>
            </a:extLst>
          </p:cNvPr>
          <p:cNvSpPr txBox="1"/>
          <p:nvPr/>
        </p:nvSpPr>
        <p:spPr>
          <a:xfrm>
            <a:off x="227348" y="185794"/>
            <a:ext cx="44481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4. 프로젝트 수행 결과</a:t>
            </a:r>
            <a:endParaRPr sz="14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173E411-B385-D55D-7E1A-067FAEEB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21" y="3011109"/>
            <a:ext cx="5386704" cy="343180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793D208-B529-FA74-F852-2A949353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42" y="1355487"/>
            <a:ext cx="4925585" cy="35931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F6E036-02D3-9279-D096-A677B488262B}"/>
              </a:ext>
            </a:extLst>
          </p:cNvPr>
          <p:cNvSpPr txBox="1"/>
          <p:nvPr/>
        </p:nvSpPr>
        <p:spPr>
          <a:xfrm>
            <a:off x="5527872" y="551819"/>
            <a:ext cx="6088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800" dirty="0">
                <a:latin typeface="+mn-ea"/>
                <a:ea typeface="+mn-ea"/>
              </a:rPr>
              <a:t>-</a:t>
            </a:r>
            <a:r>
              <a:rPr kumimoji="1" lang="ko-Kore-KR" altLang="en-US" sz="1800" dirty="0">
                <a:latin typeface="+mn-ea"/>
                <a:ea typeface="+mn-ea"/>
              </a:rPr>
              <a:t>사용자는</a:t>
            </a:r>
            <a:r>
              <a:rPr kumimoji="1" lang="ko-KR" altLang="en-US" sz="1800" dirty="0">
                <a:latin typeface="+mn-ea"/>
                <a:ea typeface="+mn-ea"/>
              </a:rPr>
              <a:t> 자기가 </a:t>
            </a:r>
            <a:r>
              <a:rPr kumimoji="1" lang="ko-KR" altLang="en-US" sz="1800" dirty="0" err="1">
                <a:latin typeface="+mn-ea"/>
                <a:ea typeface="+mn-ea"/>
              </a:rPr>
              <a:t>가고싶어하는</a:t>
            </a:r>
            <a:r>
              <a:rPr kumimoji="1" lang="ko-KR" altLang="en-US" sz="1800" dirty="0">
                <a:latin typeface="+mn-ea"/>
                <a:ea typeface="+mn-ea"/>
              </a:rPr>
              <a:t> 여행지의      </a:t>
            </a:r>
            <a:endParaRPr kumimoji="1" lang="en-US" altLang="ko-KR" sz="1800" dirty="0">
              <a:latin typeface="+mn-ea"/>
              <a:ea typeface="+mn-ea"/>
            </a:endParaRPr>
          </a:p>
          <a:p>
            <a:r>
              <a:rPr kumimoji="1" lang="ko-KR" altLang="en-US" sz="1800" dirty="0">
                <a:latin typeface="+mn-ea"/>
                <a:ea typeface="+mn-ea"/>
              </a:rPr>
              <a:t> 해시태그를 </a:t>
            </a:r>
            <a:r>
              <a:rPr kumimoji="1" lang="en-US" altLang="ko-KR" sz="1800" dirty="0">
                <a:latin typeface="+mn-ea"/>
                <a:ea typeface="+mn-ea"/>
              </a:rPr>
              <a:t>1</a:t>
            </a:r>
            <a:r>
              <a:rPr kumimoji="1" lang="ko-KR" altLang="en-US" sz="1800" dirty="0">
                <a:latin typeface="+mn-ea"/>
                <a:ea typeface="+mn-ea"/>
              </a:rPr>
              <a:t>개 </a:t>
            </a:r>
            <a:r>
              <a:rPr kumimoji="1" lang="en-US" altLang="ko-KR" sz="1800" dirty="0">
                <a:latin typeface="+mn-ea"/>
                <a:ea typeface="+mn-ea"/>
              </a:rPr>
              <a:t>or 2</a:t>
            </a:r>
            <a:r>
              <a:rPr kumimoji="1" lang="ko-KR" altLang="en-US" sz="1800" dirty="0">
                <a:latin typeface="+mn-ea"/>
                <a:ea typeface="+mn-ea"/>
              </a:rPr>
              <a:t>개 </a:t>
            </a:r>
            <a:r>
              <a:rPr kumimoji="1" lang="en-US" altLang="ko-KR" sz="1800" dirty="0">
                <a:latin typeface="+mn-ea"/>
                <a:ea typeface="+mn-ea"/>
              </a:rPr>
              <a:t>or 3</a:t>
            </a:r>
            <a:r>
              <a:rPr kumimoji="1" lang="ko-KR" altLang="en-US" sz="1800" dirty="0">
                <a:latin typeface="+mn-ea"/>
                <a:ea typeface="+mn-ea"/>
              </a:rPr>
              <a:t>개를 선택한다</a:t>
            </a:r>
            <a:endParaRPr kumimoji="1" lang="en-US" altLang="ko-KR" sz="1800" dirty="0">
              <a:latin typeface="+mn-ea"/>
              <a:ea typeface="+mn-ea"/>
            </a:endParaRPr>
          </a:p>
          <a:p>
            <a:endParaRPr kumimoji="1" lang="en-US" altLang="ko-Kore-KR" sz="1800" dirty="0">
              <a:latin typeface="+mn-ea"/>
              <a:ea typeface="+mn-ea"/>
            </a:endParaRPr>
          </a:p>
          <a:p>
            <a:r>
              <a:rPr kumimoji="1" lang="en-US" altLang="ko-KR" sz="1800" dirty="0">
                <a:latin typeface="+mn-ea"/>
                <a:ea typeface="+mn-ea"/>
              </a:rPr>
              <a:t>-</a:t>
            </a:r>
            <a:r>
              <a:rPr kumimoji="1" lang="ko-KR" altLang="en-US" sz="1800" dirty="0">
                <a:latin typeface="+mn-ea"/>
                <a:ea typeface="+mn-ea"/>
              </a:rPr>
              <a:t>조건문을 사용해서 사용자의 선택에 따라서</a:t>
            </a:r>
            <a:endParaRPr kumimoji="1" lang="en-US" altLang="ko-KR" sz="1800" dirty="0">
              <a:latin typeface="+mn-ea"/>
              <a:ea typeface="+mn-ea"/>
            </a:endParaRPr>
          </a:p>
          <a:p>
            <a:r>
              <a:rPr kumimoji="1" lang="ko-KR" altLang="en-US" sz="1800" dirty="0">
                <a:latin typeface="+mn-ea"/>
                <a:ea typeface="+mn-ea"/>
              </a:rPr>
              <a:t> 다른 결과를 만들어 낼 수 있다</a:t>
            </a:r>
            <a:endParaRPr kumimoji="1" lang="en-US" altLang="ko-KR" sz="1800" dirty="0">
              <a:latin typeface="+mn-ea"/>
              <a:ea typeface="+mn-ea"/>
            </a:endParaRPr>
          </a:p>
          <a:p>
            <a:endParaRPr kumimoji="1" lang="en-US" altLang="ko-Kore-KR" sz="1800" dirty="0">
              <a:latin typeface="+mn-ea"/>
              <a:ea typeface="+mn-ea"/>
            </a:endParaRPr>
          </a:p>
          <a:p>
            <a:r>
              <a:rPr kumimoji="1" lang="en-US" altLang="ko-KR" sz="1800" dirty="0">
                <a:latin typeface="+mn-ea"/>
                <a:ea typeface="+mn-ea"/>
              </a:rPr>
              <a:t>-</a:t>
            </a:r>
            <a:r>
              <a:rPr kumimoji="1" lang="ko-KR" altLang="en-US" sz="1800" dirty="0">
                <a:latin typeface="+mn-ea"/>
                <a:ea typeface="+mn-ea"/>
              </a:rPr>
              <a:t>여러 태그들이 </a:t>
            </a:r>
            <a:r>
              <a:rPr kumimoji="1" lang="ko-KR" altLang="en-US" sz="1800" dirty="0" err="1">
                <a:latin typeface="+mn-ea"/>
                <a:ea typeface="+mn-ea"/>
              </a:rPr>
              <a:t>선택될경우</a:t>
            </a:r>
            <a:r>
              <a:rPr kumimoji="1" lang="ko-KR" altLang="en-US" sz="1800" dirty="0">
                <a:latin typeface="+mn-ea"/>
                <a:ea typeface="+mn-ea"/>
              </a:rPr>
              <a:t> </a:t>
            </a:r>
            <a:r>
              <a:rPr kumimoji="1" lang="ko-KR" altLang="en-US" sz="1800" dirty="0" err="1">
                <a:latin typeface="+mn-ea"/>
                <a:ea typeface="+mn-ea"/>
              </a:rPr>
              <a:t>유사도값</a:t>
            </a:r>
            <a:r>
              <a:rPr kumimoji="1" lang="ko-KR" altLang="en-US" sz="1800" dirty="0">
                <a:latin typeface="+mn-ea"/>
                <a:ea typeface="+mn-ea"/>
              </a:rPr>
              <a:t> 을 합하여</a:t>
            </a:r>
            <a:endParaRPr kumimoji="1" lang="en-US" altLang="ko-KR" sz="1800" dirty="0">
              <a:latin typeface="+mn-ea"/>
              <a:ea typeface="+mn-ea"/>
            </a:endParaRPr>
          </a:p>
          <a:p>
            <a:r>
              <a:rPr kumimoji="1" lang="ko-KR" altLang="en-US" sz="1800" dirty="0">
                <a:latin typeface="+mn-ea"/>
                <a:ea typeface="+mn-ea"/>
              </a:rPr>
              <a:t> 태그와 가장 유사한 여행지를 추천해 줄 수 있다</a:t>
            </a:r>
            <a:endParaRPr kumimoji="1" lang="en-US" altLang="ko-KR" sz="1800" dirty="0">
              <a:latin typeface="+mn-ea"/>
              <a:ea typeface="+mn-ea"/>
            </a:endParaRPr>
          </a:p>
          <a:p>
            <a:r>
              <a:rPr kumimoji="1" lang="ko-KR" altLang="en-US" sz="1800" dirty="0">
                <a:latin typeface="+mn-ea"/>
                <a:ea typeface="+mn-ea"/>
              </a:rPr>
              <a:t>   </a:t>
            </a:r>
            <a:endParaRPr kumimoji="1" lang="ko-Kore-KR" altLang="en-US" sz="1800" dirty="0">
              <a:latin typeface="+mn-ea"/>
              <a:ea typeface="+mn-ea"/>
            </a:endParaRPr>
          </a:p>
        </p:txBody>
      </p:sp>
      <p:sp>
        <p:nvSpPr>
          <p:cNvPr id="43" name="오른쪽 화살표[R] 14">
            <a:extLst>
              <a:ext uri="{FF2B5EF4-FFF2-40B4-BE49-F238E27FC236}">
                <a16:creationId xmlns:a16="http://schemas.microsoft.com/office/drawing/2014/main" id="{7284449B-E3E4-D7DE-2135-37ED2A72EC68}"/>
              </a:ext>
            </a:extLst>
          </p:cNvPr>
          <p:cNvSpPr/>
          <p:nvPr/>
        </p:nvSpPr>
        <p:spPr>
          <a:xfrm>
            <a:off x="5665321" y="3720859"/>
            <a:ext cx="555175" cy="72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6D3111-8B2A-F536-79B5-6D0949A5BE12}"/>
              </a:ext>
            </a:extLst>
          </p:cNvPr>
          <p:cNvSpPr txBox="1"/>
          <p:nvPr/>
        </p:nvSpPr>
        <p:spPr>
          <a:xfrm>
            <a:off x="2213182" y="5919691"/>
            <a:ext cx="492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+mn-ea"/>
                <a:ea typeface="+mn-ea"/>
              </a:rPr>
              <a:t>사용자가 태그 선택에 있어서 어려움이 있지 않도록</a:t>
            </a:r>
            <a:endParaRPr kumimoji="1" lang="en-US" altLang="ko-KR" dirty="0">
              <a:latin typeface="+mn-ea"/>
              <a:ea typeface="+mn-ea"/>
            </a:endParaRPr>
          </a:p>
          <a:p>
            <a:r>
              <a:rPr kumimoji="1" lang="ko-KR" altLang="en-US" dirty="0">
                <a:latin typeface="+mn-ea"/>
                <a:ea typeface="+mn-ea"/>
              </a:rPr>
              <a:t>  체크박스를 이용해서 간편하게 </a:t>
            </a:r>
            <a:r>
              <a:rPr kumimoji="1" lang="ko-KR" altLang="en-US" dirty="0" err="1">
                <a:latin typeface="+mn-ea"/>
                <a:ea typeface="+mn-ea"/>
              </a:rPr>
              <a:t>체크할수있도록</a:t>
            </a:r>
            <a:r>
              <a:rPr kumimoji="1" lang="ko-KR" altLang="en-US" dirty="0">
                <a:latin typeface="+mn-ea"/>
                <a:ea typeface="+mn-ea"/>
              </a:rPr>
              <a:t> 함</a:t>
            </a:r>
            <a:endParaRPr kumimoji="1"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3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47;p9">
            <a:extLst>
              <a:ext uri="{FF2B5EF4-FFF2-40B4-BE49-F238E27FC236}">
                <a16:creationId xmlns:a16="http://schemas.microsoft.com/office/drawing/2014/main" id="{059D2217-3922-31A2-1AAE-5DA7D3073921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7" name="Google Shape;248;p9">
            <a:extLst>
              <a:ext uri="{FF2B5EF4-FFF2-40B4-BE49-F238E27FC236}">
                <a16:creationId xmlns:a16="http://schemas.microsoft.com/office/drawing/2014/main" id="{96F4289E-2B7D-837B-4DDB-C2E875F8D7D9}"/>
              </a:ext>
            </a:extLst>
          </p:cNvPr>
          <p:cNvSpPr txBox="1"/>
          <p:nvPr/>
        </p:nvSpPr>
        <p:spPr>
          <a:xfrm>
            <a:off x="2451409" y="2888540"/>
            <a:ext cx="74496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6000" b="1" dirty="0">
                <a:solidFill>
                  <a:srgbClr val="323F4F"/>
                </a:solidFill>
                <a:latin typeface="+mn-ea"/>
                <a:ea typeface="+mn-ea"/>
                <a:cs typeface="Calibri"/>
                <a:sym typeface="Calibri"/>
              </a:rPr>
              <a:t>프로젝트 시연 영상</a:t>
            </a:r>
            <a:endParaRPr sz="6000" b="1" i="0" u="none" strike="noStrike" cap="none" dirty="0">
              <a:solidFill>
                <a:srgbClr val="323F4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9" name="Google Shape;264;p9">
            <a:extLst>
              <a:ext uri="{FF2B5EF4-FFF2-40B4-BE49-F238E27FC236}">
                <a16:creationId xmlns:a16="http://schemas.microsoft.com/office/drawing/2014/main" id="{A0D94824-BBB0-518C-086D-4726B622CDE4}"/>
              </a:ext>
            </a:extLst>
          </p:cNvPr>
          <p:cNvSpPr txBox="1"/>
          <p:nvPr/>
        </p:nvSpPr>
        <p:spPr>
          <a:xfrm>
            <a:off x="227348" y="185794"/>
            <a:ext cx="44481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4. 프로젝트 수행 결과</a:t>
            </a:r>
            <a:endParaRPr sz="14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47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227348" y="13593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14" name="Google Shape;314;p13"/>
          <p:cNvSpPr txBox="1"/>
          <p:nvPr/>
        </p:nvSpPr>
        <p:spPr>
          <a:xfrm>
            <a:off x="227348" y="135938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n-ea"/>
                <a:ea typeface="+mn-ea"/>
              </a:rPr>
              <a:t>5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. 자체 평가 의견</a:t>
            </a:r>
            <a:endParaRPr sz="2400" b="1" i="0" u="none" strike="noStrike" cap="none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5" y="1107300"/>
            <a:ext cx="396175" cy="5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6296549" y="1485945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1. 프로젝트 개요</a:t>
            </a:r>
            <a:endParaRPr sz="2800" b="1" i="0" u="none" strike="noStrike" cap="none" dirty="0">
              <a:solidFill>
                <a:srgbClr val="3F3F3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2. 프로젝트 팀 구성 및 역할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3. 프로젝트 수행 절차 및 방법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4. 프로젝트 수행 결과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Calibri"/>
                <a:sym typeface="Calibri"/>
              </a:rPr>
              <a:t>5. 자체 평가 의견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0" y="1107200"/>
            <a:ext cx="5231700" cy="575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목차</a:t>
            </a:r>
            <a:endParaRPr sz="1400" b="1" i="0" u="none" strike="noStrike" cap="none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227347" y="249230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227347" y="249230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프로젝트 개요</a:t>
            </a:r>
            <a:endParaRPr sz="1400" b="1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050303" y="2250272"/>
            <a:ext cx="1009139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코로나</a:t>
            </a:r>
            <a:r>
              <a:rPr lang="en-US" altLang="ko-KR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19</a:t>
            </a:r>
            <a:r>
              <a:rPr lang="ko-KR" altLang="en-US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가 전 세계로 확산됨에 따라 세계적으로 특별여행 주의보가 내려졌다</a:t>
            </a:r>
            <a:r>
              <a:rPr lang="en-US" altLang="ko-KR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r>
              <a:rPr lang="ko-KR" altLang="en-US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그로 인해 해외여행은 제한이 되고 해외여행을 즐기던 사람들은 국내여행으로 발길을 돌리기 시작했다</a:t>
            </a:r>
            <a:r>
              <a:rPr lang="en-US" altLang="ko-KR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800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또한 </a:t>
            </a:r>
            <a:r>
              <a:rPr lang="en-US" altLang="ko-KR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SNS</a:t>
            </a:r>
            <a:r>
              <a:rPr lang="ko-KR" altLang="en-US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가 활발해진 현대사회에서 다양한 여행지에 노출이 되고 선택의 폭이 넓어짐에 따라  여행지의 선택에 어려움을 겪는 사람들이 증가하기 시작하였다</a:t>
            </a:r>
            <a:r>
              <a:rPr lang="en-US" altLang="ko-KR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  <a:endParaRPr lang="ko-KR" altLang="en-US" sz="1800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이러한 어려움을 호소하는 사람들을 위해 우리는 사용자가 선호하는 취향에 따른 국내여행지를 추천해 주는 디지털 플랫폼을 구현하였다</a:t>
            </a:r>
            <a:r>
              <a:rPr lang="en-US" altLang="ko-KR" sz="1800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" name="Google Shape;203;g1567911ec0f_0_49">
            <a:extLst>
              <a:ext uri="{FF2B5EF4-FFF2-40B4-BE49-F238E27FC236}">
                <a16:creationId xmlns:a16="http://schemas.microsoft.com/office/drawing/2014/main" id="{686B548A-C592-F3D0-B629-B60692C6E147}"/>
              </a:ext>
            </a:extLst>
          </p:cNvPr>
          <p:cNvSpPr txBox="1"/>
          <p:nvPr/>
        </p:nvSpPr>
        <p:spPr>
          <a:xfrm>
            <a:off x="227347" y="553905"/>
            <a:ext cx="62205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목적</a:t>
            </a:r>
            <a:endParaRPr sz="1800"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255304" y="236315"/>
            <a:ext cx="11736000" cy="6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219014" y="236315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프로젝트 개요</a:t>
            </a:r>
            <a:endParaRPr sz="1400" b="1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050303" y="1178854"/>
            <a:ext cx="448936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개발환경</a:t>
            </a:r>
            <a:endParaRPr lang="en-US" altLang="ko-KR" sz="1600" b="1" dirty="0">
              <a:latin typeface="+mn-ea"/>
              <a:ea typeface="+mn-ea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n-ea"/>
                <a:ea typeface="+mn-ea"/>
              </a:rPr>
              <a:t>Flask, </a:t>
            </a:r>
            <a:r>
              <a:rPr lang="ko-KR" altLang="en-US" sz="1600" dirty="0">
                <a:latin typeface="+mn-ea"/>
                <a:ea typeface="+mn-ea"/>
              </a:rPr>
              <a:t>추천시스템 </a:t>
            </a:r>
            <a:r>
              <a:rPr lang="en-US" altLang="ko-KR" sz="1600" dirty="0">
                <a:latin typeface="+mn-ea"/>
                <a:ea typeface="+mn-ea"/>
              </a:rPr>
              <a:t>– Visual Studio Code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n-ea"/>
                <a:ea typeface="+mn-ea"/>
              </a:rPr>
              <a:t>데이터 수집 관련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dirty="0" err="1">
                <a:latin typeface="+mn-ea"/>
                <a:ea typeface="+mn-ea"/>
              </a:rPr>
              <a:t>Colab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Jupyter</a:t>
            </a:r>
            <a:r>
              <a:rPr lang="en-US" altLang="ko-KR" sz="1600" dirty="0">
                <a:latin typeface="+mn-ea"/>
                <a:ea typeface="+mn-ea"/>
              </a:rPr>
              <a:t> Notebook</a:t>
            </a:r>
          </a:p>
        </p:txBody>
      </p:sp>
      <p:sp>
        <p:nvSpPr>
          <p:cNvPr id="6" name="Google Shape;141;p4">
            <a:extLst>
              <a:ext uri="{FF2B5EF4-FFF2-40B4-BE49-F238E27FC236}">
                <a16:creationId xmlns:a16="http://schemas.microsoft.com/office/drawing/2014/main" id="{1772C951-3CEE-783A-8E3D-830706401CF2}"/>
              </a:ext>
            </a:extLst>
          </p:cNvPr>
          <p:cNvSpPr/>
          <p:nvPr/>
        </p:nvSpPr>
        <p:spPr>
          <a:xfrm>
            <a:off x="680584" y="3390898"/>
            <a:ext cx="1009139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dirty="0">
                <a:latin typeface="+mn-ea"/>
                <a:ea typeface="+mn-ea"/>
              </a:rPr>
              <a:t>프로젝트 구조</a:t>
            </a:r>
            <a:endParaRPr lang="en-US" altLang="ko-KR" sz="1600" b="1" dirty="0"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1E49510-CFA4-DCF0-A87C-883028374978}"/>
              </a:ext>
            </a:extLst>
          </p:cNvPr>
          <p:cNvGrpSpPr/>
          <p:nvPr/>
        </p:nvGrpSpPr>
        <p:grpSpPr>
          <a:xfrm>
            <a:off x="1978744" y="4096602"/>
            <a:ext cx="7495072" cy="1970539"/>
            <a:chOff x="1246300" y="4096602"/>
            <a:chExt cx="7495072" cy="197053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8A0E3E8-A40D-FEFA-6D38-36250381A852}"/>
                </a:ext>
              </a:extLst>
            </p:cNvPr>
            <p:cNvGrpSpPr/>
            <p:nvPr/>
          </p:nvGrpSpPr>
          <p:grpSpPr>
            <a:xfrm>
              <a:off x="2550102" y="4096602"/>
              <a:ext cx="6191270" cy="1970539"/>
              <a:chOff x="680584" y="4210137"/>
              <a:chExt cx="6191270" cy="197053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5B51A9B-B5B3-91F8-29D5-186DFA858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584" y="4717575"/>
                <a:ext cx="1652916" cy="461625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C32AA7E-2935-AA74-1E4C-D56EB5CD0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584" y="5378861"/>
                <a:ext cx="1534573" cy="80181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6C30BC-9A1F-4E45-9A07-8C1DC306871F}"/>
                  </a:ext>
                </a:extLst>
              </p:cNvPr>
              <p:cNvSpPr txBox="1"/>
              <p:nvPr/>
            </p:nvSpPr>
            <p:spPr>
              <a:xfrm>
                <a:off x="875215" y="4210137"/>
                <a:ext cx="1145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+mn-ea"/>
                    <a:ea typeface="+mn-ea"/>
                  </a:rPr>
                  <a:t>데이터 수집</a:t>
                </a: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8CF097A-7607-5316-9E74-8843615A9B1C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2794805" y="5075891"/>
                <a:ext cx="2082925" cy="391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54B9D01D-A868-F07F-3D0E-BE7334BE20DA}"/>
                  </a:ext>
                </a:extLst>
              </p:cNvPr>
              <p:cNvCxnSpPr>
                <a:cxnSpLocks/>
                <a:stCxn id="5" idx="3"/>
                <a:endCxn id="13" idx="1"/>
              </p:cNvCxnSpPr>
              <p:nvPr/>
            </p:nvCxnSpPr>
            <p:spPr>
              <a:xfrm flipV="1">
                <a:off x="2215157" y="5467672"/>
                <a:ext cx="2662573" cy="312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A28D8C65-3917-3676-1B02-A40236F21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7730" y="5005384"/>
                <a:ext cx="1652916" cy="924576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8E1F98-D419-686D-2D13-95B1A039CBC0}"/>
                  </a:ext>
                </a:extLst>
              </p:cNvPr>
              <p:cNvSpPr txBox="1"/>
              <p:nvPr/>
            </p:nvSpPr>
            <p:spPr>
              <a:xfrm>
                <a:off x="4726367" y="4331007"/>
                <a:ext cx="2145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+mn-ea"/>
                    <a:ea typeface="+mn-ea"/>
                  </a:rPr>
                  <a:t>추천시스템 및</a:t>
                </a:r>
                <a:r>
                  <a:rPr lang="en-US" altLang="ko-KR" dirty="0">
                    <a:latin typeface="+mn-ea"/>
                    <a:ea typeface="+mn-ea"/>
                  </a:rPr>
                  <a:t>Web </a:t>
                </a:r>
                <a:r>
                  <a:rPr lang="ko-KR" altLang="en-US" dirty="0">
                    <a:latin typeface="+mn-ea"/>
                    <a:ea typeface="+mn-ea"/>
                  </a:rPr>
                  <a:t>구현 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92D4351-6D95-865A-5A37-281C4AB8D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9343" y="4638784"/>
                <a:ext cx="1439811" cy="521111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7D1196-520F-1E5E-DEE3-72D6044846D1}"/>
                </a:ext>
              </a:extLst>
            </p:cNvPr>
            <p:cNvSpPr txBox="1"/>
            <p:nvPr/>
          </p:nvSpPr>
          <p:spPr>
            <a:xfrm>
              <a:off x="1296426" y="4636705"/>
              <a:ext cx="1448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관광지 관련 데이터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4CCBE-D0D9-6AC7-C78B-0FB355502C64}"/>
                </a:ext>
              </a:extLst>
            </p:cNvPr>
            <p:cNvSpPr txBox="1"/>
            <p:nvPr/>
          </p:nvSpPr>
          <p:spPr>
            <a:xfrm>
              <a:off x="1246300" y="5426602"/>
              <a:ext cx="1448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리뷰개수 및 평점 데이터</a:t>
              </a:r>
              <a:endParaRPr lang="en-US" altLang="ko-KR" dirty="0"/>
            </a:p>
          </p:txBody>
        </p:sp>
      </p:grpSp>
      <p:sp>
        <p:nvSpPr>
          <p:cNvPr id="2" name="Google Shape;203;g1567911ec0f_0_49">
            <a:extLst>
              <a:ext uri="{FF2B5EF4-FFF2-40B4-BE49-F238E27FC236}">
                <a16:creationId xmlns:a16="http://schemas.microsoft.com/office/drawing/2014/main" id="{79140708-95A8-D9D1-4AD6-1D4E537AD378}"/>
              </a:ext>
            </a:extLst>
          </p:cNvPr>
          <p:cNvSpPr txBox="1"/>
          <p:nvPr/>
        </p:nvSpPr>
        <p:spPr>
          <a:xfrm>
            <a:off x="197142" y="605395"/>
            <a:ext cx="62205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프로젝트 개발환경 및 구조</a:t>
            </a:r>
            <a:endParaRPr sz="1800"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CFFEB-D236-0D2B-DE1F-53E633532E2F}"/>
              </a:ext>
            </a:extLst>
          </p:cNvPr>
          <p:cNvSpPr txBox="1"/>
          <p:nvPr/>
        </p:nvSpPr>
        <p:spPr>
          <a:xfrm>
            <a:off x="6417642" y="1158615"/>
            <a:ext cx="16246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개발언어</a:t>
            </a:r>
            <a:endParaRPr lang="en-US" altLang="ko-KR" sz="1600" b="1" dirty="0">
              <a:latin typeface="+mn-ea"/>
              <a:ea typeface="+mn-ea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n-ea"/>
                <a:ea typeface="+mn-ea"/>
              </a:rPr>
              <a:t>Python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8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67911ec0f_0_49"/>
          <p:cNvSpPr/>
          <p:nvPr/>
        </p:nvSpPr>
        <p:spPr>
          <a:xfrm>
            <a:off x="227452" y="224700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567911ec0f_0_49"/>
          <p:cNvSpPr txBox="1"/>
          <p:nvPr/>
        </p:nvSpPr>
        <p:spPr>
          <a:xfrm>
            <a:off x="1277299" y="1634729"/>
            <a:ext cx="439302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u"/>
            </a:pPr>
            <a:r>
              <a:rPr lang="en-US" altLang="ko-KR" sz="1600" b="1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TourAPI</a:t>
            </a:r>
            <a:endParaRPr lang="en-US" altLang="ko-KR" sz="1600"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i="0" u="none" strike="noStrike" cap="none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OpenAPI</a:t>
            </a:r>
            <a:r>
              <a:rPr lang="en-US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ko-KR" altLang="en-US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서비스를 이용해 여행지의 이름</a:t>
            </a:r>
            <a:r>
              <a:rPr lang="en-US" altLang="ko-KR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주소</a:t>
            </a:r>
            <a:r>
              <a:rPr lang="en-US" altLang="ko-KR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분류기준</a:t>
            </a:r>
            <a:r>
              <a:rPr lang="en-US" altLang="ko-KR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i="0" u="none" strike="noStrike" cap="none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이미지주소 등을 가져옴</a:t>
            </a:r>
            <a:endParaRPr i="0" u="none" strike="noStrike" cap="none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03" name="Google Shape;203;g1567911ec0f_0_49"/>
          <p:cNvSpPr txBox="1"/>
          <p:nvPr/>
        </p:nvSpPr>
        <p:spPr>
          <a:xfrm>
            <a:off x="143490" y="619160"/>
            <a:ext cx="62205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데이터설명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567911ec0f_0_49"/>
          <p:cNvSpPr txBox="1"/>
          <p:nvPr/>
        </p:nvSpPr>
        <p:spPr>
          <a:xfrm>
            <a:off x="227348" y="237489"/>
            <a:ext cx="339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</a:rPr>
              <a:t>1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. 프로젝트 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</a:rPr>
              <a:t>개요</a:t>
            </a:r>
            <a:endParaRPr sz="1400" b="1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" name="Google Shape;202;g1567911ec0f_0_49">
            <a:extLst>
              <a:ext uri="{FF2B5EF4-FFF2-40B4-BE49-F238E27FC236}">
                <a16:creationId xmlns:a16="http://schemas.microsoft.com/office/drawing/2014/main" id="{9B9194A9-6226-E44E-AA15-A3FA62C24C1E}"/>
              </a:ext>
            </a:extLst>
          </p:cNvPr>
          <p:cNvSpPr txBox="1"/>
          <p:nvPr/>
        </p:nvSpPr>
        <p:spPr>
          <a:xfrm>
            <a:off x="6275425" y="1696694"/>
            <a:ext cx="508412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u"/>
            </a:pPr>
            <a:r>
              <a:rPr lang="ko-KR" altLang="en-US" sz="1600" b="1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카카오맵</a:t>
            </a:r>
            <a:endParaRPr lang="en-US" altLang="ko-KR" sz="1600"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ko-KR" altLang="en-US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크롤링을</a:t>
            </a:r>
            <a:r>
              <a:rPr lang="ko-KR" altLang="en-US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이용해 관광지의 리뷰개수와 </a:t>
            </a:r>
            <a:r>
              <a:rPr lang="ko-KR" altLang="en-US" dirty="0" err="1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별점</a:t>
            </a:r>
            <a:r>
              <a:rPr lang="ko-KR" altLang="en-US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데이터를 가져옴</a:t>
            </a:r>
            <a:endParaRPr lang="en-US" altLang="ko-KR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5D3D8-47DF-29D6-FD3C-AA0D7C41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37" y="2915226"/>
            <a:ext cx="11105725" cy="3526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235682" y="196584"/>
            <a:ext cx="4333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2. 프로젝트 팀 구성 및 역할</a:t>
            </a:r>
            <a:endParaRPr sz="1400" b="1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3" name="Google Shape;153;p5">
            <a:extLst>
              <a:ext uri="{FF2B5EF4-FFF2-40B4-BE49-F238E27FC236}">
                <a16:creationId xmlns:a16="http://schemas.microsoft.com/office/drawing/2014/main" id="{333BD5CC-9DB6-8B7F-4E07-620596339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255728"/>
              </p:ext>
            </p:extLst>
          </p:nvPr>
        </p:nvGraphicFramePr>
        <p:xfrm>
          <a:off x="1149988" y="1577982"/>
          <a:ext cx="9613491" cy="4252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0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훈련생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김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태현</a:t>
                      </a:r>
                      <a:endParaRPr sz="1800" b="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데이터 정제 및 정규화 </a:t>
                      </a:r>
                      <a:endParaRPr sz="1400" u="none" strike="noStrike" cap="none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추천 </a:t>
                      </a:r>
                      <a:r>
                        <a:rPr lang="ko-KR" altLang="en-US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알고리즘 구현</a:t>
                      </a:r>
                      <a:endParaRPr sz="160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방준원</a:t>
                      </a:r>
                      <a:endParaRPr sz="1800" b="0" u="none" strike="noStrike" cap="none">
                        <a:solidFill>
                          <a:srgbClr val="3A3838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600" b="0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플라스크 구현</a:t>
                      </a:r>
                      <a:endParaRPr lang="ko-KR" altLang="en-US" sz="1600" b="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외부 데이터 수집 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및 정제</a:t>
                      </a:r>
                      <a:r>
                        <a:rPr lang="en-US" alt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(API, </a:t>
                      </a:r>
                      <a:r>
                        <a:rPr lang="ko-KR" altLang="en-US" sz="1600" dirty="0" err="1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크롤링</a:t>
                      </a:r>
                      <a:r>
                        <a:rPr lang="en-US" alt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160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서예슬</a:t>
                      </a:r>
                      <a:endParaRPr sz="1800" b="0" u="none" strike="noStrike" cap="none">
                        <a:solidFill>
                          <a:srgbClr val="3A3838"/>
                        </a:solidFill>
                        <a:latin typeface="+mn-ea"/>
                        <a:ea typeface="+mn-ea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sz="1600" dirty="0" err="1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 및 시각화</a:t>
                      </a:r>
                      <a:endParaRPr sz="1400" u="none" strike="noStrike" cap="none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시스템 알고리즘 구현</a:t>
                      </a:r>
                      <a:endParaRPr sz="1600" b="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5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이예지</a:t>
                      </a:r>
                      <a:endParaRPr sz="1800" b="0" u="none" strike="noStrike" cap="none">
                        <a:solidFill>
                          <a:srgbClr val="3A3838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600" b="0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플라스크 구현</a:t>
                      </a:r>
                      <a:endParaRPr sz="1600" b="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600" b="0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추천시스템 알고리즘 구현</a:t>
                      </a:r>
                      <a:endParaRPr sz="1600" b="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60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장기훈</a:t>
                      </a:r>
                      <a:endParaRPr sz="1800" b="0" u="none" strike="noStrike" cap="none">
                        <a:solidFill>
                          <a:srgbClr val="3A3838"/>
                        </a:solidFill>
                        <a:latin typeface="+mn-ea"/>
                        <a:ea typeface="+mn-ea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데이터 수집</a:t>
                      </a:r>
                      <a:endParaRPr sz="1400" u="none" strike="noStrike" cap="none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dirty="0">
                          <a:solidFill>
                            <a:srgbClr val="3A3838"/>
                          </a:solidFill>
                          <a:latin typeface="+mn-ea"/>
                          <a:ea typeface="+mn-ea"/>
                        </a:rPr>
                        <a:t>시각화</a:t>
                      </a:r>
                      <a:endParaRPr sz="1600" b="0" u="none" strike="noStrike" cap="none" dirty="0">
                        <a:solidFill>
                          <a:srgbClr val="3A3838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219014" y="200058"/>
            <a:ext cx="47296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3. 프로젝트 수행 절차 및 방법</a:t>
            </a:r>
            <a:endParaRPr sz="1400" b="1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2" name="Google Shape;159;p6">
            <a:extLst>
              <a:ext uri="{FF2B5EF4-FFF2-40B4-BE49-F238E27FC236}">
                <a16:creationId xmlns:a16="http://schemas.microsoft.com/office/drawing/2014/main" id="{979B5885-774C-EF5D-816B-2744790F5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430312"/>
              </p:ext>
            </p:extLst>
          </p:nvPr>
        </p:nvGraphicFramePr>
        <p:xfrm>
          <a:off x="1164392" y="1454642"/>
          <a:ext cx="9702225" cy="4519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기간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활동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sz="1500" b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8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30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 </a:t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sz="1500" u="none" strike="noStrike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sz="1500" b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및 전처리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8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31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 &amp;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전처리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시각화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분석 및 시각화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6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모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델 개발  및 학습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서비스 구축</a:t>
                      </a:r>
                      <a:endParaRPr sz="1500" b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7(수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8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웹 어플리케이션 제작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웹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플랫폼 구현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발표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13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) 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dirty="0">
                          <a:solidFill>
                            <a:srgbClr val="3A3838"/>
                          </a:solidFill>
                        </a:rPr>
                        <a:t>보고서 작성 및 발표 영상 </a:t>
                      </a:r>
                      <a:endParaRPr sz="1500" b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227348" y="224700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227348" y="226912"/>
            <a:ext cx="339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4. 프로젝트 수행 결과</a:t>
            </a:r>
            <a:endParaRPr sz="1400" b="1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771" y="1430581"/>
            <a:ext cx="6668926" cy="345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7359848" y="4883257"/>
            <a:ext cx="460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1인 국내 (당일, 숙박)  , 해외 여행 횟수             </a:t>
            </a:r>
            <a:r>
              <a:rPr lang="ko-KR" sz="1200" b="1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자료출처</a:t>
            </a:r>
            <a:r>
              <a:rPr lang="ko-KR" sz="12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ko-KR" sz="1200" b="1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통게청</a:t>
            </a:r>
            <a:endParaRPr sz="16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5CDA2-5781-EF2F-92FD-003352F13FAD}"/>
              </a:ext>
            </a:extLst>
          </p:cNvPr>
          <p:cNvSpPr txBox="1"/>
          <p:nvPr/>
        </p:nvSpPr>
        <p:spPr>
          <a:xfrm>
            <a:off x="1663548" y="5345253"/>
            <a:ext cx="929823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ko-KR" altLang="en-US" sz="1600" dirty="0">
                <a:latin typeface="+mn-ea"/>
                <a:ea typeface="+mn-ea"/>
              </a:rPr>
              <a:t>국내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국외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인 여행 횟수를 나타내는 그래프로</a:t>
            </a:r>
            <a:endParaRPr lang="en-US" altLang="ko-KR" sz="1600" dirty="0">
              <a:latin typeface="+mn-ea"/>
              <a:ea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ko-KR" altLang="en-US" sz="1600" dirty="0">
                <a:latin typeface="+mn-ea"/>
                <a:ea typeface="+mn-ea"/>
              </a:rPr>
              <a:t>국내는 코로나전 </a:t>
            </a:r>
            <a:r>
              <a:rPr lang="en-US" altLang="ko-KR" sz="1600" dirty="0">
                <a:latin typeface="+mn-ea"/>
                <a:ea typeface="+mn-ea"/>
              </a:rPr>
              <a:t>2018</a:t>
            </a:r>
            <a:r>
              <a:rPr lang="ko-KR" altLang="en-US" sz="1600" dirty="0">
                <a:latin typeface="+mn-ea"/>
                <a:ea typeface="+mn-ea"/>
              </a:rPr>
              <a:t>년 보다 </a:t>
            </a:r>
            <a:r>
              <a:rPr lang="en-US" altLang="ko-KR" sz="1600" dirty="0">
                <a:latin typeface="+mn-ea"/>
                <a:ea typeface="+mn-ea"/>
              </a:rPr>
              <a:t>2021</a:t>
            </a:r>
            <a:r>
              <a:rPr lang="ko-KR" altLang="en-US" sz="1600" dirty="0">
                <a:latin typeface="+mn-ea"/>
                <a:ea typeface="+mn-ea"/>
              </a:rPr>
              <a:t>년은 증가했는데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해외는 감소하였다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ko-KR" altLang="en-US" sz="1600" dirty="0">
                <a:latin typeface="+mn-ea"/>
                <a:ea typeface="+mn-ea"/>
              </a:rPr>
              <a:t>이 결과를 바탕으로 국내여행 추천에 대한 디지털 플랫폼을 제작한다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" name="Google Shape;203;g1567911ec0f_0_49">
            <a:extLst>
              <a:ext uri="{FF2B5EF4-FFF2-40B4-BE49-F238E27FC236}">
                <a16:creationId xmlns:a16="http://schemas.microsoft.com/office/drawing/2014/main" id="{FEC69E9D-8476-1673-2EB3-50A770C6AABD}"/>
              </a:ext>
            </a:extLst>
          </p:cNvPr>
          <p:cNvSpPr txBox="1"/>
          <p:nvPr/>
        </p:nvSpPr>
        <p:spPr>
          <a:xfrm>
            <a:off x="92166" y="642817"/>
            <a:ext cx="62205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데이터 분석 및 시각화</a:t>
            </a:r>
            <a:endParaRPr sz="1800"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67911ec0f_0_7"/>
          <p:cNvSpPr/>
          <p:nvPr/>
        </p:nvSpPr>
        <p:spPr>
          <a:xfrm>
            <a:off x="198842" y="251524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14" name="Google Shape;214;g1567911ec0f_0_7"/>
          <p:cNvSpPr txBox="1"/>
          <p:nvPr/>
        </p:nvSpPr>
        <p:spPr>
          <a:xfrm>
            <a:off x="1127472" y="1294309"/>
            <a:ext cx="741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20" name="Google Shape;220;g1567911ec0f_0_7"/>
          <p:cNvSpPr txBox="1"/>
          <p:nvPr/>
        </p:nvSpPr>
        <p:spPr>
          <a:xfrm>
            <a:off x="198842" y="212297"/>
            <a:ext cx="339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4. 프로젝트 수행 결과</a:t>
            </a:r>
            <a:endParaRPr sz="14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1" name="Google Shape;221;g1567911ec0f_0_7"/>
          <p:cNvSpPr txBox="1"/>
          <p:nvPr/>
        </p:nvSpPr>
        <p:spPr>
          <a:xfrm>
            <a:off x="527031" y="1960207"/>
            <a:ext cx="4479536" cy="738623"/>
          </a:xfrm>
          <a:prstGeom prst="rect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각 여행지별 조회수가 높을수록 높은 평점을 받을 것이다.</a:t>
            </a:r>
            <a:endParaRPr sz="1200" dirty="0">
              <a:latin typeface="+mn-ea"/>
              <a:ea typeface="+mn-ea"/>
            </a:endParaRPr>
          </a:p>
        </p:txBody>
      </p:sp>
      <p:pic>
        <p:nvPicPr>
          <p:cNvPr id="222" name="Google Shape;222;g1567911ec0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623" y="1825183"/>
            <a:ext cx="5295225" cy="35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567911ec0f_0_7"/>
          <p:cNvSpPr txBox="1"/>
          <p:nvPr/>
        </p:nvSpPr>
        <p:spPr>
          <a:xfrm>
            <a:off x="0" y="2717787"/>
            <a:ext cx="3810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결론</a:t>
            </a:r>
            <a:endParaRPr sz="1200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24" name="Google Shape;224;g1567911ec0f_0_7"/>
          <p:cNvSpPr txBox="1"/>
          <p:nvPr/>
        </p:nvSpPr>
        <p:spPr>
          <a:xfrm>
            <a:off x="544129" y="3223746"/>
            <a:ext cx="4380300" cy="2677616"/>
          </a:xfrm>
          <a:prstGeom prst="rect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각 여행지 조회수와 평점의 공분산을 한 결과 0.035결과를 얻었다. 공분산은 0에 가까울수록 의존성이 없다고 볼 수 있다.  </a:t>
            </a:r>
            <a:endParaRPr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또한 그래프를 통해서도 조회수의 등급에 따라 특정한 평점이 보이기보단 골고루 평점이 분포되어 있는 모습을 확인할 수 있다.</a:t>
            </a:r>
            <a:endParaRPr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 따라서 조회수가 높다고 좋은 평점을 받을 것으로 기대하기는 어렵다.</a:t>
            </a:r>
            <a:endParaRPr sz="1800"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" name="Google Shape;203;g1567911ec0f_0_49">
            <a:extLst>
              <a:ext uri="{FF2B5EF4-FFF2-40B4-BE49-F238E27FC236}">
                <a16:creationId xmlns:a16="http://schemas.microsoft.com/office/drawing/2014/main" id="{FD665E62-8BBD-96FF-9C98-072B10CAA2CF}"/>
              </a:ext>
            </a:extLst>
          </p:cNvPr>
          <p:cNvSpPr txBox="1"/>
          <p:nvPr/>
        </p:nvSpPr>
        <p:spPr>
          <a:xfrm>
            <a:off x="83128" y="565829"/>
            <a:ext cx="62205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가설 설정 및 결론</a:t>
            </a:r>
            <a:endParaRPr sz="1800" b="1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" name="Google Shape;223;g1567911ec0f_0_7">
            <a:extLst>
              <a:ext uri="{FF2B5EF4-FFF2-40B4-BE49-F238E27FC236}">
                <a16:creationId xmlns:a16="http://schemas.microsoft.com/office/drawing/2014/main" id="{F4306F08-7F8D-F9DB-D68A-9099002FA224}"/>
              </a:ext>
            </a:extLst>
          </p:cNvPr>
          <p:cNvSpPr txBox="1"/>
          <p:nvPr/>
        </p:nvSpPr>
        <p:spPr>
          <a:xfrm>
            <a:off x="0" y="1432759"/>
            <a:ext cx="3810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A3838"/>
                </a:solidFill>
                <a:latin typeface="+mn-ea"/>
                <a:ea typeface="+mn-ea"/>
                <a:cs typeface="Calibri"/>
                <a:sym typeface="Calibri"/>
              </a:rPr>
              <a:t>가설</a:t>
            </a:r>
            <a:endParaRPr sz="1200" dirty="0">
              <a:solidFill>
                <a:srgbClr val="3A3838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768</Words>
  <Application>Microsoft Office PowerPoint</Application>
  <PresentationFormat>와이드스크린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Oswald</vt:lpstr>
      <vt:lpstr>Wingdings</vt:lpstr>
      <vt:lpstr>맑은 고딕</vt:lpstr>
      <vt:lpstr>Noto Sans Symbols</vt:lpstr>
      <vt:lpstr>Arial</vt:lpstr>
      <vt:lpstr>Calibri</vt:lpstr>
      <vt:lpstr>맑은 고딕</vt:lpstr>
      <vt:lpstr>Source Code Pro</vt:lpstr>
      <vt:lpstr>Modern Writer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B JW</cp:lastModifiedBy>
  <cp:revision>2</cp:revision>
  <dcterms:created xsi:type="dcterms:W3CDTF">2014-04-29T00:37:20Z</dcterms:created>
  <dcterms:modified xsi:type="dcterms:W3CDTF">2022-09-13T05:41:07Z</dcterms:modified>
</cp:coreProperties>
</file>