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1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9450"/>
    <p:restoredTop sz="96391"/>
  </p:normalViewPr>
  <p:slideViewPr>
    <p:cSldViewPr snapToGrid="0" snapToObjects="1">
      <p:cViewPr>
        <p:scale>
          <a:sx n="70" d="100"/>
          <a:sy n="70" d="100"/>
        </p:scale>
        <p:origin x="0" y="0"/>
      </p:cViewPr>
      <p:guideLst>
        <p:guide orient="horz" pos="2157"/>
        <p:guide orient="horz" pos="3877"/>
        <p:guide orient="horz" pos="3941"/>
        <p:guide orient="horz" pos="3882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7216" cy="73737216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slide" Target="slides/slide19.xml"  /><Relationship Id="rId21" Type="http://schemas.openxmlformats.org/officeDocument/2006/relationships/slide" Target="slides/slide20.xml"  /><Relationship Id="rId22" Type="http://schemas.openxmlformats.org/officeDocument/2006/relationships/slide" Target="slides/slide21.xml"  /><Relationship Id="rId23" Type="http://schemas.openxmlformats.org/officeDocument/2006/relationships/slide" Target="slides/slide22.xml"  /><Relationship Id="rId24" Type="http://schemas.openxmlformats.org/officeDocument/2006/relationships/slide" Target="slides/slide23.xml"  /><Relationship Id="rId25" Type="http://schemas.openxmlformats.org/officeDocument/2006/relationships/presProps" Target="presProps.xml"  /><Relationship Id="rId26" Type="http://schemas.openxmlformats.org/officeDocument/2006/relationships/viewProps" Target="viewProps.xml"  /><Relationship Id="rId27" Type="http://schemas.openxmlformats.org/officeDocument/2006/relationships/theme" Target="theme/theme1.xml"  /><Relationship Id="rId28" Type="http://schemas.openxmlformats.org/officeDocument/2006/relationships/tableStyles" Target="tableStyles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jpe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7.png"  /><Relationship Id="rId3" Type="http://schemas.openxmlformats.org/officeDocument/2006/relationships/image" Target="../media/image28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9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0.png"  /><Relationship Id="rId3" Type="http://schemas.openxmlformats.org/officeDocument/2006/relationships/image" Target="../media/image31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2.png"  /><Relationship Id="rId3" Type="http://schemas.openxmlformats.org/officeDocument/2006/relationships/image" Target="../media/image33.png"  /><Relationship Id="rId4" Type="http://schemas.openxmlformats.org/officeDocument/2006/relationships/image" Target="../media/image34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5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6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7.png"  /><Relationship Id="rId3" Type="http://schemas.openxmlformats.org/officeDocument/2006/relationships/image" Target="../media/image38.png"  /><Relationship Id="rId4" Type="http://schemas.openxmlformats.org/officeDocument/2006/relationships/image" Target="../media/image39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0.png"  /><Relationship Id="rId3" Type="http://schemas.openxmlformats.org/officeDocument/2006/relationships/image" Target="../media/image41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2.png"  /><Relationship Id="rId3" Type="http://schemas.openxmlformats.org/officeDocument/2006/relationships/image" Target="../media/image43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4.png"  /><Relationship Id="rId3" Type="http://schemas.openxmlformats.org/officeDocument/2006/relationships/image" Target="../media/image45.png"  /><Relationship Id="rId4" Type="http://schemas.openxmlformats.org/officeDocument/2006/relationships/image" Target="../media/image46.png"  /><Relationship Id="rId5" Type="http://schemas.openxmlformats.org/officeDocument/2006/relationships/image" Target="../media/image47.png"  /><Relationship Id="rId6" Type="http://schemas.openxmlformats.org/officeDocument/2006/relationships/image" Target="../media/image48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jpeg"  /><Relationship Id="rId3" Type="http://schemas.openxmlformats.org/officeDocument/2006/relationships/image" Target="../media/image3.jpeg"  /><Relationship Id="rId4" Type="http://schemas.openxmlformats.org/officeDocument/2006/relationships/image" Target="../media/image4.jpeg"  /><Relationship Id="rId5" Type="http://schemas.openxmlformats.org/officeDocument/2006/relationships/image" Target="../media/image5.jpeg"  /><Relationship Id="rId6" Type="http://schemas.openxmlformats.org/officeDocument/2006/relationships/image" Target="../media/image6.png"  /><Relationship Id="rId7" Type="http://schemas.openxmlformats.org/officeDocument/2006/relationships/image" Target="../media/image7.jpeg"  /><Relationship Id="rId8" Type="http://schemas.openxmlformats.org/officeDocument/2006/relationships/image" Target="../media/image8.png"  /><Relationship Id="rId9" Type="http://schemas.openxmlformats.org/officeDocument/2006/relationships/image" Target="../media/image9.jpe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9.png"  /><Relationship Id="rId3" Type="http://schemas.openxmlformats.org/officeDocument/2006/relationships/image" Target="../media/image50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1.png"  /><Relationship Id="rId3" Type="http://schemas.openxmlformats.org/officeDocument/2006/relationships/image" Target="../media/image52.png"  /><Relationship Id="rId4" Type="http://schemas.openxmlformats.org/officeDocument/2006/relationships/image" Target="../media/image53.png"  /><Relationship Id="rId5" Type="http://schemas.openxmlformats.org/officeDocument/2006/relationships/image" Target="../media/image54.png"  /><Relationship Id="rId6" Type="http://schemas.openxmlformats.org/officeDocument/2006/relationships/image" Target="../media/image55.png"  /><Relationship Id="rId7" Type="http://schemas.openxmlformats.org/officeDocument/2006/relationships/image" Target="../media/image56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7.png"  /><Relationship Id="rId3" Type="http://schemas.openxmlformats.org/officeDocument/2006/relationships/image" Target="../media/image58.png"  /><Relationship Id="rId4" Type="http://schemas.openxmlformats.org/officeDocument/2006/relationships/image" Target="../media/image59.png"  /><Relationship Id="rId5" Type="http://schemas.openxmlformats.org/officeDocument/2006/relationships/image" Target="../media/image60.png"  /><Relationship Id="rId6" Type="http://schemas.openxmlformats.org/officeDocument/2006/relationships/image" Target="../media/image61.png"  /><Relationship Id="rId7" Type="http://schemas.openxmlformats.org/officeDocument/2006/relationships/image" Target="../media/image62.pn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1.png"  /><Relationship Id="rId3" Type="http://schemas.openxmlformats.org/officeDocument/2006/relationships/image" Target="../media/image12.png"  /><Relationship Id="rId4" Type="http://schemas.openxmlformats.org/officeDocument/2006/relationships/image" Target="../media/image13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4.png"  /><Relationship Id="rId3" Type="http://schemas.openxmlformats.org/officeDocument/2006/relationships/image" Target="../media/image15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6.png"  /><Relationship Id="rId3" Type="http://schemas.openxmlformats.org/officeDocument/2006/relationships/image" Target="../media/image17.png"  /><Relationship Id="rId4" Type="http://schemas.openxmlformats.org/officeDocument/2006/relationships/image" Target="../media/image18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9.png"  /><Relationship Id="rId3" Type="http://schemas.openxmlformats.org/officeDocument/2006/relationships/image" Target="../media/image20.png"  /><Relationship Id="rId4" Type="http://schemas.openxmlformats.org/officeDocument/2006/relationships/image" Target="../media/image21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2.png"  /><Relationship Id="rId3" Type="http://schemas.openxmlformats.org/officeDocument/2006/relationships/image" Target="../media/image23.png"  /><Relationship Id="rId4" Type="http://schemas.openxmlformats.org/officeDocument/2006/relationships/image" Target="../media/image24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5.png"  /><Relationship Id="rId3" Type="http://schemas.openxmlformats.org/officeDocument/2006/relationships/image" Target="../media/image26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>
            <a:lum contrast="-5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401" y="776380"/>
            <a:ext cx="10363198" cy="1470025"/>
          </a:xfrm>
          <a:ln>
            <a:noFill/>
          </a:ln>
        </p:spPr>
        <p:txBody>
          <a:bodyPr/>
          <a:lstStyle/>
          <a:p>
            <a:pPr>
              <a:defRPr/>
            </a:pPr>
            <a:r>
              <a:rPr lang="ko-KR" altLang="en-US">
                <a:ln w="12700" cap="flat" cmpd="sng" algn="ctr">
                  <a:gradFill flip="xy" rotWithShape="1">
                    <a:gsLst>
                      <a:gs pos="0">
                        <a:schemeClr val="tx1"/>
                      </a:gs>
                      <a:gs pos="100000">
                        <a:schemeClr val="accent3"/>
                      </a:gs>
                    </a:gsLst>
                    <a:lin ang="5400000" scaled="0"/>
                    <a:tileRect/>
                  </a:gradFill>
                  <a:prstDash val="solid"/>
                  <a:round/>
                </a:ln>
                <a:solidFill>
                  <a:schemeClr val="bg1"/>
                </a:solidFill>
                <a:effectLst>
                  <a:outerShdw blurRad="63500" dist="31750" dir="16200000" rotWithShape="0">
                    <a:schemeClr val="tx1"/>
                  </a:outerShdw>
                </a:effectLst>
              </a:rPr>
              <a:t>전지적 군인 시점 기능 소개</a:t>
            </a:r>
            <a:endParaRPr lang="ko-KR" altLang="en-US">
              <a:ln w="12700" cap="flat" cmpd="sng" algn="ctr">
                <a:gradFill flip="xy" rotWithShape="1">
                  <a:gsLst>
                    <a:gs pos="0">
                      <a:schemeClr val="tx1"/>
                    </a:gs>
                    <a:gs pos="100000">
                      <a:schemeClr val="accent3"/>
                    </a:gs>
                  </a:gsLst>
                  <a:lin ang="5400000" scaled="0"/>
                  <a:tileRect/>
                </a:gradFill>
                <a:prstDash val="solid"/>
                <a:round/>
              </a:ln>
              <a:solidFill>
                <a:schemeClr val="bg1"/>
              </a:solidFill>
              <a:effectLst>
                <a:outerShdw blurRad="63500" dist="31750" dir="16200000" rotWithShape="0">
                  <a:schemeClr val="tx1"/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354853"/>
            <a:ext cx="5698675" cy="6166970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949830" y="364378"/>
            <a:ext cx="6242170" cy="61669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542508" y="0"/>
            <a:ext cx="7106984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172529" y="0"/>
            <a:ext cx="8297235" cy="6858000"/>
          </a:xfrm>
          <a:prstGeom prst="rect">
            <a:avLst/>
          </a:prstGeom>
        </p:spPr>
      </p:pic>
      <p:pic>
        <p:nvPicPr>
          <p:cNvPr id="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229679" y="0"/>
            <a:ext cx="8259135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085415" y="66675"/>
            <a:ext cx="8021170" cy="2191055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085415" y="2305356"/>
            <a:ext cx="8021170" cy="2210108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085416" y="4601189"/>
            <a:ext cx="8021169" cy="21910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55674" y="0"/>
            <a:ext cx="9080652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739386" y="0"/>
            <a:ext cx="8713228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98612" y="242793"/>
            <a:ext cx="5797387" cy="3893767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799602" y="1372724"/>
            <a:ext cx="5764759" cy="3851081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096000" y="2666537"/>
            <a:ext cx="5838978" cy="391131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84539" y="213864"/>
            <a:ext cx="9964541" cy="6411220"/>
          </a:xfrm>
          <a:prstGeom prst="rect">
            <a:avLst/>
          </a:prstGeom>
        </p:spPr>
      </p:pic>
      <p:pic>
        <p:nvPicPr>
          <p:cNvPr id="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394065" y="204337"/>
            <a:ext cx="9945488" cy="64493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211134" y="0"/>
            <a:ext cx="5980866" cy="6858000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0"/>
            <a:ext cx="6096000" cy="6858000"/>
          </a:xfrm>
          <a:prstGeom prst="rect">
            <a:avLst/>
          </a:prstGeom>
        </p:spPr>
      </p:pic>
      <p:sp>
        <p:nvSpPr>
          <p:cNvPr id="6" name=""/>
          <p:cNvSpPr txBox="1"/>
          <p:nvPr/>
        </p:nvSpPr>
        <p:spPr>
          <a:xfrm>
            <a:off x="4765114" y="1428021"/>
            <a:ext cx="1321361" cy="36116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비로그인</a:t>
            </a:r>
            <a:endParaRPr lang="ko-KR" altLang="en-US"/>
          </a:p>
        </p:txBody>
      </p:sp>
      <p:sp>
        <p:nvSpPr>
          <p:cNvPr id="7" name=""/>
          <p:cNvSpPr txBox="1"/>
          <p:nvPr/>
        </p:nvSpPr>
        <p:spPr>
          <a:xfrm>
            <a:off x="10870639" y="1399446"/>
            <a:ext cx="1321361" cy="36116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로그인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16068" y="333635"/>
            <a:ext cx="8372711" cy="4920731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895625" y="1807521"/>
            <a:ext cx="4296374" cy="1247949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38876" y="1502679"/>
            <a:ext cx="7252114" cy="304842"/>
          </a:xfrm>
          <a:prstGeom prst="rect">
            <a:avLst/>
          </a:prstGeom>
        </p:spPr>
      </p:pic>
      <p:pic>
        <p:nvPicPr>
          <p:cNvPr id="7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7886098" y="3184817"/>
            <a:ext cx="4305901" cy="1257475"/>
          </a:xfrm>
          <a:prstGeom prst="rect">
            <a:avLst/>
          </a:prstGeom>
        </p:spPr>
      </p:pic>
      <p:pic>
        <p:nvPicPr>
          <p:cNvPr id="8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869839" y="-79105"/>
            <a:ext cx="10452321" cy="69371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600" y="0"/>
            <a:ext cx="10972798" cy="1143000"/>
          </a:xfrm>
        </p:spPr>
        <p:txBody>
          <a:bodyPr/>
          <a:lstStyle/>
          <a:p>
            <a:pPr>
              <a:defRPr/>
            </a:pPr>
            <a:r>
              <a:rPr lang="ko-KR" altLang="en-US" sz="3500" b="1"/>
              <a:t>역할 소개 및 사용 기술</a:t>
            </a:r>
            <a:endParaRPr lang="ko-KR" altLang="en-US" sz="3500" b="1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1" y="1030567"/>
            <a:ext cx="10972798" cy="4525963"/>
          </a:xfrm>
        </p:spPr>
        <p:txBody>
          <a:bodyPr/>
          <a:lstStyle/>
          <a:p>
            <a:pPr>
              <a:defRPr/>
            </a:pPr>
            <a:r>
              <a:rPr lang="ko-KR" altLang="en-US" sz="2500"/>
              <a:t>이윤후 </a:t>
            </a:r>
            <a:r>
              <a:rPr lang="en-US" altLang="ko-KR" sz="2500"/>
              <a:t>: Spring, MySqL, Java Script</a:t>
            </a:r>
            <a:r>
              <a:rPr lang="ko-KR" altLang="en-US" sz="2500"/>
              <a:t> 를 사용한 </a:t>
            </a:r>
            <a:r>
              <a:rPr lang="en-US" altLang="ko-KR" sz="2500"/>
              <a:t>back-end</a:t>
            </a:r>
            <a:r>
              <a:rPr lang="ko-KR" altLang="en-US" sz="2500"/>
              <a:t> 구현</a:t>
            </a:r>
            <a:endParaRPr lang="ko-KR" altLang="en-US" sz="2500"/>
          </a:p>
          <a:p>
            <a:pPr>
              <a:defRPr/>
            </a:pPr>
            <a:r>
              <a:rPr lang="ko-KR" altLang="en-US" sz="2500"/>
              <a:t>정성근 </a:t>
            </a:r>
            <a:r>
              <a:rPr lang="en-US" altLang="ko-KR" sz="2500"/>
              <a:t>:</a:t>
            </a:r>
            <a:r>
              <a:rPr lang="ko-KR" altLang="en-US" sz="2500"/>
              <a:t> </a:t>
            </a:r>
            <a:r>
              <a:rPr lang="en-US" altLang="ko-KR" sz="2500"/>
              <a:t>HTML, CSS,</a:t>
            </a:r>
            <a:r>
              <a:rPr lang="ko-KR" altLang="en-US" sz="2500"/>
              <a:t> </a:t>
            </a:r>
            <a:r>
              <a:rPr lang="en-US" altLang="ko-KR" sz="2500"/>
              <a:t>Bootstrap</a:t>
            </a:r>
            <a:r>
              <a:rPr lang="ko-KR" altLang="en-US" sz="2500"/>
              <a:t>을 사용한</a:t>
            </a:r>
            <a:r>
              <a:rPr lang="en-US" altLang="ko-KR" sz="2500"/>
              <a:t> front-end </a:t>
            </a:r>
            <a:r>
              <a:rPr lang="ko-KR" altLang="en-US" sz="2500"/>
              <a:t>구현</a:t>
            </a:r>
            <a:endParaRPr lang="ko-KR" altLang="en-US" sz="2500"/>
          </a:p>
          <a:p>
            <a:pPr>
              <a:defRPr/>
            </a:pPr>
            <a:endParaRPr lang="ko-KR" altLang="en-US" sz="2500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27384" y="2676732"/>
            <a:ext cx="3213755" cy="3213755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240367" y="2813775"/>
            <a:ext cx="2204753" cy="1469835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443943" y="4337867"/>
            <a:ext cx="1615515" cy="1615515"/>
          </a:xfrm>
          <a:prstGeom prst="rect">
            <a:avLst/>
          </a:prstGeom>
        </p:spPr>
      </p:pic>
      <p:pic>
        <p:nvPicPr>
          <p:cNvPr id="7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864164" y="2515936"/>
            <a:ext cx="3029323" cy="1265187"/>
          </a:xfrm>
          <a:prstGeom prst="rect">
            <a:avLst/>
          </a:prstGeom>
        </p:spPr>
      </p:pic>
      <p:pic>
        <p:nvPicPr>
          <p:cNvPr id="8" name=""/>
          <p:cNvPicPr>
            <a:picLocks noChangeAspect="1"/>
          </p:cNvPicPr>
          <p:nvPr/>
        </p:nvPicPr>
        <p:blipFill rotWithShape="1">
          <a:blip r:embed="rId6"/>
          <a:srcRect l="19890" r="18310"/>
          <a:stretch>
            <a:fillRect/>
          </a:stretch>
        </p:blipFill>
        <p:spPr>
          <a:xfrm>
            <a:off x="3920054" y="4400761"/>
            <a:ext cx="2175945" cy="1489727"/>
          </a:xfrm>
          <a:prstGeom prst="rect">
            <a:avLst/>
          </a:prstGeom>
        </p:spPr>
      </p:pic>
      <p:pic>
        <p:nvPicPr>
          <p:cNvPr id="9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5041925" y="2876513"/>
            <a:ext cx="1402017" cy="1407097"/>
          </a:xfrm>
          <a:prstGeom prst="rect">
            <a:avLst/>
          </a:prstGeom>
        </p:spPr>
      </p:pic>
      <p:pic>
        <p:nvPicPr>
          <p:cNvPr id="10" name="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9784807" y="2502251"/>
            <a:ext cx="2340928" cy="1292557"/>
          </a:xfrm>
          <a:prstGeom prst="rect">
            <a:avLst/>
          </a:prstGeom>
        </p:spPr>
      </p:pic>
      <p:pic>
        <p:nvPicPr>
          <p:cNvPr id="11" name="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8613401" y="4231443"/>
            <a:ext cx="2968998" cy="20649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6211018" cy="5737411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862316" y="1017867"/>
            <a:ext cx="6329683" cy="5840132"/>
          </a:xfrm>
          <a:prstGeom prst="rect">
            <a:avLst/>
          </a:prstGeom>
        </p:spPr>
      </p:pic>
      <p:sp>
        <p:nvSpPr>
          <p:cNvPr id="6" name=""/>
          <p:cNvSpPr txBox="1"/>
          <p:nvPr/>
        </p:nvSpPr>
        <p:spPr>
          <a:xfrm>
            <a:off x="880595" y="1710765"/>
            <a:ext cx="1606177" cy="640005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/>
              <a:t>글 작성자가 아닐 때</a:t>
            </a:r>
            <a:endParaRPr lang="ko-KR" altLang="en-US"/>
          </a:p>
        </p:txBody>
      </p:sp>
      <p:sp>
        <p:nvSpPr>
          <p:cNvPr id="7" name=""/>
          <p:cNvSpPr txBox="1"/>
          <p:nvPr/>
        </p:nvSpPr>
        <p:spPr>
          <a:xfrm>
            <a:off x="5965264" y="2868705"/>
            <a:ext cx="1746250" cy="35836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글 작성자일 때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9525" y="597646"/>
            <a:ext cx="8772604" cy="5662707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804692" y="148390"/>
            <a:ext cx="4277322" cy="1238422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251331" y="1759599"/>
            <a:ext cx="948749" cy="205930"/>
          </a:xfrm>
          <a:prstGeom prst="rect">
            <a:avLst/>
          </a:prstGeom>
        </p:spPr>
      </p:pic>
      <p:pic>
        <p:nvPicPr>
          <p:cNvPr id="7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7795165" y="1862564"/>
            <a:ext cx="4286848" cy="1247949"/>
          </a:xfrm>
          <a:prstGeom prst="rect">
            <a:avLst/>
          </a:prstGeom>
        </p:spPr>
      </p:pic>
      <p:pic>
        <p:nvPicPr>
          <p:cNvPr id="9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251331" y="2170602"/>
            <a:ext cx="1234539" cy="209638"/>
          </a:xfrm>
          <a:prstGeom prst="rect">
            <a:avLst/>
          </a:prstGeom>
        </p:spPr>
      </p:pic>
      <p:pic>
        <p:nvPicPr>
          <p:cNvPr id="10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7867046" y="3429000"/>
            <a:ext cx="4324953" cy="12765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7985030" cy="4962338"/>
          </a:xfrm>
          <a:prstGeom prst="rect">
            <a:avLst/>
          </a:prstGeom>
        </p:spPr>
      </p:pic>
      <p:pic>
        <p:nvPicPr>
          <p:cNvPr id="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572051" y="4100481"/>
            <a:ext cx="523948" cy="590632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614174" y="2276252"/>
            <a:ext cx="3863698" cy="335708"/>
          </a:xfrm>
          <a:prstGeom prst="rect">
            <a:avLst/>
          </a:prstGeom>
        </p:spPr>
      </p:pic>
      <p:pic>
        <p:nvPicPr>
          <p:cNvPr id="8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7672071" y="196102"/>
            <a:ext cx="4267795" cy="1247949"/>
          </a:xfrm>
          <a:prstGeom prst="rect">
            <a:avLst/>
          </a:prstGeom>
        </p:spPr>
      </p:pic>
      <p:pic>
        <p:nvPicPr>
          <p:cNvPr id="9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5624446" y="3988422"/>
            <a:ext cx="471553" cy="538237"/>
          </a:xfrm>
          <a:prstGeom prst="rect">
            <a:avLst/>
          </a:prstGeom>
        </p:spPr>
      </p:pic>
      <p:pic>
        <p:nvPicPr>
          <p:cNvPr id="10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7672071" y="1661803"/>
            <a:ext cx="4258269" cy="122889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"/>
          <p:cNvSpPr txBox="1"/>
          <p:nvPr/>
        </p:nvSpPr>
        <p:spPr>
          <a:xfrm>
            <a:off x="3747433" y="2247190"/>
            <a:ext cx="8329706" cy="118181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7200"/>
              <a:t>감사합니다</a:t>
            </a:r>
            <a:r>
              <a:rPr lang="ko-KR" altLang="en-US"/>
              <a:t> </a:t>
            </a:r>
            <a:endParaRPr lang="ko-KR" altLang="en-US"/>
          </a:p>
        </p:txBody>
      </p:sp>
      <p:sp>
        <p:nvSpPr>
          <p:cNvPr id="9" name=""/>
          <p:cNvSpPr txBox="1"/>
          <p:nvPr/>
        </p:nvSpPr>
        <p:spPr>
          <a:xfrm>
            <a:off x="4634564" y="3839882"/>
            <a:ext cx="8329706" cy="35873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 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248253" y="0"/>
            <a:ext cx="7695494" cy="6858000"/>
          </a:xfrm>
          <a:prstGeom prst="rect">
            <a:avLst/>
          </a:prstGeom>
        </p:spPr>
      </p:pic>
      <p:sp>
        <p:nvSpPr>
          <p:cNvPr id="10" name=""/>
          <p:cNvSpPr txBox="1"/>
          <p:nvPr/>
        </p:nvSpPr>
        <p:spPr>
          <a:xfrm>
            <a:off x="7104530" y="151278"/>
            <a:ext cx="5087470" cy="36116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"/>
          <p:cNvPicPr>
            <a:picLocks noChangeAspect="1"/>
          </p:cNvPicPr>
          <p:nvPr/>
        </p:nvPicPr>
        <p:blipFill rotWithShape="1">
          <a:blip r:embed="rId2"/>
          <a:srcRect l="6770" r="11000"/>
          <a:stretch>
            <a:fillRect/>
          </a:stretch>
        </p:blipFill>
        <p:spPr>
          <a:xfrm>
            <a:off x="0" y="0"/>
            <a:ext cx="3629224" cy="6858000"/>
          </a:xfrm>
          <a:prstGeom prst="rect">
            <a:avLst/>
          </a:prstGeom>
        </p:spPr>
      </p:pic>
      <p:pic>
        <p:nvPicPr>
          <p:cNvPr id="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144405" y="0"/>
            <a:ext cx="4047594" cy="6858000"/>
          </a:xfrm>
          <a:prstGeom prst="rect">
            <a:avLst/>
          </a:prstGeom>
        </p:spPr>
      </p:pic>
      <p:pic>
        <p:nvPicPr>
          <p:cNvPr id="9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861241" y="0"/>
            <a:ext cx="4039957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12805521" y="2779992"/>
            <a:ext cx="258970" cy="361353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endParaRPr lang="ko-KR" altLang="en-US"/>
          </a:p>
        </p:txBody>
      </p:sp>
      <p:pic>
        <p:nvPicPr>
          <p:cNvPr id="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5250" y="1081029"/>
            <a:ext cx="6096000" cy="5132334"/>
          </a:xfrm>
          <a:prstGeom prst="rect">
            <a:avLst/>
          </a:prstGeom>
        </p:spPr>
      </p:pic>
      <p:pic>
        <p:nvPicPr>
          <p:cNvPr id="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257925" y="1081030"/>
            <a:ext cx="5880976" cy="513233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96114" y="542522"/>
            <a:ext cx="3858163" cy="5772956"/>
          </a:xfrm>
          <a:prstGeom prst="rect">
            <a:avLst/>
          </a:prstGeom>
        </p:spPr>
      </p:pic>
      <p:pic>
        <p:nvPicPr>
          <p:cNvPr id="1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185968" y="547285"/>
            <a:ext cx="3858163" cy="5763429"/>
          </a:xfrm>
          <a:prstGeom prst="rect">
            <a:avLst/>
          </a:prstGeom>
        </p:spPr>
      </p:pic>
      <p:pic>
        <p:nvPicPr>
          <p:cNvPr id="13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192796" y="542522"/>
            <a:ext cx="3867689" cy="57729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94154" y="1071233"/>
            <a:ext cx="3848637" cy="4715533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171680" y="1090286"/>
            <a:ext cx="3867689" cy="4677428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160953" y="1080759"/>
            <a:ext cx="3877216" cy="46964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rcRect b="72710"/>
          <a:stretch>
            <a:fillRect/>
          </a:stretch>
        </p:blipFill>
        <p:spPr>
          <a:xfrm>
            <a:off x="3335482" y="173309"/>
            <a:ext cx="5521034" cy="6511380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335482" y="173309"/>
            <a:ext cx="5521035" cy="6511380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 rotWithShape="1">
          <a:blip r:embed="rId4"/>
          <a:srcRect l="170" t="-200" r="-170" b="72500"/>
          <a:stretch>
            <a:fillRect/>
          </a:stretch>
        </p:blipFill>
        <p:spPr>
          <a:xfrm>
            <a:off x="3335482" y="173309"/>
            <a:ext cx="5521035" cy="651138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56488" y="85725"/>
            <a:ext cx="9046900" cy="6858000"/>
          </a:xfrm>
          <a:prstGeom prst="rect">
            <a:avLst/>
          </a:prstGeom>
        </p:spPr>
      </p:pic>
      <p:pic>
        <p:nvPicPr>
          <p:cNvPr id="1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564822" y="0"/>
            <a:ext cx="9062355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39</ep:Words>
  <ep:PresentationFormat>화면 슬라이드 쇼(4:3)</ep:PresentationFormat>
  <ep:Paragraphs>10</ep:Paragraphs>
  <ep:Slides>23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ep:HeadingPairs>
  <ep:TitlesOfParts>
    <vt:vector size="24" baseType="lpstr">
      <vt:lpstr>한컴오피스</vt:lpstr>
      <vt:lpstr>전지적 군인 시점 기능 소개</vt:lpstr>
      <vt:lpstr>역할 소개 및 사용 기술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2022-09-24T05:55:02.103</dcterms:created>
  <dc:creator>BIT</dc:creator>
  <cp:lastModifiedBy>BIT</cp:lastModifiedBy>
  <dcterms:modified xsi:type="dcterms:W3CDTF">2022-09-27T07:01:55.389</dcterms:modified>
  <cp:revision>30</cp:revision>
  <dc:title>전지적 군인 시점 기능 소개</dc:title>
  <cp:version>0906.0100.01</cp:version>
</cp:coreProperties>
</file>