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status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clone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5" y="4846083"/>
            <a:ext cx="6272153" cy="1211818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IT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공학전공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2216912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이은영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status  2. git clone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이은영</cp:lastModifiedBy>
  <cp:revision>2</cp:revision>
  <dcterms:created xsi:type="dcterms:W3CDTF">2024-03-24T03:26:20Z</dcterms:created>
  <dcterms:modified xsi:type="dcterms:W3CDTF">2024-05-01T23:51:05Z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