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5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0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50A4-092D-44A5-AEF3-85070BE2FDF8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C93F-55BD-495A-8658-755063F02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5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94" y="1249251"/>
            <a:ext cx="7130868" cy="17827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46461"/>
              </p:ext>
            </p:extLst>
          </p:nvPr>
        </p:nvGraphicFramePr>
        <p:xfrm>
          <a:off x="3835043" y="4069724"/>
          <a:ext cx="4327843" cy="155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95"/>
                <a:gridCol w="2882548"/>
              </a:tblGrid>
              <a:tr h="446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담당 교수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임종관 교수님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8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지능로봇공학과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1558021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이영섭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0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7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YOUNGSUBS LEE</dc:creator>
  <cp:lastModifiedBy>YOUNGSUBS LEE</cp:lastModifiedBy>
  <cp:revision>1</cp:revision>
  <dcterms:created xsi:type="dcterms:W3CDTF">2018-03-02T09:49:45Z</dcterms:created>
  <dcterms:modified xsi:type="dcterms:W3CDTF">2018-03-02T09:58:28Z</dcterms:modified>
</cp:coreProperties>
</file>