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1196752"/>
            <a:ext cx="82894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블록 프로그램 사용설명서</a:t>
            </a:r>
            <a:endParaRPr lang="en-US" altLang="ko-K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27963" y="548680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1" dirty="0" smtClean="0"/>
              <a:t>블록 프로그램</a:t>
            </a:r>
            <a:endParaRPr lang="ko-KR" altLang="en-US" b="1" i="1" dirty="0"/>
          </a:p>
        </p:txBody>
      </p:sp>
      <p:pic>
        <p:nvPicPr>
          <p:cNvPr id="1026" name="Picture 2" descr="C:\Users\d\Desktop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348880"/>
            <a:ext cx="6768752" cy="3587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53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pPr algn="l"/>
            <a:r>
              <a:rPr lang="ko-KR" altLang="en-US" sz="6000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07293"/>
            <a:ext cx="7139136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1    </a:t>
            </a:r>
            <a:r>
              <a:rPr lang="ko-KR" altLang="en-US" dirty="0" smtClean="0"/>
              <a:t>개요</a:t>
            </a:r>
            <a:r>
              <a:rPr lang="en-US" altLang="ko-KR" dirty="0" smtClean="0"/>
              <a:t>……………………...............................3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1.1   </a:t>
            </a:r>
            <a:r>
              <a:rPr lang="ko-KR" altLang="en-US" sz="2400" dirty="0" smtClean="0"/>
              <a:t>프로그램 소개</a:t>
            </a:r>
            <a:r>
              <a:rPr lang="en-US" altLang="ko-KR" sz="2400" dirty="0" smtClean="0"/>
              <a:t>…………………………………….......3</a:t>
            </a:r>
          </a:p>
          <a:p>
            <a:pPr marL="0" indent="0">
              <a:buNone/>
            </a:pPr>
            <a:r>
              <a:rPr lang="en-US" altLang="ko-KR" dirty="0" smtClean="0"/>
              <a:t>2    </a:t>
            </a:r>
            <a:r>
              <a:rPr lang="ko-KR" altLang="en-US" dirty="0" smtClean="0"/>
              <a:t>기본기능</a:t>
            </a:r>
            <a:r>
              <a:rPr lang="en-US" altLang="ko-KR" dirty="0" smtClean="0"/>
              <a:t>…………………………................4</a:t>
            </a:r>
          </a:p>
          <a:p>
            <a:pPr marL="0" indent="0">
              <a:buNone/>
            </a:pPr>
            <a:r>
              <a:rPr lang="en-US" altLang="ko-KR" sz="2400" dirty="0" smtClean="0"/>
              <a:t>   2.1  </a:t>
            </a:r>
            <a:r>
              <a:rPr lang="ko-KR" altLang="en-US" sz="2400" dirty="0" err="1" smtClean="0"/>
              <a:t>줄기능</a:t>
            </a:r>
            <a:r>
              <a:rPr lang="en-US" altLang="ko-KR" sz="2400" dirty="0" smtClean="0"/>
              <a:t>……………………………………………….........4</a:t>
            </a:r>
          </a:p>
          <a:p>
            <a:pPr marL="0" indent="0">
              <a:buNone/>
            </a:pPr>
            <a:r>
              <a:rPr lang="en-US" altLang="ko-KR" sz="2000" dirty="0" smtClean="0"/>
              <a:t>    </a:t>
            </a:r>
            <a:r>
              <a:rPr lang="en-US" altLang="ko-KR" sz="2400" dirty="0" smtClean="0"/>
              <a:t>2.2  </a:t>
            </a:r>
            <a:r>
              <a:rPr lang="ko-KR" altLang="en-US" sz="2400" dirty="0" smtClean="0"/>
              <a:t>바꾸기</a:t>
            </a:r>
            <a:r>
              <a:rPr lang="en-US" altLang="ko-KR" sz="2400" dirty="0" smtClean="0"/>
              <a:t>…………..…………........................................4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2.3  </a:t>
            </a:r>
            <a:r>
              <a:rPr lang="ko-KR" altLang="en-US" sz="2400" dirty="0" smtClean="0"/>
              <a:t>찾기</a:t>
            </a:r>
            <a:r>
              <a:rPr lang="en-US" altLang="ko-KR" sz="2400" dirty="0" smtClean="0"/>
              <a:t>…………………………………………………………5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2.4  </a:t>
            </a:r>
            <a:r>
              <a:rPr lang="ko-KR" altLang="en-US" sz="2400" dirty="0" smtClean="0"/>
              <a:t>컴파일</a:t>
            </a:r>
            <a:r>
              <a:rPr lang="en-US" altLang="ko-KR" sz="2400" dirty="0" smtClean="0"/>
              <a:t>……………………………………………………..5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2.5  </a:t>
            </a:r>
            <a:r>
              <a:rPr lang="ko-KR" altLang="en-US" sz="2400" dirty="0" smtClean="0"/>
              <a:t>열기</a:t>
            </a:r>
            <a:r>
              <a:rPr lang="en-US" altLang="ko-KR" sz="2400" dirty="0" smtClean="0"/>
              <a:t>…………………………………………………….......6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2.6  </a:t>
            </a:r>
            <a:r>
              <a:rPr lang="ko-KR" altLang="en-US" sz="2400" dirty="0" err="1" smtClean="0"/>
              <a:t>다른이름으로</a:t>
            </a:r>
            <a:r>
              <a:rPr lang="ko-KR" altLang="en-US" sz="2400" dirty="0" smtClean="0"/>
              <a:t> 바꾸기 및 </a:t>
            </a:r>
            <a:r>
              <a:rPr lang="ko-KR" altLang="en-US" sz="2400" dirty="0" err="1" smtClean="0"/>
              <a:t>새로만들기</a:t>
            </a:r>
            <a:r>
              <a:rPr lang="en-US" altLang="ko-KR" sz="2400" dirty="0" smtClean="0"/>
              <a:t>…….…6</a:t>
            </a:r>
          </a:p>
          <a:p>
            <a:pPr marL="514350" indent="-514350">
              <a:buAutoNum type="arabicPlain" startAt="3"/>
            </a:pPr>
            <a:r>
              <a:rPr lang="ko-KR" altLang="en-US" dirty="0" smtClean="0"/>
              <a:t>주요기능</a:t>
            </a:r>
            <a:r>
              <a:rPr lang="en-US" altLang="ko-KR" dirty="0" smtClean="0"/>
              <a:t>…………………………..............…7</a:t>
            </a:r>
          </a:p>
          <a:p>
            <a:pPr marL="0" indent="0">
              <a:buNone/>
            </a:pPr>
            <a:r>
              <a:rPr lang="en-US" altLang="ko-KR" sz="2800" dirty="0" smtClean="0"/>
              <a:t>   3.1 </a:t>
            </a:r>
            <a:r>
              <a:rPr lang="ko-KR" altLang="en-US" sz="2800" dirty="0" smtClean="0"/>
              <a:t>블록코딩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처음</a:t>
            </a:r>
            <a:r>
              <a:rPr lang="en-US" altLang="ko-KR" sz="2800" dirty="0" smtClean="0"/>
              <a:t>)…………………………..........7</a:t>
            </a:r>
          </a:p>
          <a:p>
            <a:pPr marL="0" indent="0">
              <a:buNone/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  3.2 </a:t>
            </a:r>
            <a:r>
              <a:rPr lang="ko-KR" altLang="en-US" sz="2800" dirty="0" smtClean="0"/>
              <a:t>블록코딩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이름</a:t>
            </a:r>
            <a:r>
              <a:rPr lang="en-US" altLang="ko-KR" sz="2800" dirty="0" smtClean="0"/>
              <a:t>)…………………………………7</a:t>
            </a:r>
          </a:p>
          <a:p>
            <a:pPr marL="0" indent="0">
              <a:buNone/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  3.3 </a:t>
            </a:r>
            <a:r>
              <a:rPr lang="ko-KR" altLang="en-US" sz="2800" dirty="0" smtClean="0"/>
              <a:t>블록코딩 내용확인</a:t>
            </a:r>
            <a:r>
              <a:rPr lang="en-US" altLang="ko-KR" sz="2800" dirty="0" smtClean="0"/>
              <a:t>…………………………..8</a:t>
            </a:r>
          </a:p>
          <a:p>
            <a:pPr marL="0" indent="0">
              <a:buNone/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  3.4 </a:t>
            </a:r>
            <a:r>
              <a:rPr lang="ko-KR" altLang="en-US" sz="2800" dirty="0" err="1" smtClean="0"/>
              <a:t>블록강조및</a:t>
            </a:r>
            <a:r>
              <a:rPr lang="ko-KR" altLang="en-US" sz="2800" dirty="0" smtClean="0"/>
              <a:t> 해제</a:t>
            </a:r>
            <a:r>
              <a:rPr lang="en-US" altLang="ko-KR" sz="2800" dirty="0" smtClean="0"/>
              <a:t>………………………………8</a:t>
            </a:r>
          </a:p>
          <a:p>
            <a:pPr marL="0" indent="0">
              <a:buNone/>
            </a:pPr>
            <a:r>
              <a:rPr lang="en-US" altLang="ko-KR" sz="2800" dirty="0" smtClean="0"/>
              <a:t>   3.5 </a:t>
            </a:r>
            <a:r>
              <a:rPr lang="ko-KR" altLang="en-US" sz="2800" dirty="0" smtClean="0"/>
              <a:t>블록화 풀기</a:t>
            </a:r>
            <a:r>
              <a:rPr lang="en-US" altLang="ko-KR" sz="2800" dirty="0" smtClean="0"/>
              <a:t>………………………………………9</a:t>
            </a:r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2875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altLang="ko-K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ko-KR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개요</a:t>
            </a:r>
            <a:endParaRPr lang="ko-KR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블록프로그램 사용 설명서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1.1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프로그램 소개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ko-KR" altLang="en-US" sz="1800" dirty="0" smtClean="0"/>
              <a:t>  프로그래밍 기초 프로젝트의 프로젝트 일환으로써 자신만의 기능을 가진 원 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도우</a:t>
            </a:r>
            <a:r>
              <a:rPr lang="ko-KR" altLang="en-US" sz="1800" dirty="0" smtClean="0"/>
              <a:t> 전용 </a:t>
            </a:r>
            <a:r>
              <a:rPr lang="en-US" altLang="ko-KR" sz="1800" dirty="0" err="1" smtClean="0"/>
              <a:t>gcc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만들기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프로그램작성시 </a:t>
            </a:r>
            <a:r>
              <a:rPr lang="ko-KR" altLang="en-US" sz="1800" dirty="0" err="1" smtClean="0"/>
              <a:t>중요한것이</a:t>
            </a:r>
            <a:r>
              <a:rPr lang="ko-KR" altLang="en-US" sz="1800" dirty="0" smtClean="0"/>
              <a:t> 무엇인지 조사하던 도중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에 간결성에 초점을 두고 사용자가 코드를 블록 단위로 나누어서 제어 할 수 있는 프로그램입니다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333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US" altLang="ko-KR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ko-KR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</a:t>
            </a:r>
            <a:r>
              <a:rPr lang="ko-KR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본</a:t>
            </a:r>
            <a:r>
              <a:rPr lang="ko-KR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기능</a:t>
            </a:r>
            <a:endParaRPr lang="ko-KR" alt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05689880" descr="EMB0000156081f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61" y="1412776"/>
            <a:ext cx="6025187" cy="126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79061" y="2780928"/>
            <a:ext cx="5369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2.1 </a:t>
            </a:r>
            <a:r>
              <a:rPr lang="ko-KR" altLang="en-US" sz="1600" dirty="0" err="1" smtClean="0"/>
              <a:t>줄기능</a:t>
            </a:r>
            <a:endParaRPr lang="en-US" altLang="ko-KR" sz="1600" dirty="0"/>
          </a:p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사용자가 에디터 창에 내용을 입력하면 좌측에        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줄번호</a:t>
            </a:r>
            <a:r>
              <a:rPr lang="ko-KR" altLang="en-US" sz="1600" dirty="0" smtClean="0"/>
              <a:t> 출력하는 기능</a:t>
            </a:r>
            <a:endParaRPr lang="ko-KR" altLang="en-US" sz="160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205691160" descr="EMB0000156081f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17032"/>
            <a:ext cx="6351513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58070" y="5229200"/>
            <a:ext cx="5369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2.2 </a:t>
            </a:r>
            <a:r>
              <a:rPr lang="ko-KR" altLang="en-US" sz="1600" dirty="0" smtClean="0"/>
              <a:t>바꾸기</a:t>
            </a:r>
            <a:endParaRPr lang="en-US" altLang="ko-KR" sz="1600" dirty="0"/>
          </a:p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사용자가 원하는 내용을 </a:t>
            </a:r>
            <a:r>
              <a:rPr lang="ko-KR" altLang="en-US" sz="1600" dirty="0" err="1" smtClean="0"/>
              <a:t>바꿀수</a:t>
            </a:r>
            <a:r>
              <a:rPr lang="ko-KR" altLang="en-US" sz="1600" dirty="0" smtClean="0"/>
              <a:t> 있는 기능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79766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58802" y="2412177"/>
            <a:ext cx="5369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2.3 </a:t>
            </a:r>
            <a:r>
              <a:rPr lang="ko-KR" altLang="en-US" sz="1600" dirty="0" smtClean="0"/>
              <a:t>찾기</a:t>
            </a:r>
            <a:endParaRPr lang="en-US" altLang="ko-KR" sz="1600" dirty="0"/>
          </a:p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사용자가 원하는 내용을 찾는 기능</a:t>
            </a:r>
            <a:endParaRPr lang="ko-KR" altLang="en-US" sz="160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05689720" descr="EMB0000156081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73402"/>
            <a:ext cx="5400675" cy="176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_x205689880" descr="EMB0000156082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6" y="3201975"/>
            <a:ext cx="5400675" cy="180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858802" y="5445224"/>
            <a:ext cx="5369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2.4 </a:t>
            </a:r>
            <a:r>
              <a:rPr lang="ko-KR" altLang="en-US" sz="1600" dirty="0" smtClean="0"/>
              <a:t>컴파일</a:t>
            </a:r>
            <a:endParaRPr lang="en-US" altLang="ko-KR" sz="1600" dirty="0"/>
          </a:p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컴파일 하는 기능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미구현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94561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09119" y="2535150"/>
            <a:ext cx="5369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2.5 </a:t>
            </a:r>
            <a:r>
              <a:rPr lang="ko-KR" altLang="en-US" sz="1600" dirty="0" smtClean="0"/>
              <a:t>열기 </a:t>
            </a:r>
            <a:endParaRPr lang="en-US" altLang="ko-KR" sz="1600" dirty="0"/>
          </a:p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사용자가 파일을 </a:t>
            </a:r>
            <a:r>
              <a:rPr lang="ko-KR" altLang="en-US" sz="1600" dirty="0" err="1" smtClean="0"/>
              <a:t>열수있는</a:t>
            </a:r>
            <a:r>
              <a:rPr lang="ko-KR" altLang="en-US" sz="1600" dirty="0" smtClean="0"/>
              <a:t> 기능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09119" y="5229200"/>
            <a:ext cx="5369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2.6 </a:t>
            </a:r>
            <a:r>
              <a:rPr lang="ko-KR" altLang="en-US" sz="1600" dirty="0" smtClean="0"/>
              <a:t>다른 이름 저장 및 </a:t>
            </a:r>
            <a:r>
              <a:rPr lang="ko-KR" altLang="en-US" sz="1600" dirty="0" err="1" smtClean="0"/>
              <a:t>새로만들기기능</a:t>
            </a:r>
            <a:endParaRPr lang="en-US" altLang="ko-KR" sz="1600" dirty="0"/>
          </a:p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사용자가 파일을 </a:t>
            </a:r>
            <a:r>
              <a:rPr lang="ko-KR" altLang="en-US" sz="1600" dirty="0" err="1" smtClean="0"/>
              <a:t>저장할수있고</a:t>
            </a:r>
            <a:r>
              <a:rPr lang="ko-KR" altLang="en-US" sz="1600" dirty="0" smtClean="0"/>
              <a:t> 기존의 내용을 </a:t>
            </a:r>
            <a:r>
              <a:rPr lang="ko-KR" altLang="en-US" sz="1600" dirty="0" err="1" smtClean="0"/>
              <a:t>지울수있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는 기능</a:t>
            </a:r>
            <a:endParaRPr lang="ko-KR" altLang="en-US" sz="16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205689720" descr="EMB0000156082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620689"/>
            <a:ext cx="5400675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9" name="_x205690280" descr="EMB0000156082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3229776"/>
            <a:ext cx="5400675" cy="163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929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US" altLang="ko-K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altLang="ko-KR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ko-KR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주요 기능</a:t>
            </a:r>
            <a:endParaRPr lang="ko-KR" alt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205688920" descr="EMB00001560820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5"/>
            <a:ext cx="4320480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3" name="_x205690200" descr="EMB00001560820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6" y="4136306"/>
            <a:ext cx="4680520" cy="123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71600" y="3212976"/>
            <a:ext cx="72346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3-1 </a:t>
            </a:r>
            <a:r>
              <a:rPr lang="ko-KR" altLang="en-US" dirty="0" smtClean="0"/>
              <a:t>블록 코딩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첫줄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사용자가 원하는 부분을 선택하고 원하는 부분을 블록화하는 기능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71600" y="5589240"/>
            <a:ext cx="84705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3-2 </a:t>
            </a:r>
            <a:r>
              <a:rPr lang="ko-KR" altLang="en-US" dirty="0" smtClean="0"/>
              <a:t>블록 코딩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</a:t>
            </a:r>
            <a:r>
              <a:rPr lang="ko-KR" altLang="en-US" dirty="0"/>
              <a:t>름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사용자가 원하는 부분을 선택하고 원하는 부분을 블록화하고 사용자가 원하는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이름으로 블록화 하는 기능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241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09119" y="2535150"/>
            <a:ext cx="5369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3.3 </a:t>
            </a:r>
            <a:r>
              <a:rPr lang="ko-KR" altLang="en-US" sz="1600" dirty="0" err="1" smtClean="0"/>
              <a:t>블록화된내용</a:t>
            </a:r>
            <a:r>
              <a:rPr lang="ko-KR" altLang="en-US" sz="1600" dirty="0" smtClean="0"/>
              <a:t> 확인</a:t>
            </a:r>
            <a:endParaRPr lang="en-US" altLang="ko-KR" sz="1600" dirty="0"/>
          </a:p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사용자가 블록화 시킨 내용을 </a:t>
            </a:r>
            <a:r>
              <a:rPr lang="ko-KR" altLang="en-US" sz="1600" dirty="0" err="1" smtClean="0"/>
              <a:t>확인할수있는</a:t>
            </a:r>
            <a:r>
              <a:rPr lang="ko-KR" altLang="en-US" sz="1600" dirty="0" smtClean="0"/>
              <a:t> 기능</a:t>
            </a:r>
            <a:endParaRPr lang="ko-KR" altLang="en-US" sz="160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6" name="Picture 2" descr="C:\Users\d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692696"/>
            <a:ext cx="5616624" cy="158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7" name="_x208164464" descr="EMB00001bac864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276" y="3428999"/>
            <a:ext cx="5400675" cy="180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993064" y="5661248"/>
            <a:ext cx="5369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3.4 </a:t>
            </a:r>
            <a:r>
              <a:rPr lang="ko-KR" altLang="en-US" sz="1600" dirty="0" smtClean="0"/>
              <a:t>블록 강조 및 해제 </a:t>
            </a:r>
            <a:endParaRPr lang="en-US" altLang="ko-KR" sz="1600" dirty="0" smtClean="0"/>
          </a:p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사용자가 원하는 부분을 </a:t>
            </a:r>
            <a:r>
              <a:rPr lang="ko-KR" altLang="en-US" sz="1600" dirty="0" err="1" smtClean="0"/>
              <a:t>파랑색으로</a:t>
            </a:r>
            <a:r>
              <a:rPr lang="ko-KR" altLang="en-US" sz="1600" dirty="0" smtClean="0"/>
              <a:t> 강조 하고 사용자가       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ko-KR" altLang="en-US" sz="1600" dirty="0" err="1" smtClean="0"/>
              <a:t>원할시에는</a:t>
            </a:r>
            <a:r>
              <a:rPr lang="ko-KR" altLang="en-US" sz="1600" dirty="0" smtClean="0"/>
              <a:t> 이것을 해제 </a:t>
            </a:r>
            <a:r>
              <a:rPr lang="ko-KR" altLang="en-US" sz="1600" dirty="0" err="1" smtClean="0"/>
              <a:t>할수있다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79312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44572" y="3645024"/>
            <a:ext cx="5369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3.5 </a:t>
            </a:r>
            <a:r>
              <a:rPr lang="ko-KR" altLang="en-US" sz="1600" dirty="0" smtClean="0"/>
              <a:t>블록화 풀기</a:t>
            </a:r>
            <a:endParaRPr lang="en-US" altLang="ko-KR" sz="1600" dirty="0"/>
          </a:p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사용자가 블록화 시킨 내용을 다시 나타내는 기능</a:t>
            </a:r>
            <a:endParaRPr lang="ko-KR" altLang="en-US" sz="160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70" name="Picture 2" descr="C:\Users\d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348" y="457201"/>
            <a:ext cx="3960440" cy="239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d\Desktop\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7" r="58549" b="57630"/>
          <a:stretch/>
        </p:blipFill>
        <p:spPr bwMode="auto">
          <a:xfrm>
            <a:off x="5364088" y="44624"/>
            <a:ext cx="3432499" cy="366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549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285</Words>
  <Application>Microsoft Office PowerPoint</Application>
  <PresentationFormat>화면 슬라이드 쇼(4:3)</PresentationFormat>
  <Paragraphs>66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목차</vt:lpstr>
      <vt:lpstr>1. 개요</vt:lpstr>
      <vt:lpstr>2. 기본 기능</vt:lpstr>
      <vt:lpstr>PowerPoint 프레젠테이션</vt:lpstr>
      <vt:lpstr>PowerPoint 프레젠테이션</vt:lpstr>
      <vt:lpstr>3. 주요 기능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내문서</cp:lastModifiedBy>
  <cp:revision>9</cp:revision>
  <dcterms:created xsi:type="dcterms:W3CDTF">2006-10-05T04:04:58Z</dcterms:created>
  <dcterms:modified xsi:type="dcterms:W3CDTF">2018-10-06T15:24:11Z</dcterms:modified>
</cp:coreProperties>
</file>